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 snapToGrid="0">
      <p:cViewPr varScale="1">
        <p:scale>
          <a:sx n="64" d="100"/>
          <a:sy n="6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2D923A-6D28-4EDA-8822-B7D9B45C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00E450C-48BA-4A4F-AB7A-0A32020F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EF9300A-EF2D-47CB-ACF0-1C23BE52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11E4517-5A27-4209-A4ED-147274EF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830BAEC-652E-4B5E-B9AA-DC7D3CE7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5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CD4779-CAF3-42C0-9BCF-E1FC5F0B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12AF977-3084-47C0-A785-7252EA53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CFDF1CC-5715-436C-8B38-2EA58DD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FD90291-7E43-4900-B095-5F9B2E46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FB3AEC-CF1C-49F9-BA0F-8446204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128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9154A3C8-8022-420D-93D4-1DF96D40A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604FBA6-2601-462F-A705-D15D5E2A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A767031-C5CA-4E84-869E-2352BE48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7583E62-3E7B-48C0-A8B0-6C224A64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253AFD5-1C0D-4B30-9320-7074F574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293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EC0B72-9C12-444B-B030-88AD22BF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EA4E700-A1C3-494C-901B-47F958C5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0F45DFD-115D-4885-A748-CCB63C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5082DB6-F2A5-4F5D-B99B-5BCC18D2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55D10E-639C-49BC-B69A-EC7AA70B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1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B88BCC-1E62-4E3F-BFCA-B0F1BD0B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57A08FF-B946-472D-BC86-E80C40EF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0696C98-DD77-42D0-9F84-28C918BB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5D189D5-FF95-4838-9718-635B60CC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11A77A-D695-4E5D-8EF7-4C56DD2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3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2A542D-BD0A-478D-A067-7D41B81A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D2ABA0A-677A-4ADC-BBE5-FD3449A41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C1C51ED-DE17-4C0D-99E1-C2DD1C52D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58B9C65-A31D-4E06-9022-842E2D99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28D2753-D792-491A-9B8A-20D215F0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E62B91C-F5D1-49EE-AACE-F5B043D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48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B8E39F-EE69-43F1-8E61-20A2C7D8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836318C-8F39-4F00-B338-80F545F5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7BA1D60-AC40-4F33-90CF-1E1E794D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2DCF724-C725-4433-AAAF-4E3F7B531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D5D3A5E-0153-478E-B997-667415BE6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8C39AA1-D298-4B0A-B42D-3E11450B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38247B2-EF4F-47C7-AE5A-70E7E59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3FF34480-E140-477C-ABB7-0440A4B8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916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227DBD-0F4E-4864-B779-1AEF8D5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AA657BA8-52A2-4306-A4F2-D1169A00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DDCEC9-6B25-4C18-8680-62F7C72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5923A99-CCF6-45C8-98A8-2ADD18FE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7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187004B-E352-4005-9391-D3D6477F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CFDAA030-1B3D-4738-9E94-8E294F08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20AC33D-D55F-4DC0-A9BB-D749D06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89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B84C04-CAB9-458D-8EAB-A1A13B04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C64F00-01E2-47ED-B573-798528B5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3297235-ED2B-48B8-A42A-76F73ABD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F6A3C8A-CA0B-4828-BEBC-98402D0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75FC17F-6F58-4047-B1D7-C3E9E06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3F0340A-81DD-474B-A0E5-E3A3C97A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5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E1A9B8-498A-4442-BA3C-67995E94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2BC38D5-21EB-46E0-8875-A27F4B998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21449C5-8656-487C-A5FA-11387FA2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464AD20-C96C-4264-B12F-9A16485D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BBE26FD-0628-4C83-A7C5-609B77F6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C806911-1430-4012-9FFE-ADDD284F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9326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3F5DD9B-0D98-45E9-8FED-2D10905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7D5FC3A-F951-4ABD-9BF3-4E019CA5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77A9A47-0545-43C0-82EE-91BA50D70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D6CF-1C84-45CA-A1D0-FB0DC8C2864B}" type="datetimeFigureOut">
              <a:rPr lang="ro-RO" smtClean="0"/>
              <a:t>27.04.2021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B06A3F-3022-4830-9C13-99AACBCB8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AB89594-E85B-4614-A50E-8DBD9741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E00E-6E73-40E4-B2C3-796E451610A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64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C99D8F81-919F-45CB-AE7B-DF16EDBD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4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F075F555-F217-4935-8FA2-EF0D955FF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78" y="758174"/>
            <a:ext cx="7555043" cy="53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3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4078D610-A9B8-4ED8-A374-7A70ECC0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6D62AF7-CB6D-4F3D-8E7C-5B7886A3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>
            <a:extLst>
              <a:ext uri="{FF2B5EF4-FFF2-40B4-BE49-F238E27FC236}">
                <a16:creationId xmlns:a16="http://schemas.microsoft.com/office/drawing/2014/main" id="{03E9871A-3382-432B-845A-AFBF35FF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87" y="402687"/>
            <a:ext cx="9088026" cy="60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C778A3F-1022-48E0-85A7-0DCB7983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18" y="999092"/>
            <a:ext cx="3463657" cy="3451994"/>
          </a:xfrm>
          <a:prstGeom prst="rect">
            <a:avLst/>
          </a:prstGeom>
        </p:spPr>
      </p:pic>
      <p:pic>
        <p:nvPicPr>
          <p:cNvPr id="1026" name="Picture 2" descr="Antologie">
            <a:extLst>
              <a:ext uri="{FF2B5EF4-FFF2-40B4-BE49-F238E27FC236}">
                <a16:creationId xmlns:a16="http://schemas.microsoft.com/office/drawing/2014/main" id="{8B60FC6F-DD82-4FCE-BE32-9B079DA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74" y="287402"/>
            <a:ext cx="6203853" cy="47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F8FCCE8E-223B-48A7-8980-CC81DA696085}"/>
              </a:ext>
            </a:extLst>
          </p:cNvPr>
          <p:cNvSpPr txBox="1"/>
          <p:nvPr/>
        </p:nvSpPr>
        <p:spPr>
          <a:xfrm>
            <a:off x="4445392" y="4988759"/>
            <a:ext cx="2700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192.168.1.1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6502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3698 -0.520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4AB28B53-8AA6-4BBC-B3C1-E53DE933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4" y="0"/>
            <a:ext cx="10307040" cy="6864172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4F9F25F4-18AB-4C3C-8FE0-55C57D4C2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69" y="2982381"/>
            <a:ext cx="1733862" cy="1733862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6C3748DB-683A-4C15-86BD-435AC3C33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33" y="834453"/>
            <a:ext cx="1733862" cy="1733862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296B1754-670C-471A-9C3D-593D85AE0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54" y="956873"/>
            <a:ext cx="1733862" cy="17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6BAF7C-2A31-474E-B736-330BE69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VPN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B9BA59-B08D-4CA1-B480-8FACE1B6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Virtual private network</a:t>
            </a:r>
          </a:p>
          <a:p>
            <a:r>
              <a:rPr lang="en-US" sz="3600" dirty="0"/>
              <a:t>Stops data tracking</a:t>
            </a:r>
          </a:p>
        </p:txBody>
      </p:sp>
    </p:spTree>
    <p:extLst>
      <p:ext uri="{BB962C8B-B14F-4D97-AF65-F5344CB8AC3E}">
        <p14:creationId xmlns:p14="http://schemas.microsoft.com/office/powerpoint/2010/main" val="12399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49C9F0A-DEB7-4442-AAFA-C8B56E53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29" y="2195586"/>
            <a:ext cx="2466975" cy="18478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5C227881-0E06-47C9-8E7B-2D22E6D87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195586"/>
            <a:ext cx="2143125" cy="21431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1B6168FE-B9C3-4FE1-AB74-0FD7EFB56CDC}"/>
              </a:ext>
            </a:extLst>
          </p:cNvPr>
          <p:cNvSpPr txBox="1"/>
          <p:nvPr/>
        </p:nvSpPr>
        <p:spPr>
          <a:xfrm>
            <a:off x="881429" y="4183967"/>
            <a:ext cx="227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192.168.1.1</a:t>
            </a:r>
            <a:endParaRPr lang="ro-RO" sz="32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7D6DE3E-0410-4D8D-AD0F-97461DFC8C0B}"/>
              </a:ext>
            </a:extLst>
          </p:cNvPr>
          <p:cNvSpPr txBox="1"/>
          <p:nvPr/>
        </p:nvSpPr>
        <p:spPr>
          <a:xfrm>
            <a:off x="4678605" y="4183966"/>
            <a:ext cx="283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172.169.123.11</a:t>
            </a:r>
            <a:endParaRPr lang="ro-RO" sz="3200" dirty="0"/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B3EF121F-BB40-409B-90FA-13E49563AC11}"/>
              </a:ext>
            </a:extLst>
          </p:cNvPr>
          <p:cNvCxnSpPr/>
          <p:nvPr/>
        </p:nvCxnSpPr>
        <p:spPr>
          <a:xfrm flipH="1">
            <a:off x="2968283" y="3267148"/>
            <a:ext cx="23211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FCA24010-7D77-4599-8DBC-5D85D49CECF6}"/>
              </a:ext>
            </a:extLst>
          </p:cNvPr>
          <p:cNvCxnSpPr>
            <a:cxnSpLocks/>
          </p:cNvCxnSpPr>
          <p:nvPr/>
        </p:nvCxnSpPr>
        <p:spPr>
          <a:xfrm flipH="1">
            <a:off x="7003367" y="3267148"/>
            <a:ext cx="26652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ine 13">
            <a:extLst>
              <a:ext uri="{FF2B5EF4-FFF2-40B4-BE49-F238E27FC236}">
                <a16:creationId xmlns:a16="http://schemas.microsoft.com/office/drawing/2014/main" id="{97FA84C6-F5CE-4285-9446-47B974262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7" y="2382040"/>
            <a:ext cx="1942240" cy="1801926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230C0A3B-7A96-450E-96A0-405432F61B9F}"/>
              </a:ext>
            </a:extLst>
          </p:cNvPr>
          <p:cNvSpPr txBox="1"/>
          <p:nvPr/>
        </p:nvSpPr>
        <p:spPr>
          <a:xfrm>
            <a:off x="10507162" y="1058601"/>
            <a:ext cx="749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?</a:t>
            </a:r>
            <a:endParaRPr lang="ro-RO" sz="8000" dirty="0">
              <a:solidFill>
                <a:srgbClr val="FF0000"/>
              </a:solidFill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2B0A2EAA-D5B4-4AAF-BA20-30B06F56ABB6}"/>
              </a:ext>
            </a:extLst>
          </p:cNvPr>
          <p:cNvSpPr txBox="1"/>
          <p:nvPr/>
        </p:nvSpPr>
        <p:spPr>
          <a:xfrm rot="20233985">
            <a:off x="9823621" y="1314461"/>
            <a:ext cx="749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?</a:t>
            </a:r>
            <a:endParaRPr lang="ro-RO" sz="8000" dirty="0">
              <a:solidFill>
                <a:srgbClr val="00B050"/>
              </a:solidFill>
            </a:endParaRPr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564EE0DF-C570-4CC4-B299-3B84BE49F11D}"/>
              </a:ext>
            </a:extLst>
          </p:cNvPr>
          <p:cNvSpPr txBox="1"/>
          <p:nvPr/>
        </p:nvSpPr>
        <p:spPr>
          <a:xfrm rot="1852677">
            <a:off x="11143023" y="1314461"/>
            <a:ext cx="749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?</a:t>
            </a:r>
            <a:endParaRPr lang="ro-RO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6BAF7C-2A31-474E-B736-330BE692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VPN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B9BA59-B08D-4CA1-B480-8FACE1B6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Virtual private network</a:t>
            </a:r>
          </a:p>
          <a:p>
            <a:r>
              <a:rPr lang="en-US" sz="3600" dirty="0"/>
              <a:t>Stops data tracking</a:t>
            </a:r>
          </a:p>
          <a:p>
            <a:r>
              <a:rPr lang="en-US" sz="3600" dirty="0"/>
              <a:t>Easy to use</a:t>
            </a:r>
          </a:p>
          <a:p>
            <a:r>
              <a:rPr lang="en-US" sz="3600" dirty="0"/>
              <a:t>Access to restricted content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1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27</Words>
  <Application>Microsoft Office PowerPoint</Application>
  <PresentationFormat>Ecran lat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VPN</vt:lpstr>
      <vt:lpstr>Prezentare PowerPoint</vt:lpstr>
      <vt:lpstr>VPN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Calin Calin</dc:creator>
  <cp:lastModifiedBy>Calin Calin</cp:lastModifiedBy>
  <cp:revision>19</cp:revision>
  <dcterms:created xsi:type="dcterms:W3CDTF">2021-04-26T17:51:28Z</dcterms:created>
  <dcterms:modified xsi:type="dcterms:W3CDTF">2021-04-27T19:50:08Z</dcterms:modified>
</cp:coreProperties>
</file>