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45723-50DA-4540-B94A-74180B66412A}" type="datetimeFigureOut">
              <a:rPr lang="ro-RO" smtClean="0"/>
              <a:t>31.05.2023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AC5D2-1068-48FC-956D-5D6D399C532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3094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Instrument de </a:t>
            </a:r>
            <a:r>
              <a:rPr lang="en-US" dirty="0" err="1"/>
              <a:t>securizare</a:t>
            </a:r>
            <a:r>
              <a:rPr lang="en-US" dirty="0"/>
              <a:t> a </a:t>
            </a:r>
            <a:r>
              <a:rPr lang="en-US" dirty="0" err="1"/>
              <a:t>accesului</a:t>
            </a:r>
            <a:r>
              <a:rPr lang="en-US" dirty="0"/>
              <a:t> –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autoriza</a:t>
            </a:r>
            <a:r>
              <a:rPr lang="en-US" dirty="0"/>
              <a:t> </a:t>
            </a:r>
            <a:r>
              <a:rPr lang="en-US" dirty="0" err="1"/>
              <a:t>accesul</a:t>
            </a:r>
            <a:endParaRPr lang="en-US" dirty="0"/>
          </a:p>
          <a:p>
            <a:r>
              <a:rPr lang="en-US" dirty="0" err="1"/>
              <a:t>Complexitate</a:t>
            </a:r>
            <a:r>
              <a:rPr lang="en-US" dirty="0"/>
              <a:t> mare -&gt;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, </a:t>
            </a:r>
            <a:r>
              <a:rPr lang="en-US" dirty="0" err="1"/>
              <a:t>propozitii</a:t>
            </a:r>
            <a:endParaRPr lang="en-US" dirty="0"/>
          </a:p>
          <a:p>
            <a:r>
              <a:rPr lang="en-US" dirty="0" err="1"/>
              <a:t>Notare</a:t>
            </a:r>
            <a:r>
              <a:rPr lang="en-US" dirty="0"/>
              <a:t> pe </a:t>
            </a:r>
            <a:r>
              <a:rPr lang="en-US" dirty="0" err="1"/>
              <a:t>foaie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in document</a:t>
            </a:r>
          </a:p>
          <a:p>
            <a:r>
              <a:rPr lang="en-US" dirty="0"/>
              <a:t>User </a:t>
            </a:r>
            <a:r>
              <a:rPr lang="en-US" dirty="0" err="1"/>
              <a:t>obisnuit</a:t>
            </a:r>
            <a:r>
              <a:rPr lang="en-US" dirty="0"/>
              <a:t> spart -&gt; 10000$ FPGA</a:t>
            </a:r>
          </a:p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AC5D2-1068-48FC-956D-5D6D399C5326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3811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Hackers vs defenders -&gt; </a:t>
            </a:r>
            <a:r>
              <a:rPr lang="en-US" dirty="0" err="1"/>
              <a:t>Obtinere</a:t>
            </a:r>
            <a:r>
              <a:rPr lang="en-US" dirty="0"/>
              <a:t> hash-</a:t>
            </a:r>
            <a:r>
              <a:rPr lang="en-US" dirty="0" err="1"/>
              <a:t>uri</a:t>
            </a:r>
            <a:r>
              <a:rPr lang="en-US" dirty="0"/>
              <a:t> parole, </a:t>
            </a:r>
            <a:r>
              <a:rPr lang="en-US" dirty="0" err="1"/>
              <a:t>acces</a:t>
            </a:r>
            <a:r>
              <a:rPr lang="en-US" dirty="0"/>
              <a:t> de administrator</a:t>
            </a:r>
          </a:p>
          <a:p>
            <a:r>
              <a:rPr lang="en-US" dirty="0" err="1"/>
              <a:t>Scurgeri</a:t>
            </a:r>
            <a:r>
              <a:rPr lang="en-US" dirty="0"/>
              <a:t> de date -&gt;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apara</a:t>
            </a:r>
            <a:r>
              <a:rPr lang="en-US" dirty="0"/>
              <a:t> </a:t>
            </a:r>
            <a:r>
              <a:rPr lang="en-US" dirty="0" err="1"/>
              <a:t>companiile</a:t>
            </a:r>
            <a:r>
              <a:rPr lang="en-US" dirty="0"/>
              <a:t> </a:t>
            </a:r>
            <a:r>
              <a:rPr lang="en-US" dirty="0" err="1"/>
              <a:t>impun</a:t>
            </a:r>
            <a:r>
              <a:rPr lang="en-US" dirty="0"/>
              <a:t> </a:t>
            </a:r>
            <a:r>
              <a:rPr lang="en-US" dirty="0" err="1"/>
              <a:t>politici</a:t>
            </a:r>
            <a:r>
              <a:rPr lang="en-US" dirty="0"/>
              <a:t> de Securitate </a:t>
            </a:r>
            <a:r>
              <a:rPr lang="en-US" dirty="0" err="1"/>
              <a:t>complexe</a:t>
            </a:r>
            <a:r>
              <a:rPr lang="en-US" dirty="0"/>
              <a:t>,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complexe</a:t>
            </a:r>
            <a:endParaRPr lang="en-US" dirty="0"/>
          </a:p>
          <a:p>
            <a:r>
              <a:rPr lang="en-US" dirty="0" err="1"/>
              <a:t>Politicile</a:t>
            </a:r>
            <a:r>
              <a:rPr lang="en-US" dirty="0"/>
              <a:t> de Securitate -&gt; </a:t>
            </a:r>
            <a:r>
              <a:rPr lang="en-US" dirty="0" err="1"/>
              <a:t>Schimbarea</a:t>
            </a:r>
            <a:r>
              <a:rPr lang="en-US" dirty="0"/>
              <a:t> regulate a </a:t>
            </a:r>
            <a:r>
              <a:rPr lang="en-US" dirty="0" err="1"/>
              <a:t>parolei</a:t>
            </a:r>
            <a:r>
              <a:rPr lang="en-US" dirty="0"/>
              <a:t>, </a:t>
            </a:r>
            <a:r>
              <a:rPr lang="en-US" dirty="0" err="1"/>
              <a:t>autentificarea</a:t>
            </a:r>
            <a:r>
              <a:rPr lang="en-US" dirty="0"/>
              <a:t> 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pasi</a:t>
            </a:r>
            <a:r>
              <a:rPr lang="en-US" dirty="0"/>
              <a:t>. </a:t>
            </a:r>
            <a:r>
              <a:rPr lang="en-US" dirty="0" err="1"/>
              <a:t>Oamenii</a:t>
            </a:r>
            <a:r>
              <a:rPr lang="en-US" dirty="0"/>
              <a:t> se </a:t>
            </a:r>
            <a:r>
              <a:rPr lang="en-US" dirty="0" err="1"/>
              <a:t>simt</a:t>
            </a:r>
            <a:r>
              <a:rPr lang="en-US" dirty="0"/>
              <a:t> </a:t>
            </a:r>
            <a:r>
              <a:rPr lang="en-US" dirty="0" err="1"/>
              <a:t>coplesiti</a:t>
            </a:r>
            <a:r>
              <a:rPr lang="en-US" dirty="0"/>
              <a:t> -&gt;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vulnerabile</a:t>
            </a:r>
            <a:r>
              <a:rPr lang="en-US" dirty="0"/>
              <a:t> </a:t>
            </a:r>
            <a:r>
              <a:rPr lang="en-US" dirty="0" err="1"/>
              <a:t>amintite</a:t>
            </a:r>
            <a:r>
              <a:rPr lang="en-US" dirty="0"/>
              <a:t> (</a:t>
            </a:r>
            <a:r>
              <a:rPr lang="en-US" dirty="0" err="1"/>
              <a:t>scris</a:t>
            </a:r>
            <a:r>
              <a:rPr lang="en-US" dirty="0"/>
              <a:t> pe </a:t>
            </a:r>
            <a:r>
              <a:rPr lang="en-US" dirty="0" err="1"/>
              <a:t>hartie</a:t>
            </a:r>
            <a:r>
              <a:rPr lang="en-US" dirty="0"/>
              <a:t>, in </a:t>
            </a:r>
            <a:r>
              <a:rPr lang="en-US" dirty="0" err="1"/>
              <a:t>fisier</a:t>
            </a:r>
            <a:r>
              <a:rPr lang="en-US" dirty="0"/>
              <a:t>)</a:t>
            </a:r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AC5D2-1068-48FC-956D-5D6D399C5326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8879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Pass – manager popular de parole, </a:t>
            </a:r>
            <a:r>
              <a:rPr lang="en-US" dirty="0" err="1"/>
              <a:t>multe</a:t>
            </a:r>
            <a:r>
              <a:rPr lang="en-US" dirty="0"/>
              <a:t> feature-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printre</a:t>
            </a:r>
            <a:r>
              <a:rPr lang="en-US" dirty="0"/>
              <a:t> care </a:t>
            </a:r>
            <a:r>
              <a:rPr lang="en-US" dirty="0" err="1"/>
              <a:t>si</a:t>
            </a:r>
            <a:r>
              <a:rPr lang="en-US" dirty="0"/>
              <a:t> un Dashboard digital de </a:t>
            </a:r>
            <a:r>
              <a:rPr lang="en-US" dirty="0" err="1"/>
              <a:t>securitate</a:t>
            </a:r>
            <a:r>
              <a:rPr lang="en-US" dirty="0"/>
              <a:t>, PBKDF2 – master + metadata, AES for vault encryption, Plugins exposed credentials</a:t>
            </a:r>
          </a:p>
          <a:p>
            <a:r>
              <a:rPr lang="en-US" dirty="0"/>
              <a:t>1password – </a:t>
            </a:r>
            <a:r>
              <a:rPr lang="en-US" dirty="0" err="1"/>
              <a:t>unul</a:t>
            </a:r>
            <a:r>
              <a:rPr lang="en-US" dirty="0"/>
              <a:t> din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cotate</a:t>
            </a:r>
            <a:r>
              <a:rPr lang="en-US" dirty="0"/>
              <a:t> manager-</a:t>
            </a:r>
            <a:r>
              <a:rPr lang="en-US" dirty="0" err="1"/>
              <a:t>uri</a:t>
            </a:r>
            <a:r>
              <a:rPr lang="en-US" dirty="0"/>
              <a:t> de parole, PBKDF2 – master + salt + local key, protocol 2SDK de </a:t>
            </a:r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locala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de pe server,  Background credentials leaks, Brute force vuln</a:t>
            </a:r>
          </a:p>
          <a:p>
            <a:r>
              <a:rPr lang="en-US" dirty="0" err="1"/>
              <a:t>Keepass</a:t>
            </a:r>
            <a:r>
              <a:rPr lang="en-US" dirty="0"/>
              <a:t> – manager de parole complex – 2 </a:t>
            </a:r>
            <a:r>
              <a:rPr lang="en-US" dirty="0" err="1"/>
              <a:t>versiuni</a:t>
            </a:r>
            <a:r>
              <a:rPr lang="en-US" dirty="0"/>
              <a:t> de </a:t>
            </a:r>
            <a:r>
              <a:rPr lang="en-US" dirty="0" err="1"/>
              <a:t>criptare</a:t>
            </a:r>
            <a:r>
              <a:rPr lang="en-US" dirty="0"/>
              <a:t>: AES + Aegon2 </a:t>
            </a:r>
            <a:r>
              <a:rPr lang="en-US" dirty="0" err="1"/>
              <a:t>si</a:t>
            </a:r>
            <a:r>
              <a:rPr lang="en-US" dirty="0"/>
              <a:t> AES + 2Fish + Cha-Cha, </a:t>
            </a:r>
            <a:r>
              <a:rPr lang="en-US" dirty="0" err="1"/>
              <a:t>KeeFarced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 injection -&gt; DB leak, Background credential leaks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AC5D2-1068-48FC-956D-5D6D399C5326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390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AC5D2-1068-48FC-956D-5D6D399C5326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516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31.05.2023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3342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31.05.2023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643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31.05.2023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1597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31.05.2023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7610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31.05.2023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2318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31.05.2023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3536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31.05.2023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2202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31.05.2023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811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31.05.2023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653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31.05.2023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410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31.05.2023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204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31.05.2023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173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31.05.2023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654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560C338-FD7F-4ED0-AF2E-C52CC8E31FA1}" type="datetimeFigureOut">
              <a:rPr lang="ro-RO" smtClean="0"/>
              <a:t>31.05.2023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984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560C338-FD7F-4ED0-AF2E-C52CC8E31FA1}" type="datetimeFigureOut">
              <a:rPr lang="ro-RO" smtClean="0"/>
              <a:t>31.05.2023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1041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5375FA2-F340-0859-3865-9FF56A26A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Manager de parole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A104662B-4F4A-1651-85D7-059671BBE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967066" cy="434974"/>
          </a:xfrm>
        </p:spPr>
        <p:txBody>
          <a:bodyPr>
            <a:noAutofit/>
          </a:bodyPr>
          <a:lstStyle/>
          <a:p>
            <a:r>
              <a:rPr lang="en-US" sz="1600" dirty="0"/>
              <a:t>Author</a:t>
            </a:r>
          </a:p>
          <a:p>
            <a:r>
              <a:rPr lang="en-US" sz="1600" dirty="0" err="1"/>
              <a:t>Dutu</a:t>
            </a:r>
            <a:r>
              <a:rPr lang="en-US" sz="1600" dirty="0"/>
              <a:t> Alin Calin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B60C8362-DF8E-7BC7-76E6-7679C5EF3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524" y="296622"/>
            <a:ext cx="2657475" cy="1152525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8C0691C6-C889-89B4-8634-760C06FCF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94250"/>
            <a:ext cx="1152526" cy="1152526"/>
          </a:xfrm>
          <a:prstGeom prst="rect">
            <a:avLst/>
          </a:prstGeom>
        </p:spPr>
      </p:pic>
      <p:sp>
        <p:nvSpPr>
          <p:cNvPr id="4" name="Subtitlu 2">
            <a:extLst>
              <a:ext uri="{FF2B5EF4-FFF2-40B4-BE49-F238E27FC236}">
                <a16:creationId xmlns:a16="http://schemas.microsoft.com/office/drawing/2014/main" id="{62213640-C381-FBFD-E2E4-3ACB52B3C609}"/>
              </a:ext>
            </a:extLst>
          </p:cNvPr>
          <p:cNvSpPr txBox="1">
            <a:spLocks/>
          </p:cNvSpPr>
          <p:nvPr/>
        </p:nvSpPr>
        <p:spPr>
          <a:xfrm>
            <a:off x="8121228" y="5280847"/>
            <a:ext cx="3667760" cy="76096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0" i="0" dirty="0" err="1">
                <a:effectLst/>
              </a:rPr>
              <a:t>Scinetific</a:t>
            </a:r>
            <a:r>
              <a:rPr lang="en-US" sz="1600" b="0" i="0" dirty="0">
                <a:effectLst/>
              </a:rPr>
              <a:t> Advisor</a:t>
            </a:r>
          </a:p>
          <a:p>
            <a:pPr algn="r"/>
            <a:r>
              <a:rPr lang="en-US" sz="1600" b="0" i="0" dirty="0">
                <a:effectLst/>
              </a:rPr>
              <a:t>As. </a:t>
            </a:r>
            <a:r>
              <a:rPr lang="en-US" sz="1600" b="0" i="0" dirty="0" err="1">
                <a:effectLst/>
              </a:rPr>
              <a:t>drd</a:t>
            </a:r>
            <a:r>
              <a:rPr lang="en-US" sz="1600" b="0" i="0" dirty="0">
                <a:effectLst/>
              </a:rPr>
              <a:t>. </a:t>
            </a:r>
            <a:r>
              <a:rPr lang="en-US" sz="1600" dirty="0" err="1"/>
              <a:t>e</a:t>
            </a:r>
            <a:r>
              <a:rPr lang="en-US" sz="1600" b="0" i="0" dirty="0" err="1">
                <a:effectLst/>
              </a:rPr>
              <a:t>ng.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Giorgiana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Vlasceanu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213815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F6C6835-7423-F7BD-D05A-2CE6530D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Detalii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BE79B2D6-E6D0-0171-9E10-2BBAF1FA3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533" y="1896533"/>
            <a:ext cx="5216934" cy="49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EAB1862-F17C-9D04-5F11-D50C6DA0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Detalii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E982FE5-AA1B-A396-3793-1BB6EC93D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Testare</a:t>
            </a:r>
            <a:endParaRPr lang="en-US" dirty="0"/>
          </a:p>
          <a:p>
            <a:pPr lvl="1"/>
            <a:r>
              <a:rPr lang="en-US" dirty="0"/>
              <a:t>Teste </a:t>
            </a:r>
            <a:r>
              <a:rPr lang="en-US" dirty="0" err="1"/>
              <a:t>unitare</a:t>
            </a:r>
            <a:r>
              <a:rPr lang="en-US" dirty="0"/>
              <a:t> – Junit</a:t>
            </a:r>
          </a:p>
          <a:p>
            <a:pPr lvl="1"/>
            <a:r>
              <a:rPr lang="en-US" dirty="0"/>
              <a:t>Teste de </a:t>
            </a:r>
            <a:r>
              <a:rPr lang="en-US" dirty="0" err="1"/>
              <a:t>integrare</a:t>
            </a:r>
            <a:r>
              <a:rPr lang="en-US" dirty="0"/>
              <a:t> - Postman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8599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0B232C9-70D0-E800-F57F-F9861098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Detalii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90CD6F4-4131-7024-DD95-0AE946D1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Lectii</a:t>
            </a:r>
            <a:r>
              <a:rPr lang="en-US" dirty="0"/>
              <a:t> </a:t>
            </a:r>
            <a:r>
              <a:rPr lang="en-US" dirty="0" err="1"/>
              <a:t>invatate</a:t>
            </a:r>
            <a:endParaRPr lang="en-US" dirty="0"/>
          </a:p>
          <a:p>
            <a:pPr lvl="1"/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bucata</a:t>
            </a:r>
            <a:r>
              <a:rPr lang="en-US" dirty="0"/>
              <a:t> de </a:t>
            </a:r>
            <a:r>
              <a:rPr lang="en-US" dirty="0" err="1"/>
              <a:t>functionalitate</a:t>
            </a:r>
            <a:r>
              <a:rPr lang="en-US" dirty="0"/>
              <a:t>, </a:t>
            </a:r>
            <a:r>
              <a:rPr lang="en-US" dirty="0" err="1"/>
              <a:t>oricat</a:t>
            </a:r>
            <a:r>
              <a:rPr lang="en-US" dirty="0"/>
              <a:t> de mica, </a:t>
            </a:r>
            <a:r>
              <a:rPr lang="en-US" dirty="0" err="1"/>
              <a:t>trebuie</a:t>
            </a:r>
            <a:r>
              <a:rPr lang="en-US" dirty="0"/>
              <a:t> testata.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0054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870CA80-BA6C-2548-8F1A-735FF1AB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F0FD261-F4E3-DDFD-8EE2-C401160F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Solutia </a:t>
            </a:r>
            <a:r>
              <a:rPr lang="en-US" dirty="0" err="1"/>
              <a:t>propusa</a:t>
            </a:r>
            <a:r>
              <a:rPr lang="en-US" dirty="0"/>
              <a:t> -&gt; in </a:t>
            </a:r>
            <a:r>
              <a:rPr lang="en-US" dirty="0" err="1"/>
              <a:t>lucru</a:t>
            </a:r>
            <a:endParaRPr lang="en-US" dirty="0"/>
          </a:p>
          <a:p>
            <a:r>
              <a:rPr lang="en-US" dirty="0" err="1"/>
              <a:t>Managerul</a:t>
            </a:r>
            <a:r>
              <a:rPr lang="en-US" dirty="0"/>
              <a:t> de parole –</a:t>
            </a:r>
            <a:r>
              <a:rPr lang="en-US" sz="2000" dirty="0"/>
              <a:t>&gt;</a:t>
            </a:r>
            <a:r>
              <a:rPr lang="en-US" dirty="0"/>
              <a:t> </a:t>
            </a:r>
            <a:r>
              <a:rPr lang="en-US" dirty="0" err="1"/>
              <a:t>Succes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4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6B5E5A1-87E8-9F02-0984-C4FFB3A3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Dezvoltari</a:t>
            </a:r>
            <a:r>
              <a:rPr lang="en-US" dirty="0"/>
              <a:t> </a:t>
            </a:r>
            <a:r>
              <a:rPr lang="en-US" dirty="0" err="1"/>
              <a:t>ulterioare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6A94105-B5F1-12C8-75F6-011F0A0A8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04.06.2023</a:t>
            </a:r>
          </a:p>
          <a:p>
            <a:pPr lvl="1"/>
            <a:r>
              <a:rPr lang="en-US" dirty="0" err="1"/>
              <a:t>Finalizare</a:t>
            </a:r>
            <a:r>
              <a:rPr lang="en-US" dirty="0"/>
              <a:t> Front-end</a:t>
            </a:r>
          </a:p>
          <a:p>
            <a:pPr lvl="1"/>
            <a:r>
              <a:rPr lang="en-US" dirty="0" err="1"/>
              <a:t>Integrare</a:t>
            </a:r>
            <a:r>
              <a:rPr lang="en-US" dirty="0"/>
              <a:t> Front-end - Back-end</a:t>
            </a:r>
          </a:p>
          <a:p>
            <a:pPr lvl="1"/>
            <a:endParaRPr lang="en-US" dirty="0"/>
          </a:p>
          <a:p>
            <a:r>
              <a:rPr lang="en-US" dirty="0"/>
              <a:t>11.06.2023</a:t>
            </a:r>
          </a:p>
          <a:p>
            <a:pPr lvl="1"/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dirty="0" err="1"/>
              <a:t>autentificator</a:t>
            </a:r>
            <a:endParaRPr lang="en-US" dirty="0"/>
          </a:p>
          <a:p>
            <a:pPr lvl="1"/>
            <a:r>
              <a:rPr lang="en-US" dirty="0" err="1"/>
              <a:t>Integrare</a:t>
            </a:r>
            <a:endParaRPr lang="en-US" dirty="0"/>
          </a:p>
          <a:p>
            <a:pPr lvl="1"/>
            <a:r>
              <a:rPr lang="en-US" dirty="0" err="1"/>
              <a:t>Documentatie</a:t>
            </a:r>
            <a:r>
              <a:rPr lang="en-US" dirty="0"/>
              <a:t> (</a:t>
            </a:r>
            <a:r>
              <a:rPr lang="en-US" dirty="0" err="1"/>
              <a:t>Detalii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288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E71E1DA-5682-C7EA-B4E7-8270D804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Dezvoltari</a:t>
            </a:r>
            <a:r>
              <a:rPr lang="en-US" dirty="0"/>
              <a:t> </a:t>
            </a:r>
            <a:r>
              <a:rPr lang="en-US" dirty="0" err="1"/>
              <a:t>ulterioare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9FC9777-BFA5-FDBB-F597-9CC8C6CC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18.06.2023</a:t>
            </a:r>
          </a:p>
          <a:p>
            <a:pPr lvl="1"/>
            <a:r>
              <a:rPr lang="en-US" dirty="0" err="1"/>
              <a:t>Posibile</a:t>
            </a:r>
            <a:r>
              <a:rPr lang="en-US" dirty="0"/>
              <a:t> </a:t>
            </a:r>
            <a:r>
              <a:rPr lang="en-US" dirty="0" err="1"/>
              <a:t>imbunatatiri</a:t>
            </a:r>
            <a:r>
              <a:rPr lang="en-US" dirty="0"/>
              <a:t> ale </a:t>
            </a:r>
            <a:r>
              <a:rPr lang="en-US" dirty="0" err="1"/>
              <a:t>proiectului</a:t>
            </a:r>
            <a:endParaRPr lang="en-US" dirty="0"/>
          </a:p>
          <a:p>
            <a:pPr lvl="1"/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testelor</a:t>
            </a:r>
            <a:r>
              <a:rPr lang="en-US" dirty="0"/>
              <a:t> de Securitate</a:t>
            </a:r>
          </a:p>
          <a:p>
            <a:pPr lvl="1"/>
            <a:r>
              <a:rPr lang="en-US" dirty="0" err="1"/>
              <a:t>Adaugare</a:t>
            </a:r>
            <a:r>
              <a:rPr lang="en-US" dirty="0"/>
              <a:t> </a:t>
            </a:r>
            <a:r>
              <a:rPr lang="en-US" dirty="0" err="1"/>
              <a:t>raport</a:t>
            </a:r>
            <a:r>
              <a:rPr lang="en-US" dirty="0"/>
              <a:t> de Securitate in </a:t>
            </a:r>
            <a:r>
              <a:rPr lang="en-US" dirty="0" err="1"/>
              <a:t>documentatie</a:t>
            </a:r>
            <a:r>
              <a:rPr lang="en-US" dirty="0"/>
              <a:t> (</a:t>
            </a:r>
            <a:r>
              <a:rPr lang="en-US" dirty="0" err="1"/>
              <a:t>Metrici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25.06.2023</a:t>
            </a:r>
          </a:p>
          <a:p>
            <a:pPr lvl="1"/>
            <a:r>
              <a:rPr lang="en-US" dirty="0" err="1"/>
              <a:t>Finalizarea</a:t>
            </a:r>
            <a:r>
              <a:rPr lang="en-US" dirty="0"/>
              <a:t> </a:t>
            </a:r>
            <a:r>
              <a:rPr lang="en-US" dirty="0" err="1"/>
              <a:t>documentatiei</a:t>
            </a:r>
            <a:endParaRPr lang="en-US" dirty="0"/>
          </a:p>
          <a:p>
            <a:pPr lvl="1"/>
            <a:r>
              <a:rPr lang="en-US" dirty="0" err="1"/>
              <a:t>Finalizarea</a:t>
            </a:r>
            <a:r>
              <a:rPr lang="en-US" dirty="0"/>
              <a:t> </a:t>
            </a:r>
            <a:r>
              <a:rPr lang="en-US" dirty="0" err="1"/>
              <a:t>prezentarii</a:t>
            </a:r>
            <a:r>
              <a:rPr lang="en-US" dirty="0"/>
              <a:t> finale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186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3E8E30E-FBB9-FE95-2157-30F712F8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3CD047C-9259-9D73-220C-FC140762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Parola</a:t>
            </a:r>
            <a:endParaRPr lang="en-US" dirty="0"/>
          </a:p>
          <a:p>
            <a:pPr lvl="1"/>
            <a:r>
              <a:rPr lang="en-US" dirty="0"/>
              <a:t>Instrument de </a:t>
            </a:r>
            <a:r>
              <a:rPr lang="en-US" dirty="0" err="1"/>
              <a:t>securizare</a:t>
            </a:r>
            <a:r>
              <a:rPr lang="en-US" dirty="0"/>
              <a:t> a </a:t>
            </a:r>
            <a:r>
              <a:rPr lang="en-US" dirty="0" err="1"/>
              <a:t>accesului</a:t>
            </a:r>
            <a:endParaRPr lang="en-US" dirty="0"/>
          </a:p>
          <a:p>
            <a:pPr lvl="1"/>
            <a:r>
              <a:rPr lang="en-US" dirty="0" err="1"/>
              <a:t>Complexitate</a:t>
            </a:r>
            <a:r>
              <a:rPr lang="en-US" dirty="0"/>
              <a:t> mare -&gt; </a:t>
            </a:r>
            <a:r>
              <a:rPr lang="en-US" dirty="0" err="1"/>
              <a:t>Greu</a:t>
            </a:r>
            <a:r>
              <a:rPr lang="en-US" dirty="0"/>
              <a:t> de </a:t>
            </a:r>
            <a:r>
              <a:rPr lang="en-US" dirty="0" err="1"/>
              <a:t>retinut</a:t>
            </a:r>
            <a:endParaRPr lang="en-US" dirty="0"/>
          </a:p>
          <a:p>
            <a:pPr lvl="1"/>
            <a:r>
              <a:rPr lang="en-US" dirty="0" err="1"/>
              <a:t>Resursa</a:t>
            </a:r>
            <a:r>
              <a:rPr lang="en-US" dirty="0"/>
              <a:t> </a:t>
            </a:r>
            <a:r>
              <a:rPr lang="en-US" dirty="0" err="1"/>
              <a:t>valoroasa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hacker</a:t>
            </a:r>
          </a:p>
        </p:txBody>
      </p:sp>
    </p:spTree>
    <p:extLst>
      <p:ext uri="{BB962C8B-B14F-4D97-AF65-F5344CB8AC3E}">
        <p14:creationId xmlns:p14="http://schemas.microsoft.com/office/powerpoint/2010/main" val="295499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43B3E6BD-AB3C-C5BC-FF07-984D3947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ro-RO" dirty="0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A7BA63E9-FE91-3C10-38EE-8E6027531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endParaRPr lang="ro-RO" dirty="0"/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D67C77B5-BEE5-2DF3-4C9A-CD78DAE76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1226" y="4876800"/>
            <a:ext cx="4575411" cy="1871557"/>
          </a:xfrm>
        </p:spPr>
        <p:txBody>
          <a:bodyPr anchor="ctr"/>
          <a:lstStyle/>
          <a:p>
            <a:endParaRPr lang="ro-RO" dirty="0"/>
          </a:p>
        </p:txBody>
      </p:sp>
      <p:sp>
        <p:nvSpPr>
          <p:cNvPr id="7" name="Substituent text 6">
            <a:extLst>
              <a:ext uri="{FF2B5EF4-FFF2-40B4-BE49-F238E27FC236}">
                <a16:creationId xmlns:a16="http://schemas.microsoft.com/office/drawing/2014/main" id="{90B6F38B-8733-7824-9B6E-64B2FC85E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Motivatie</a:t>
            </a:r>
            <a:endParaRPr lang="ro-RO" dirty="0"/>
          </a:p>
        </p:txBody>
      </p:sp>
      <p:sp>
        <p:nvSpPr>
          <p:cNvPr id="8" name="Substituent conținut 7">
            <a:extLst>
              <a:ext uri="{FF2B5EF4-FFF2-40B4-BE49-F238E27FC236}">
                <a16:creationId xmlns:a16="http://schemas.microsoft.com/office/drawing/2014/main" id="{D143BBC8-C155-46BA-C18D-EFD362A647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r>
              <a:rPr lang="en-US" dirty="0" err="1"/>
              <a:t>Eliminarea</a:t>
            </a:r>
            <a:r>
              <a:rPr lang="en-US" dirty="0"/>
              <a:t> / </a:t>
            </a:r>
            <a:r>
              <a:rPr lang="en-US" dirty="0" err="1"/>
              <a:t>Atenuarea</a:t>
            </a:r>
            <a:r>
              <a:rPr lang="en-US" dirty="0"/>
              <a:t> </a:t>
            </a:r>
            <a:r>
              <a:rPr lang="en-US" dirty="0" err="1"/>
              <a:t>atacurilor</a:t>
            </a:r>
            <a:endParaRPr lang="en-US" dirty="0"/>
          </a:p>
          <a:p>
            <a:r>
              <a:rPr lang="en-US" dirty="0" err="1"/>
              <a:t>Simplificarea</a:t>
            </a:r>
            <a:r>
              <a:rPr lang="en-US" dirty="0"/>
              <a:t> </a:t>
            </a:r>
            <a:r>
              <a:rPr lang="en-US" dirty="0" err="1"/>
              <a:t>politicilor</a:t>
            </a:r>
            <a:r>
              <a:rPr lang="en-US" dirty="0"/>
              <a:t> de Securitate</a:t>
            </a:r>
          </a:p>
          <a:p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solutii</a:t>
            </a:r>
            <a:r>
              <a:rPr lang="en-US" dirty="0"/>
              <a:t> simple </a:t>
            </a:r>
            <a:r>
              <a:rPr lang="en-US" dirty="0" err="1"/>
              <a:t>si</a:t>
            </a:r>
            <a:r>
              <a:rPr lang="en-US" dirty="0"/>
              <a:t> intuitive</a:t>
            </a:r>
          </a:p>
          <a:p>
            <a:endParaRPr lang="ro-RO" dirty="0"/>
          </a:p>
        </p:txBody>
      </p:sp>
      <p:sp>
        <p:nvSpPr>
          <p:cNvPr id="10" name="Substituent conținut 5">
            <a:extLst>
              <a:ext uri="{FF2B5EF4-FFF2-40B4-BE49-F238E27FC236}">
                <a16:creationId xmlns:a16="http://schemas.microsoft.com/office/drawing/2014/main" id="{DFB8E10A-1CE9-6491-45FE-1B24D0B500C8}"/>
              </a:ext>
            </a:extLst>
          </p:cNvPr>
          <p:cNvSpPr txBox="1">
            <a:spLocks/>
          </p:cNvSpPr>
          <p:nvPr/>
        </p:nvSpPr>
        <p:spPr>
          <a:xfrm>
            <a:off x="967129" y="2903538"/>
            <a:ext cx="5189856" cy="31099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Hackers vs Defenders</a:t>
            </a:r>
          </a:p>
          <a:p>
            <a:r>
              <a:rPr lang="en-US"/>
              <a:t>Scurgeri de date</a:t>
            </a:r>
          </a:p>
          <a:p>
            <a:r>
              <a:rPr lang="en-US"/>
              <a:t>Politicile de securitate prea complexe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0227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6">
            <a:extLst>
              <a:ext uri="{FF2B5EF4-FFF2-40B4-BE49-F238E27FC236}">
                <a16:creationId xmlns:a16="http://schemas.microsoft.com/office/drawing/2014/main" id="{452CC64B-FD81-906F-5E70-11B9C87C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ro-RO" dirty="0"/>
          </a:p>
        </p:txBody>
      </p:sp>
      <p:sp>
        <p:nvSpPr>
          <p:cNvPr id="8" name="Substituent conținut 7">
            <a:extLst>
              <a:ext uri="{FF2B5EF4-FFF2-40B4-BE49-F238E27FC236}">
                <a16:creationId xmlns:a16="http://schemas.microsoft.com/office/drawing/2014/main" id="{B0183FF2-6125-7E60-25A8-5B138BC5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Managerul</a:t>
            </a:r>
            <a:r>
              <a:rPr lang="en-US" dirty="0"/>
              <a:t> de parole</a:t>
            </a:r>
          </a:p>
          <a:p>
            <a:pPr lvl="1"/>
            <a:r>
              <a:rPr lang="en-US" sz="1800" dirty="0" err="1"/>
              <a:t>Solutie</a:t>
            </a:r>
            <a:r>
              <a:rPr lang="en-US" sz="1800" dirty="0"/>
              <a:t> </a:t>
            </a:r>
            <a:r>
              <a:rPr lang="en-US" sz="1800" dirty="0" err="1"/>
              <a:t>versatila</a:t>
            </a:r>
            <a:endParaRPr lang="en-US" sz="1800" dirty="0"/>
          </a:p>
          <a:p>
            <a:pPr lvl="1"/>
            <a:r>
              <a:rPr lang="en-US" sz="1800" dirty="0" err="1"/>
              <a:t>Generare</a:t>
            </a:r>
            <a:r>
              <a:rPr lang="en-US" sz="1800" dirty="0"/>
              <a:t> de parole </a:t>
            </a:r>
            <a:r>
              <a:rPr lang="en-US" sz="1800" dirty="0" err="1"/>
              <a:t>complexe</a:t>
            </a:r>
            <a:endParaRPr lang="en-US" sz="1800" dirty="0"/>
          </a:p>
          <a:p>
            <a:pPr lvl="1"/>
            <a:r>
              <a:rPr lang="en-US" sz="1800" dirty="0" err="1"/>
              <a:t>Securizare</a:t>
            </a:r>
            <a:r>
              <a:rPr lang="en-US" sz="1800" dirty="0"/>
              <a:t> </a:t>
            </a: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criptare</a:t>
            </a:r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211161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E129147-8E3B-B714-4DED-163D66A6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  <a:endParaRPr lang="ro-RO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C07C0029-DA5A-970D-243F-0B8EC39A0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24" y="3014133"/>
            <a:ext cx="4292853" cy="2861902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441CE187-BCC5-5C0A-734A-7C9E9BCCD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24" y="1325964"/>
            <a:ext cx="4851401" cy="3234267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324F75B6-1BE7-E677-7F69-C9BA3E8FF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00" y="4737524"/>
            <a:ext cx="30670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1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732EEE-515C-BDAC-609C-486517EE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  <a:endParaRPr lang="ro-RO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F92C658E-2472-FC45-C5BC-30915B0A5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81" y="2103937"/>
            <a:ext cx="7040039" cy="467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0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CD3A4B7-274E-881D-09C8-F0C0F5F0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16586A09-FC29-EA2F-2B3B-4AE849A4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14" y="1893695"/>
            <a:ext cx="4809066" cy="49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2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6443A0D-514F-47F1-209E-749D8F44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Detalii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E1E66D-6EF5-6D1A-B67C-229F0018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pPr lvl="1"/>
            <a:r>
              <a:rPr lang="en-US" dirty="0"/>
              <a:t>Intuitive user interface</a:t>
            </a:r>
          </a:p>
          <a:p>
            <a:pPr lvl="1"/>
            <a:r>
              <a:rPr lang="en-US" dirty="0"/>
              <a:t>Simple access to manager’s functionalities</a:t>
            </a:r>
          </a:p>
          <a:p>
            <a:pPr lvl="1"/>
            <a:r>
              <a:rPr lang="en-US" dirty="0"/>
              <a:t>REST API -&gt; HTTP requests</a:t>
            </a: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9C5E82A8-95C1-E8F1-E70B-D52282553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86" y="2821494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9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BAF1691-C81D-452D-8F40-DB7357E0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Detalii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FC3ED67-9C26-5E19-91E7-297CEA2C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  <a:p>
            <a:pPr lvl="1"/>
            <a:r>
              <a:rPr lang="en-US" dirty="0" err="1"/>
              <a:t>Criptarea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  <a:p>
            <a:pPr lvl="2"/>
            <a:r>
              <a:rPr lang="en-US" dirty="0"/>
              <a:t>PBKDF2, Argon2, AES</a:t>
            </a:r>
          </a:p>
          <a:p>
            <a:pPr lvl="1"/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configuratiei</a:t>
            </a:r>
            <a:r>
              <a:rPr lang="en-US" dirty="0"/>
              <a:t> </a:t>
            </a:r>
            <a:r>
              <a:rPr lang="en-US" dirty="0" err="1"/>
              <a:t>initiale</a:t>
            </a:r>
            <a:endParaRPr lang="en-US" dirty="0"/>
          </a:p>
          <a:p>
            <a:pPr lvl="1"/>
            <a:r>
              <a:rPr lang="en-US" dirty="0" err="1"/>
              <a:t>Partajarea</a:t>
            </a:r>
            <a:r>
              <a:rPr lang="en-US" dirty="0"/>
              <a:t> </a:t>
            </a:r>
            <a:r>
              <a:rPr lang="en-US" dirty="0" err="1"/>
              <a:t>configuratiei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coduri</a:t>
            </a:r>
            <a:r>
              <a:rPr lang="en-US" dirty="0"/>
              <a:t> QR</a:t>
            </a:r>
          </a:p>
          <a:p>
            <a:pPr lvl="1"/>
            <a:r>
              <a:rPr lang="en-US" dirty="0" err="1"/>
              <a:t>Procesarea</a:t>
            </a:r>
            <a:r>
              <a:rPr lang="en-US" dirty="0"/>
              <a:t> request-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primite</a:t>
            </a:r>
            <a:r>
              <a:rPr lang="en-US" dirty="0"/>
              <a:t> de la Front-end</a:t>
            </a: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3E3B0118-CEBA-8095-8D30-510887742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53" y="2515841"/>
            <a:ext cx="3049401" cy="30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2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morabil">
  <a:themeElements>
    <a:clrScheme name="Memorabi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Memorabi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morabi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TM03457503[[fn=Memorabil]]</Template>
  <TotalTime>234</TotalTime>
  <Words>420</Words>
  <Application>Microsoft Office PowerPoint</Application>
  <PresentationFormat>Ecran lat</PresentationFormat>
  <Paragraphs>82</Paragraphs>
  <Slides>15</Slides>
  <Notes>4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Memorabil</vt:lpstr>
      <vt:lpstr>Manager de parole</vt:lpstr>
      <vt:lpstr>Introducere</vt:lpstr>
      <vt:lpstr>Context</vt:lpstr>
      <vt:lpstr>Context</vt:lpstr>
      <vt:lpstr>State of the Art</vt:lpstr>
      <vt:lpstr>State of the Art</vt:lpstr>
      <vt:lpstr>Arhitectura</vt:lpstr>
      <vt:lpstr>Detalii de implementare</vt:lpstr>
      <vt:lpstr>Detalii de implementare</vt:lpstr>
      <vt:lpstr>Detalii de implementare</vt:lpstr>
      <vt:lpstr>Detalii de implementare</vt:lpstr>
      <vt:lpstr>Detalii de implementare</vt:lpstr>
      <vt:lpstr>Concluzii</vt:lpstr>
      <vt:lpstr>Dezvoltari ulterioare</vt:lpstr>
      <vt:lpstr>Dezvoltari ulterioare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Manager de parole</dc:title>
  <dc:creator>Calin</dc:creator>
  <cp:lastModifiedBy>Calin</cp:lastModifiedBy>
  <cp:revision>26</cp:revision>
  <dcterms:created xsi:type="dcterms:W3CDTF">2023-05-31T11:55:44Z</dcterms:created>
  <dcterms:modified xsi:type="dcterms:W3CDTF">2023-05-31T17:51:11Z</dcterms:modified>
</cp:coreProperties>
</file>