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16"/>
  </p:notesMasterIdLst>
  <p:sldIdLst>
    <p:sldId id="256" r:id="rId2"/>
    <p:sldId id="257" r:id="rId3"/>
    <p:sldId id="271" r:id="rId4"/>
    <p:sldId id="272" r:id="rId5"/>
    <p:sldId id="274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74" autoAdjust="0"/>
  </p:normalViewPr>
  <p:slideViewPr>
    <p:cSldViewPr snapToGrid="0">
      <p:cViewPr varScale="1">
        <p:scale>
          <a:sx n="95" d="100"/>
          <a:sy n="95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1.jpeg"/><Relationship Id="rId4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5BA52-1417-4B20-9478-70A0786E977D}" type="doc">
      <dgm:prSet loTypeId="urn:microsoft.com/office/officeart/2005/8/layout/hList7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F9E3BA1-6D48-4D8F-BC3F-FA7F5D3C9BD4}">
      <dgm:prSet/>
      <dgm:spPr/>
      <dgm:t>
        <a:bodyPr/>
        <a:lstStyle/>
        <a:p>
          <a:r>
            <a:rPr lang="en-US" dirty="0"/>
            <a:t>Hacker</a:t>
          </a:r>
          <a:r>
            <a:rPr lang="ro-RO" dirty="0"/>
            <a:t>s</a:t>
          </a:r>
          <a:r>
            <a:rPr lang="en-US" dirty="0"/>
            <a:t> vs Defenders</a:t>
          </a:r>
        </a:p>
      </dgm:t>
    </dgm:pt>
    <dgm:pt modelId="{2A489615-F2CE-4DCD-92C8-11F047309AB5}" type="parTrans" cxnId="{F418D68D-13A8-4858-AB2F-7A423B2DCD58}">
      <dgm:prSet/>
      <dgm:spPr/>
      <dgm:t>
        <a:bodyPr/>
        <a:lstStyle/>
        <a:p>
          <a:endParaRPr lang="ro-RO"/>
        </a:p>
      </dgm:t>
    </dgm:pt>
    <dgm:pt modelId="{B7AB8050-CD79-409A-8D5D-E36EB475FF84}" type="sibTrans" cxnId="{F418D68D-13A8-4858-AB2F-7A423B2DCD58}">
      <dgm:prSet/>
      <dgm:spPr/>
      <dgm:t>
        <a:bodyPr/>
        <a:lstStyle/>
        <a:p>
          <a:endParaRPr lang="ro-RO"/>
        </a:p>
      </dgm:t>
    </dgm:pt>
    <dgm:pt modelId="{39FF8312-788B-48BE-BF08-A3E47A440DF4}">
      <dgm:prSet/>
      <dgm:spPr/>
      <dgm:t>
        <a:bodyPr/>
        <a:lstStyle/>
        <a:p>
          <a:r>
            <a:rPr lang="ro-RO" noProof="0" dirty="0"/>
            <a:t>Politicile de securitate prea complexe</a:t>
          </a:r>
        </a:p>
      </dgm:t>
    </dgm:pt>
    <dgm:pt modelId="{1334BCA5-5808-451D-80C4-B72D8F7E01BA}" type="parTrans" cxnId="{17A78721-4733-401F-9CF3-2685478E7EC0}">
      <dgm:prSet/>
      <dgm:spPr/>
      <dgm:t>
        <a:bodyPr/>
        <a:lstStyle/>
        <a:p>
          <a:endParaRPr lang="ro-RO"/>
        </a:p>
      </dgm:t>
    </dgm:pt>
    <dgm:pt modelId="{54277122-02FB-4D61-A4FD-94C48E08752A}" type="sibTrans" cxnId="{17A78721-4733-401F-9CF3-2685478E7EC0}">
      <dgm:prSet/>
      <dgm:spPr/>
      <dgm:t>
        <a:bodyPr/>
        <a:lstStyle/>
        <a:p>
          <a:endParaRPr lang="ro-RO"/>
        </a:p>
      </dgm:t>
    </dgm:pt>
    <dgm:pt modelId="{7B3BC692-410A-4D57-98EF-D350EDAEFA78}">
      <dgm:prSet/>
      <dgm:spPr/>
      <dgm:t>
        <a:bodyPr/>
        <a:lstStyle/>
        <a:p>
          <a:r>
            <a:rPr lang="ro-RO" noProof="0" dirty="0"/>
            <a:t>Scurgeri de date</a:t>
          </a:r>
        </a:p>
      </dgm:t>
    </dgm:pt>
    <dgm:pt modelId="{CC726B99-BC77-4C1C-9FCA-9C3BED5442ED}" type="parTrans" cxnId="{9283FC08-D32C-40C3-8379-4D4CDC44BCDD}">
      <dgm:prSet/>
      <dgm:spPr/>
      <dgm:t>
        <a:bodyPr/>
        <a:lstStyle/>
        <a:p>
          <a:endParaRPr lang="ro-RO"/>
        </a:p>
      </dgm:t>
    </dgm:pt>
    <dgm:pt modelId="{40062E08-B502-4FEA-983B-0126C37DC8D6}" type="sibTrans" cxnId="{9283FC08-D32C-40C3-8379-4D4CDC44BCDD}">
      <dgm:prSet/>
      <dgm:spPr/>
      <dgm:t>
        <a:bodyPr/>
        <a:lstStyle/>
        <a:p>
          <a:endParaRPr lang="ro-RO"/>
        </a:p>
      </dgm:t>
    </dgm:pt>
    <dgm:pt modelId="{746ED041-8729-4705-9E52-444690DDC070}" type="pres">
      <dgm:prSet presAssocID="{C395BA52-1417-4B20-9478-70A0786E977D}" presName="Name0" presStyleCnt="0">
        <dgm:presLayoutVars>
          <dgm:dir/>
          <dgm:resizeHandles val="exact"/>
        </dgm:presLayoutVars>
      </dgm:prSet>
      <dgm:spPr/>
    </dgm:pt>
    <dgm:pt modelId="{D93CEB1E-7700-4567-AE8B-8B6D95876E16}" type="pres">
      <dgm:prSet presAssocID="{C395BA52-1417-4B20-9478-70A0786E977D}" presName="fgShape" presStyleLbl="fgShp" presStyleIdx="0" presStyleCnt="1"/>
      <dgm:spPr>
        <a:prstGeom prst="rightArrow">
          <a:avLst/>
        </a:prstGeom>
      </dgm:spPr>
    </dgm:pt>
    <dgm:pt modelId="{280F7F4C-20F7-4C96-B309-5DFF43078C13}" type="pres">
      <dgm:prSet presAssocID="{C395BA52-1417-4B20-9478-70A0786E977D}" presName="linComp" presStyleCnt="0"/>
      <dgm:spPr/>
    </dgm:pt>
    <dgm:pt modelId="{AD68EAB3-7C05-4665-805A-10F64AD556DC}" type="pres">
      <dgm:prSet presAssocID="{9F9E3BA1-6D48-4D8F-BC3F-FA7F5D3C9BD4}" presName="compNode" presStyleCnt="0"/>
      <dgm:spPr/>
    </dgm:pt>
    <dgm:pt modelId="{C73DBB28-FDAB-4A6A-9D3B-D4DA5C2C6750}" type="pres">
      <dgm:prSet presAssocID="{9F9E3BA1-6D48-4D8F-BC3F-FA7F5D3C9BD4}" presName="bkgdShape" presStyleLbl="node1" presStyleIdx="0" presStyleCnt="3"/>
      <dgm:spPr/>
    </dgm:pt>
    <dgm:pt modelId="{DF00B6AD-0AA3-4F32-81FB-8A4D46BB5A9A}" type="pres">
      <dgm:prSet presAssocID="{9F9E3BA1-6D48-4D8F-BC3F-FA7F5D3C9BD4}" presName="nodeTx" presStyleLbl="node1" presStyleIdx="0" presStyleCnt="3">
        <dgm:presLayoutVars>
          <dgm:bulletEnabled val="1"/>
        </dgm:presLayoutVars>
      </dgm:prSet>
      <dgm:spPr/>
    </dgm:pt>
    <dgm:pt modelId="{608022E0-8BB9-4B54-A153-90CB109D002C}" type="pres">
      <dgm:prSet presAssocID="{9F9E3BA1-6D48-4D8F-BC3F-FA7F5D3C9BD4}" presName="invisiNode" presStyleLbl="node1" presStyleIdx="0" presStyleCnt="3"/>
      <dgm:spPr/>
    </dgm:pt>
    <dgm:pt modelId="{A137447F-431C-4D0A-BF69-72D4CE5D12E7}" type="pres">
      <dgm:prSet presAssocID="{9F9E3BA1-6D48-4D8F-BC3F-FA7F5D3C9BD4}" presName="imagNode" presStyleLbl="fgImgPlace1" presStyleIdx="0" presStyleCnt="3" custScaleX="131937" custScaleY="127582" custLinFactNeighborX="-337" custLinFactNeighborY="134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57" r="-1375"/>
          </a:stretch>
        </a:blipFill>
      </dgm:spPr>
    </dgm:pt>
    <dgm:pt modelId="{751BE451-4396-45CD-95DD-6EF12CCBFA1C}" type="pres">
      <dgm:prSet presAssocID="{B7AB8050-CD79-409A-8D5D-E36EB475FF84}" presName="sibTrans" presStyleLbl="sibTrans2D1" presStyleIdx="0" presStyleCnt="0"/>
      <dgm:spPr/>
    </dgm:pt>
    <dgm:pt modelId="{56515387-9997-4D1E-A02C-85AA0D2B58CC}" type="pres">
      <dgm:prSet presAssocID="{7B3BC692-410A-4D57-98EF-D350EDAEFA78}" presName="compNode" presStyleCnt="0"/>
      <dgm:spPr/>
    </dgm:pt>
    <dgm:pt modelId="{86B01FCB-BCB3-4140-8575-CEA343E8EF3D}" type="pres">
      <dgm:prSet presAssocID="{7B3BC692-410A-4D57-98EF-D350EDAEFA78}" presName="bkgdShape" presStyleLbl="node1" presStyleIdx="1" presStyleCnt="3"/>
      <dgm:spPr/>
    </dgm:pt>
    <dgm:pt modelId="{588B3142-B2AC-4DB9-82E6-22A5DC91B34F}" type="pres">
      <dgm:prSet presAssocID="{7B3BC692-410A-4D57-98EF-D350EDAEFA78}" presName="nodeTx" presStyleLbl="node1" presStyleIdx="1" presStyleCnt="3">
        <dgm:presLayoutVars>
          <dgm:bulletEnabled val="1"/>
        </dgm:presLayoutVars>
      </dgm:prSet>
      <dgm:spPr/>
    </dgm:pt>
    <dgm:pt modelId="{29D6998E-8912-43EB-93C5-48CFC7C011ED}" type="pres">
      <dgm:prSet presAssocID="{7B3BC692-410A-4D57-98EF-D350EDAEFA78}" presName="invisiNode" presStyleLbl="node1" presStyleIdx="1" presStyleCnt="3"/>
      <dgm:spPr/>
    </dgm:pt>
    <dgm:pt modelId="{535910F0-1245-4B42-972A-22252E0C10A8}" type="pres">
      <dgm:prSet presAssocID="{7B3BC692-410A-4D57-98EF-D350EDAEFA78}" presName="imagNode" presStyleLbl="fgImgPlace1" presStyleIdx="1" presStyleCnt="3" custScaleX="131937" custScaleY="127582" custLinFactNeighborX="-337" custLinFactNeighborY="13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73CB27F-3597-41C4-AABD-2B4BE0E2FA38}" type="pres">
      <dgm:prSet presAssocID="{40062E08-B502-4FEA-983B-0126C37DC8D6}" presName="sibTrans" presStyleLbl="sibTrans2D1" presStyleIdx="0" presStyleCnt="0"/>
      <dgm:spPr/>
    </dgm:pt>
    <dgm:pt modelId="{B0E1029B-B204-4AE3-86BF-D9FABA2C9206}" type="pres">
      <dgm:prSet presAssocID="{39FF8312-788B-48BE-BF08-A3E47A440DF4}" presName="compNode" presStyleCnt="0"/>
      <dgm:spPr/>
    </dgm:pt>
    <dgm:pt modelId="{58E30C65-EEE0-4B19-A220-2C1406C6F92B}" type="pres">
      <dgm:prSet presAssocID="{39FF8312-788B-48BE-BF08-A3E47A440DF4}" presName="bkgdShape" presStyleLbl="node1" presStyleIdx="2" presStyleCnt="3"/>
      <dgm:spPr/>
    </dgm:pt>
    <dgm:pt modelId="{EB65C34D-A1CA-4A6D-B2D0-DF3B3E233C0C}" type="pres">
      <dgm:prSet presAssocID="{39FF8312-788B-48BE-BF08-A3E47A440DF4}" presName="nodeTx" presStyleLbl="node1" presStyleIdx="2" presStyleCnt="3">
        <dgm:presLayoutVars>
          <dgm:bulletEnabled val="1"/>
        </dgm:presLayoutVars>
      </dgm:prSet>
      <dgm:spPr/>
    </dgm:pt>
    <dgm:pt modelId="{88B0934D-E453-4946-B395-3670ACF0B283}" type="pres">
      <dgm:prSet presAssocID="{39FF8312-788B-48BE-BF08-A3E47A440DF4}" presName="invisiNode" presStyleLbl="node1" presStyleIdx="2" presStyleCnt="3"/>
      <dgm:spPr/>
    </dgm:pt>
    <dgm:pt modelId="{D5E8C272-CA3D-46CB-BE62-714A53516F34}" type="pres">
      <dgm:prSet presAssocID="{39FF8312-788B-48BE-BF08-A3E47A440DF4}" presName="imagNode" presStyleLbl="fgImgPlace1" presStyleIdx="2" presStyleCnt="3" custScaleX="131937" custScaleY="127582" custLinFactNeighborX="-337" custLinFactNeighborY="1346"/>
      <dgm:spPr>
        <a:blipFill>
          <a:blip xmlns:r="http://schemas.openxmlformats.org/officeDocument/2006/relationships" r:embed="rId3"/>
          <a:srcRect/>
          <a:stretch>
            <a:fillRect l="-9000" r="-9000"/>
          </a:stretch>
        </a:blipFill>
      </dgm:spPr>
    </dgm:pt>
  </dgm:ptLst>
  <dgm:cxnLst>
    <dgm:cxn modelId="{AC388D00-36D0-42FC-AD03-3FB2BAFFA47A}" type="presOf" srcId="{B7AB8050-CD79-409A-8D5D-E36EB475FF84}" destId="{751BE451-4396-45CD-95DD-6EF12CCBFA1C}" srcOrd="0" destOrd="0" presId="urn:microsoft.com/office/officeart/2005/8/layout/hList7"/>
    <dgm:cxn modelId="{8CB88D08-13CF-4270-9724-C822D86DDE22}" type="presOf" srcId="{9F9E3BA1-6D48-4D8F-BC3F-FA7F5D3C9BD4}" destId="{DF00B6AD-0AA3-4F32-81FB-8A4D46BB5A9A}" srcOrd="1" destOrd="0" presId="urn:microsoft.com/office/officeart/2005/8/layout/hList7"/>
    <dgm:cxn modelId="{9283FC08-D32C-40C3-8379-4D4CDC44BCDD}" srcId="{C395BA52-1417-4B20-9478-70A0786E977D}" destId="{7B3BC692-410A-4D57-98EF-D350EDAEFA78}" srcOrd="1" destOrd="0" parTransId="{CC726B99-BC77-4C1C-9FCA-9C3BED5442ED}" sibTransId="{40062E08-B502-4FEA-983B-0126C37DC8D6}"/>
    <dgm:cxn modelId="{F5AF3612-F678-46AF-ADA5-715973BF7AC2}" type="presOf" srcId="{40062E08-B502-4FEA-983B-0126C37DC8D6}" destId="{C73CB27F-3597-41C4-AABD-2B4BE0E2FA38}" srcOrd="0" destOrd="0" presId="urn:microsoft.com/office/officeart/2005/8/layout/hList7"/>
    <dgm:cxn modelId="{17A78721-4733-401F-9CF3-2685478E7EC0}" srcId="{C395BA52-1417-4B20-9478-70A0786E977D}" destId="{39FF8312-788B-48BE-BF08-A3E47A440DF4}" srcOrd="2" destOrd="0" parTransId="{1334BCA5-5808-451D-80C4-B72D8F7E01BA}" sibTransId="{54277122-02FB-4D61-A4FD-94C48E08752A}"/>
    <dgm:cxn modelId="{6B331E28-46E5-4AC5-94DE-178DBB531AE3}" type="presOf" srcId="{39FF8312-788B-48BE-BF08-A3E47A440DF4}" destId="{EB65C34D-A1CA-4A6D-B2D0-DF3B3E233C0C}" srcOrd="1" destOrd="0" presId="urn:microsoft.com/office/officeart/2005/8/layout/hList7"/>
    <dgm:cxn modelId="{10F3B02D-05E9-4671-961E-0BBFB5602A1D}" type="presOf" srcId="{7B3BC692-410A-4D57-98EF-D350EDAEFA78}" destId="{86B01FCB-BCB3-4140-8575-CEA343E8EF3D}" srcOrd="0" destOrd="0" presId="urn:microsoft.com/office/officeart/2005/8/layout/hList7"/>
    <dgm:cxn modelId="{697C9164-36FA-4887-A730-4D43871670BF}" type="presOf" srcId="{9F9E3BA1-6D48-4D8F-BC3F-FA7F5D3C9BD4}" destId="{C73DBB28-FDAB-4A6A-9D3B-D4DA5C2C6750}" srcOrd="0" destOrd="0" presId="urn:microsoft.com/office/officeart/2005/8/layout/hList7"/>
    <dgm:cxn modelId="{97B4294D-02B7-4A8A-9B59-51F681105BC4}" type="presOf" srcId="{C395BA52-1417-4B20-9478-70A0786E977D}" destId="{746ED041-8729-4705-9E52-444690DDC070}" srcOrd="0" destOrd="0" presId="urn:microsoft.com/office/officeart/2005/8/layout/hList7"/>
    <dgm:cxn modelId="{F418D68D-13A8-4858-AB2F-7A423B2DCD58}" srcId="{C395BA52-1417-4B20-9478-70A0786E977D}" destId="{9F9E3BA1-6D48-4D8F-BC3F-FA7F5D3C9BD4}" srcOrd="0" destOrd="0" parTransId="{2A489615-F2CE-4DCD-92C8-11F047309AB5}" sibTransId="{B7AB8050-CD79-409A-8D5D-E36EB475FF84}"/>
    <dgm:cxn modelId="{5F0634AC-8536-4575-8F1F-3EAB2B1A6CE2}" type="presOf" srcId="{7B3BC692-410A-4D57-98EF-D350EDAEFA78}" destId="{588B3142-B2AC-4DB9-82E6-22A5DC91B34F}" srcOrd="1" destOrd="0" presId="urn:microsoft.com/office/officeart/2005/8/layout/hList7"/>
    <dgm:cxn modelId="{10CC7CED-66C6-4C1D-9F6E-7F14BEA0A936}" type="presOf" srcId="{39FF8312-788B-48BE-BF08-A3E47A440DF4}" destId="{58E30C65-EEE0-4B19-A220-2C1406C6F92B}" srcOrd="0" destOrd="0" presId="urn:microsoft.com/office/officeart/2005/8/layout/hList7"/>
    <dgm:cxn modelId="{1572C192-AE70-4862-B581-D422CB4C5072}" type="presParOf" srcId="{746ED041-8729-4705-9E52-444690DDC070}" destId="{D93CEB1E-7700-4567-AE8B-8B6D95876E16}" srcOrd="0" destOrd="0" presId="urn:microsoft.com/office/officeart/2005/8/layout/hList7"/>
    <dgm:cxn modelId="{3A47AB18-FF3F-45BF-A75F-083BFEF18322}" type="presParOf" srcId="{746ED041-8729-4705-9E52-444690DDC070}" destId="{280F7F4C-20F7-4C96-B309-5DFF43078C13}" srcOrd="1" destOrd="0" presId="urn:microsoft.com/office/officeart/2005/8/layout/hList7"/>
    <dgm:cxn modelId="{B08B317C-9BCC-451D-B4B6-FD09D6B12A82}" type="presParOf" srcId="{280F7F4C-20F7-4C96-B309-5DFF43078C13}" destId="{AD68EAB3-7C05-4665-805A-10F64AD556DC}" srcOrd="0" destOrd="0" presId="urn:microsoft.com/office/officeart/2005/8/layout/hList7"/>
    <dgm:cxn modelId="{D3B01C08-97BF-4CA9-AB0C-7E5A3F9223F9}" type="presParOf" srcId="{AD68EAB3-7C05-4665-805A-10F64AD556DC}" destId="{C73DBB28-FDAB-4A6A-9D3B-D4DA5C2C6750}" srcOrd="0" destOrd="0" presId="urn:microsoft.com/office/officeart/2005/8/layout/hList7"/>
    <dgm:cxn modelId="{982196A0-5E6D-40A3-A54C-E2228C8DC5B6}" type="presParOf" srcId="{AD68EAB3-7C05-4665-805A-10F64AD556DC}" destId="{DF00B6AD-0AA3-4F32-81FB-8A4D46BB5A9A}" srcOrd="1" destOrd="0" presId="urn:microsoft.com/office/officeart/2005/8/layout/hList7"/>
    <dgm:cxn modelId="{DDE85846-8D01-4922-AFD5-EA296DAF5B7E}" type="presParOf" srcId="{AD68EAB3-7C05-4665-805A-10F64AD556DC}" destId="{608022E0-8BB9-4B54-A153-90CB109D002C}" srcOrd="2" destOrd="0" presId="urn:microsoft.com/office/officeart/2005/8/layout/hList7"/>
    <dgm:cxn modelId="{4D0500EF-F49E-4472-B6A8-785B67B4863D}" type="presParOf" srcId="{AD68EAB3-7C05-4665-805A-10F64AD556DC}" destId="{A137447F-431C-4D0A-BF69-72D4CE5D12E7}" srcOrd="3" destOrd="0" presId="urn:microsoft.com/office/officeart/2005/8/layout/hList7"/>
    <dgm:cxn modelId="{EE130F5F-4728-4CB2-850F-E12B4ED0D4E1}" type="presParOf" srcId="{280F7F4C-20F7-4C96-B309-5DFF43078C13}" destId="{751BE451-4396-45CD-95DD-6EF12CCBFA1C}" srcOrd="1" destOrd="0" presId="urn:microsoft.com/office/officeart/2005/8/layout/hList7"/>
    <dgm:cxn modelId="{288873D3-9810-41AB-8849-70607041E43C}" type="presParOf" srcId="{280F7F4C-20F7-4C96-B309-5DFF43078C13}" destId="{56515387-9997-4D1E-A02C-85AA0D2B58CC}" srcOrd="2" destOrd="0" presId="urn:microsoft.com/office/officeart/2005/8/layout/hList7"/>
    <dgm:cxn modelId="{73D5C0F1-DFC6-4258-8608-8148A34218C3}" type="presParOf" srcId="{56515387-9997-4D1E-A02C-85AA0D2B58CC}" destId="{86B01FCB-BCB3-4140-8575-CEA343E8EF3D}" srcOrd="0" destOrd="0" presId="urn:microsoft.com/office/officeart/2005/8/layout/hList7"/>
    <dgm:cxn modelId="{D2262B3F-BB96-4275-ADC3-2E6632D2440D}" type="presParOf" srcId="{56515387-9997-4D1E-A02C-85AA0D2B58CC}" destId="{588B3142-B2AC-4DB9-82E6-22A5DC91B34F}" srcOrd="1" destOrd="0" presId="urn:microsoft.com/office/officeart/2005/8/layout/hList7"/>
    <dgm:cxn modelId="{9837EAB8-F747-4BFE-AAE7-7766D8728BF7}" type="presParOf" srcId="{56515387-9997-4D1E-A02C-85AA0D2B58CC}" destId="{29D6998E-8912-43EB-93C5-48CFC7C011ED}" srcOrd="2" destOrd="0" presId="urn:microsoft.com/office/officeart/2005/8/layout/hList7"/>
    <dgm:cxn modelId="{F095C7D6-820A-43E9-88FB-FBAFC45602CF}" type="presParOf" srcId="{56515387-9997-4D1E-A02C-85AA0D2B58CC}" destId="{535910F0-1245-4B42-972A-22252E0C10A8}" srcOrd="3" destOrd="0" presId="urn:microsoft.com/office/officeart/2005/8/layout/hList7"/>
    <dgm:cxn modelId="{385AFC89-3875-45CA-BF07-10509214FA00}" type="presParOf" srcId="{280F7F4C-20F7-4C96-B309-5DFF43078C13}" destId="{C73CB27F-3597-41C4-AABD-2B4BE0E2FA38}" srcOrd="3" destOrd="0" presId="urn:microsoft.com/office/officeart/2005/8/layout/hList7"/>
    <dgm:cxn modelId="{E69A94D6-7A75-4184-B006-EC4A82B7A7E2}" type="presParOf" srcId="{280F7F4C-20F7-4C96-B309-5DFF43078C13}" destId="{B0E1029B-B204-4AE3-86BF-D9FABA2C9206}" srcOrd="4" destOrd="0" presId="urn:microsoft.com/office/officeart/2005/8/layout/hList7"/>
    <dgm:cxn modelId="{332240BF-24B6-496E-B955-97A2788AAB74}" type="presParOf" srcId="{B0E1029B-B204-4AE3-86BF-D9FABA2C9206}" destId="{58E30C65-EEE0-4B19-A220-2C1406C6F92B}" srcOrd="0" destOrd="0" presId="urn:microsoft.com/office/officeart/2005/8/layout/hList7"/>
    <dgm:cxn modelId="{81EAAF87-0FE6-4110-B49B-86A42410AA74}" type="presParOf" srcId="{B0E1029B-B204-4AE3-86BF-D9FABA2C9206}" destId="{EB65C34D-A1CA-4A6D-B2D0-DF3B3E233C0C}" srcOrd="1" destOrd="0" presId="urn:microsoft.com/office/officeart/2005/8/layout/hList7"/>
    <dgm:cxn modelId="{47FA0CD9-7F49-427A-8963-F6F7C1B2260E}" type="presParOf" srcId="{B0E1029B-B204-4AE3-86BF-D9FABA2C9206}" destId="{88B0934D-E453-4946-B395-3670ACF0B283}" srcOrd="2" destOrd="0" presId="urn:microsoft.com/office/officeart/2005/8/layout/hList7"/>
    <dgm:cxn modelId="{BBAB379C-7B79-4346-91E8-EDA12A9806F6}" type="presParOf" srcId="{B0E1029B-B204-4AE3-86BF-D9FABA2C9206}" destId="{D5E8C272-CA3D-46CB-BE62-714A53516F3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C1911-E280-4EF6-A934-53BEE19942F1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5D0DB6D6-1060-4DF1-8F5B-0AE2C97790C7}">
      <dgm:prSet phldrT="[Text]"/>
      <dgm:spPr/>
      <dgm:t>
        <a:bodyPr/>
        <a:lstStyle/>
        <a:p>
          <a:r>
            <a:rPr lang="ro-RO" b="1" noProof="0" dirty="0"/>
            <a:t>Atenuarea</a:t>
          </a:r>
          <a:r>
            <a:rPr lang="en-US" b="1" dirty="0"/>
            <a:t> </a:t>
          </a:r>
          <a:r>
            <a:rPr lang="ro-RO" b="1" noProof="0" dirty="0"/>
            <a:t>atacurilor</a:t>
          </a:r>
        </a:p>
      </dgm:t>
    </dgm:pt>
    <dgm:pt modelId="{1835B897-D33E-46B2-9D71-87D0099B3351}" type="parTrans" cxnId="{D3FE46EE-C426-4C79-9EDA-1D675DD77727}">
      <dgm:prSet/>
      <dgm:spPr/>
      <dgm:t>
        <a:bodyPr/>
        <a:lstStyle/>
        <a:p>
          <a:endParaRPr lang="ro-RO"/>
        </a:p>
      </dgm:t>
    </dgm:pt>
    <dgm:pt modelId="{F0AEE556-EB48-404D-A5C3-06FE652782E3}" type="sibTrans" cxnId="{D3FE46EE-C426-4C79-9EDA-1D675DD77727}">
      <dgm:prSet/>
      <dgm:spPr/>
      <dgm:t>
        <a:bodyPr/>
        <a:lstStyle/>
        <a:p>
          <a:endParaRPr lang="ro-RO"/>
        </a:p>
      </dgm:t>
    </dgm:pt>
    <dgm:pt modelId="{5B806B83-94A9-4A5E-B29D-9ADB02153976}">
      <dgm:prSet/>
      <dgm:spPr/>
      <dgm:t>
        <a:bodyPr/>
        <a:lstStyle/>
        <a:p>
          <a:r>
            <a:rPr lang="ro-RO" b="1" noProof="0" dirty="0"/>
            <a:t>Simplificarea</a:t>
          </a:r>
          <a:r>
            <a:rPr lang="en-US" b="1" dirty="0"/>
            <a:t> </a:t>
          </a:r>
          <a:r>
            <a:rPr lang="ro-RO" b="1" noProof="0" dirty="0"/>
            <a:t>politicilor</a:t>
          </a:r>
          <a:r>
            <a:rPr lang="en-US" b="1" dirty="0"/>
            <a:t> de </a:t>
          </a:r>
          <a:r>
            <a:rPr lang="ro-RO" b="1" dirty="0"/>
            <a:t>s</a:t>
          </a:r>
          <a:r>
            <a:rPr lang="en-US" b="1" dirty="0" err="1"/>
            <a:t>ecuritate</a:t>
          </a:r>
          <a:endParaRPr lang="en-US" b="1" dirty="0"/>
        </a:p>
      </dgm:t>
    </dgm:pt>
    <dgm:pt modelId="{5902B44F-7705-4779-870F-BC2523C89685}" type="parTrans" cxnId="{975279C4-0471-4F51-8CB5-92BE35EF563B}">
      <dgm:prSet/>
      <dgm:spPr/>
      <dgm:t>
        <a:bodyPr/>
        <a:lstStyle/>
        <a:p>
          <a:endParaRPr lang="ro-RO"/>
        </a:p>
      </dgm:t>
    </dgm:pt>
    <dgm:pt modelId="{9C2262DE-F8FD-49FA-A408-20081F7803D5}" type="sibTrans" cxnId="{975279C4-0471-4F51-8CB5-92BE35EF563B}">
      <dgm:prSet/>
      <dgm:spPr/>
      <dgm:t>
        <a:bodyPr/>
        <a:lstStyle/>
        <a:p>
          <a:endParaRPr lang="ro-RO"/>
        </a:p>
      </dgm:t>
    </dgm:pt>
    <dgm:pt modelId="{362C32A6-D0C9-4B47-8555-92ADB4C1566F}">
      <dgm:prSet/>
      <dgm:spPr/>
      <dgm:t>
        <a:bodyPr/>
        <a:lstStyle/>
        <a:p>
          <a:r>
            <a:rPr lang="ro-RO" b="1" noProof="0" dirty="0"/>
            <a:t>Utilizarea unei soluții simple și intuitive</a:t>
          </a:r>
        </a:p>
      </dgm:t>
    </dgm:pt>
    <dgm:pt modelId="{712CA963-268F-46FC-A6B4-E46242BFE966}" type="parTrans" cxnId="{747AF9C6-FC32-4B57-AA70-9792A1A83B82}">
      <dgm:prSet/>
      <dgm:spPr/>
      <dgm:t>
        <a:bodyPr/>
        <a:lstStyle/>
        <a:p>
          <a:endParaRPr lang="ro-RO"/>
        </a:p>
      </dgm:t>
    </dgm:pt>
    <dgm:pt modelId="{9B1BA66A-62FF-4F5B-B4CA-F0927933B395}" type="sibTrans" cxnId="{747AF9C6-FC32-4B57-AA70-9792A1A83B82}">
      <dgm:prSet/>
      <dgm:spPr/>
      <dgm:t>
        <a:bodyPr/>
        <a:lstStyle/>
        <a:p>
          <a:endParaRPr lang="ro-RO"/>
        </a:p>
      </dgm:t>
    </dgm:pt>
    <dgm:pt modelId="{BA7B703A-4492-40F5-8D8E-985934F9EACA}" type="pres">
      <dgm:prSet presAssocID="{DE2C1911-E280-4EF6-A934-53BEE19942F1}" presName="Name0" presStyleCnt="0">
        <dgm:presLayoutVars>
          <dgm:chMax val="7"/>
          <dgm:chPref val="7"/>
          <dgm:dir/>
        </dgm:presLayoutVars>
      </dgm:prSet>
      <dgm:spPr/>
    </dgm:pt>
    <dgm:pt modelId="{E1C65551-4908-43B7-AFBA-2A18F1F90859}" type="pres">
      <dgm:prSet presAssocID="{DE2C1911-E280-4EF6-A934-53BEE19942F1}" presName="Name1" presStyleCnt="0"/>
      <dgm:spPr/>
    </dgm:pt>
    <dgm:pt modelId="{95F48F32-827C-4544-8EE0-F8C033768D55}" type="pres">
      <dgm:prSet presAssocID="{DE2C1911-E280-4EF6-A934-53BEE19942F1}" presName="cycle" presStyleCnt="0"/>
      <dgm:spPr/>
    </dgm:pt>
    <dgm:pt modelId="{75F094E4-C655-446F-97C4-FA88B0B3263A}" type="pres">
      <dgm:prSet presAssocID="{DE2C1911-E280-4EF6-A934-53BEE19942F1}" presName="srcNode" presStyleLbl="node1" presStyleIdx="0" presStyleCnt="3"/>
      <dgm:spPr/>
    </dgm:pt>
    <dgm:pt modelId="{99DF7C21-1A63-4ECA-82D4-C4DAFD051D07}" type="pres">
      <dgm:prSet presAssocID="{DE2C1911-E280-4EF6-A934-53BEE19942F1}" presName="conn" presStyleLbl="parChTrans1D2" presStyleIdx="0" presStyleCnt="1"/>
      <dgm:spPr/>
    </dgm:pt>
    <dgm:pt modelId="{6EBE5A65-76BE-4A3C-9072-F70675C8BA4D}" type="pres">
      <dgm:prSet presAssocID="{DE2C1911-E280-4EF6-A934-53BEE19942F1}" presName="extraNode" presStyleLbl="node1" presStyleIdx="0" presStyleCnt="3"/>
      <dgm:spPr/>
    </dgm:pt>
    <dgm:pt modelId="{6E73E2A9-DE47-4C45-8A44-5DB62E0431A9}" type="pres">
      <dgm:prSet presAssocID="{DE2C1911-E280-4EF6-A934-53BEE19942F1}" presName="dstNode" presStyleLbl="node1" presStyleIdx="0" presStyleCnt="3"/>
      <dgm:spPr/>
    </dgm:pt>
    <dgm:pt modelId="{B5A60437-3477-40F4-B376-B06499EF3BD0}" type="pres">
      <dgm:prSet presAssocID="{5D0DB6D6-1060-4DF1-8F5B-0AE2C97790C7}" presName="text_1" presStyleLbl="node1" presStyleIdx="0" presStyleCnt="3">
        <dgm:presLayoutVars>
          <dgm:bulletEnabled val="1"/>
        </dgm:presLayoutVars>
      </dgm:prSet>
      <dgm:spPr/>
    </dgm:pt>
    <dgm:pt modelId="{618688A6-A297-4E78-B564-D775EF13ADAC}" type="pres">
      <dgm:prSet presAssocID="{5D0DB6D6-1060-4DF1-8F5B-0AE2C97790C7}" presName="accent_1" presStyleCnt="0"/>
      <dgm:spPr/>
    </dgm:pt>
    <dgm:pt modelId="{B5368253-F9B6-4FB4-8AB8-772B05D6C76E}" type="pres">
      <dgm:prSet presAssocID="{5D0DB6D6-1060-4DF1-8F5B-0AE2C97790C7}" presName="accentRepeatNode" presStyleLbl="solidFgAcc1" presStyleIdx="0" presStyleCnt="3"/>
      <dgm:spPr/>
    </dgm:pt>
    <dgm:pt modelId="{3B597DDD-158B-4391-8786-A513F89166A2}" type="pres">
      <dgm:prSet presAssocID="{5B806B83-94A9-4A5E-B29D-9ADB02153976}" presName="text_2" presStyleLbl="node1" presStyleIdx="1" presStyleCnt="3">
        <dgm:presLayoutVars>
          <dgm:bulletEnabled val="1"/>
        </dgm:presLayoutVars>
      </dgm:prSet>
      <dgm:spPr/>
    </dgm:pt>
    <dgm:pt modelId="{E28EFDBD-36FC-4E3A-8FB7-0BB31FAC4B65}" type="pres">
      <dgm:prSet presAssocID="{5B806B83-94A9-4A5E-B29D-9ADB02153976}" presName="accent_2" presStyleCnt="0"/>
      <dgm:spPr/>
    </dgm:pt>
    <dgm:pt modelId="{3842F1FB-4BBE-4C5F-8689-2902839AC4B1}" type="pres">
      <dgm:prSet presAssocID="{5B806B83-94A9-4A5E-B29D-9ADB02153976}" presName="accentRepeatNode" presStyleLbl="solidFgAcc1" presStyleIdx="1" presStyleCnt="3"/>
      <dgm:spPr/>
    </dgm:pt>
    <dgm:pt modelId="{E341BEC6-9BCA-43B2-83A4-A9F33DC87407}" type="pres">
      <dgm:prSet presAssocID="{362C32A6-D0C9-4B47-8555-92ADB4C1566F}" presName="text_3" presStyleLbl="node1" presStyleIdx="2" presStyleCnt="3">
        <dgm:presLayoutVars>
          <dgm:bulletEnabled val="1"/>
        </dgm:presLayoutVars>
      </dgm:prSet>
      <dgm:spPr/>
    </dgm:pt>
    <dgm:pt modelId="{236D47A4-FECD-4BA2-810C-DE222934D0FC}" type="pres">
      <dgm:prSet presAssocID="{362C32A6-D0C9-4B47-8555-92ADB4C1566F}" presName="accent_3" presStyleCnt="0"/>
      <dgm:spPr/>
    </dgm:pt>
    <dgm:pt modelId="{DA32A7DA-A349-4181-B4D5-5FEFE0A3A24E}" type="pres">
      <dgm:prSet presAssocID="{362C32A6-D0C9-4B47-8555-92ADB4C1566F}" presName="accentRepeatNode" presStyleLbl="solidFgAcc1" presStyleIdx="2" presStyleCnt="3"/>
      <dgm:spPr/>
    </dgm:pt>
  </dgm:ptLst>
  <dgm:cxnLst>
    <dgm:cxn modelId="{74B28101-9BBB-49F3-8791-1C9D010D6B42}" type="presOf" srcId="{5B806B83-94A9-4A5E-B29D-9ADB02153976}" destId="{3B597DDD-158B-4391-8786-A513F89166A2}" srcOrd="0" destOrd="0" presId="urn:microsoft.com/office/officeart/2008/layout/VerticalCurvedList"/>
    <dgm:cxn modelId="{10D22BA3-DE27-4313-9F30-3DE016EAD3D9}" type="presOf" srcId="{DE2C1911-E280-4EF6-A934-53BEE19942F1}" destId="{BA7B703A-4492-40F5-8D8E-985934F9EACA}" srcOrd="0" destOrd="0" presId="urn:microsoft.com/office/officeart/2008/layout/VerticalCurvedList"/>
    <dgm:cxn modelId="{985A97B2-4B5C-449E-A133-675B2EF21378}" type="presOf" srcId="{F0AEE556-EB48-404D-A5C3-06FE652782E3}" destId="{99DF7C21-1A63-4ECA-82D4-C4DAFD051D07}" srcOrd="0" destOrd="0" presId="urn:microsoft.com/office/officeart/2008/layout/VerticalCurvedList"/>
    <dgm:cxn modelId="{0BDB58BF-8614-47B2-84A8-04ADC92DC766}" type="presOf" srcId="{5D0DB6D6-1060-4DF1-8F5B-0AE2C97790C7}" destId="{B5A60437-3477-40F4-B376-B06499EF3BD0}" srcOrd="0" destOrd="0" presId="urn:microsoft.com/office/officeart/2008/layout/VerticalCurvedList"/>
    <dgm:cxn modelId="{975279C4-0471-4F51-8CB5-92BE35EF563B}" srcId="{DE2C1911-E280-4EF6-A934-53BEE19942F1}" destId="{5B806B83-94A9-4A5E-B29D-9ADB02153976}" srcOrd="1" destOrd="0" parTransId="{5902B44F-7705-4779-870F-BC2523C89685}" sibTransId="{9C2262DE-F8FD-49FA-A408-20081F7803D5}"/>
    <dgm:cxn modelId="{747AF9C6-FC32-4B57-AA70-9792A1A83B82}" srcId="{DE2C1911-E280-4EF6-A934-53BEE19942F1}" destId="{362C32A6-D0C9-4B47-8555-92ADB4C1566F}" srcOrd="2" destOrd="0" parTransId="{712CA963-268F-46FC-A6B4-E46242BFE966}" sibTransId="{9B1BA66A-62FF-4F5B-B4CA-F0927933B395}"/>
    <dgm:cxn modelId="{A78288CF-23F0-497A-995B-FE29CB7BBB17}" type="presOf" srcId="{362C32A6-D0C9-4B47-8555-92ADB4C1566F}" destId="{E341BEC6-9BCA-43B2-83A4-A9F33DC87407}" srcOrd="0" destOrd="0" presId="urn:microsoft.com/office/officeart/2008/layout/VerticalCurvedList"/>
    <dgm:cxn modelId="{D3FE46EE-C426-4C79-9EDA-1D675DD77727}" srcId="{DE2C1911-E280-4EF6-A934-53BEE19942F1}" destId="{5D0DB6D6-1060-4DF1-8F5B-0AE2C97790C7}" srcOrd="0" destOrd="0" parTransId="{1835B897-D33E-46B2-9D71-87D0099B3351}" sibTransId="{F0AEE556-EB48-404D-A5C3-06FE652782E3}"/>
    <dgm:cxn modelId="{832A58EF-34E9-4DD2-B1AD-8C76CBEAF533}" type="presParOf" srcId="{BA7B703A-4492-40F5-8D8E-985934F9EACA}" destId="{E1C65551-4908-43B7-AFBA-2A18F1F90859}" srcOrd="0" destOrd="0" presId="urn:microsoft.com/office/officeart/2008/layout/VerticalCurvedList"/>
    <dgm:cxn modelId="{B11A030D-79FA-403A-96C6-39983B581B6D}" type="presParOf" srcId="{E1C65551-4908-43B7-AFBA-2A18F1F90859}" destId="{95F48F32-827C-4544-8EE0-F8C033768D55}" srcOrd="0" destOrd="0" presId="urn:microsoft.com/office/officeart/2008/layout/VerticalCurvedList"/>
    <dgm:cxn modelId="{60F69CB3-6ACF-4C0C-B4AF-785408A82249}" type="presParOf" srcId="{95F48F32-827C-4544-8EE0-F8C033768D55}" destId="{75F094E4-C655-446F-97C4-FA88B0B3263A}" srcOrd="0" destOrd="0" presId="urn:microsoft.com/office/officeart/2008/layout/VerticalCurvedList"/>
    <dgm:cxn modelId="{CFFC8E58-A1A9-41E3-9621-D0A02F34AF6B}" type="presParOf" srcId="{95F48F32-827C-4544-8EE0-F8C033768D55}" destId="{99DF7C21-1A63-4ECA-82D4-C4DAFD051D07}" srcOrd="1" destOrd="0" presId="urn:microsoft.com/office/officeart/2008/layout/VerticalCurvedList"/>
    <dgm:cxn modelId="{142BF1EE-52C7-4A23-8865-6B5A86DA3BFA}" type="presParOf" srcId="{95F48F32-827C-4544-8EE0-F8C033768D55}" destId="{6EBE5A65-76BE-4A3C-9072-F70675C8BA4D}" srcOrd="2" destOrd="0" presId="urn:microsoft.com/office/officeart/2008/layout/VerticalCurvedList"/>
    <dgm:cxn modelId="{4E004EBF-99EE-4C6D-9C66-15D809263A28}" type="presParOf" srcId="{95F48F32-827C-4544-8EE0-F8C033768D55}" destId="{6E73E2A9-DE47-4C45-8A44-5DB62E0431A9}" srcOrd="3" destOrd="0" presId="urn:microsoft.com/office/officeart/2008/layout/VerticalCurvedList"/>
    <dgm:cxn modelId="{007A03BC-0181-4742-B78F-414487D9E920}" type="presParOf" srcId="{E1C65551-4908-43B7-AFBA-2A18F1F90859}" destId="{B5A60437-3477-40F4-B376-B06499EF3BD0}" srcOrd="1" destOrd="0" presId="urn:microsoft.com/office/officeart/2008/layout/VerticalCurvedList"/>
    <dgm:cxn modelId="{EF2013E0-65C5-4057-9FF5-BA4E39D1EB27}" type="presParOf" srcId="{E1C65551-4908-43B7-AFBA-2A18F1F90859}" destId="{618688A6-A297-4E78-B564-D775EF13ADAC}" srcOrd="2" destOrd="0" presId="urn:microsoft.com/office/officeart/2008/layout/VerticalCurvedList"/>
    <dgm:cxn modelId="{2C6A1FDA-053C-442D-B15A-B3479DFDDC14}" type="presParOf" srcId="{618688A6-A297-4E78-B564-D775EF13ADAC}" destId="{B5368253-F9B6-4FB4-8AB8-772B05D6C76E}" srcOrd="0" destOrd="0" presId="urn:microsoft.com/office/officeart/2008/layout/VerticalCurvedList"/>
    <dgm:cxn modelId="{5070848F-5A4D-4198-89B9-F0D7189AD702}" type="presParOf" srcId="{E1C65551-4908-43B7-AFBA-2A18F1F90859}" destId="{3B597DDD-158B-4391-8786-A513F89166A2}" srcOrd="3" destOrd="0" presId="urn:microsoft.com/office/officeart/2008/layout/VerticalCurvedList"/>
    <dgm:cxn modelId="{90F254C2-F1F9-4081-8E86-EA8DD311393A}" type="presParOf" srcId="{E1C65551-4908-43B7-AFBA-2A18F1F90859}" destId="{E28EFDBD-36FC-4E3A-8FB7-0BB31FAC4B65}" srcOrd="4" destOrd="0" presId="urn:microsoft.com/office/officeart/2008/layout/VerticalCurvedList"/>
    <dgm:cxn modelId="{F9B303F7-5608-405C-B876-8A0CAD54E1CB}" type="presParOf" srcId="{E28EFDBD-36FC-4E3A-8FB7-0BB31FAC4B65}" destId="{3842F1FB-4BBE-4C5F-8689-2902839AC4B1}" srcOrd="0" destOrd="0" presId="urn:microsoft.com/office/officeart/2008/layout/VerticalCurvedList"/>
    <dgm:cxn modelId="{ED2079D7-D198-460D-935F-4EF99633AE10}" type="presParOf" srcId="{E1C65551-4908-43B7-AFBA-2A18F1F90859}" destId="{E341BEC6-9BCA-43B2-83A4-A9F33DC87407}" srcOrd="5" destOrd="0" presId="urn:microsoft.com/office/officeart/2008/layout/VerticalCurvedList"/>
    <dgm:cxn modelId="{9E79C3A4-A6F7-48F8-9398-BDA6878EE3FF}" type="presParOf" srcId="{E1C65551-4908-43B7-AFBA-2A18F1F90859}" destId="{236D47A4-FECD-4BA2-810C-DE222934D0FC}" srcOrd="6" destOrd="0" presId="urn:microsoft.com/office/officeart/2008/layout/VerticalCurvedList"/>
    <dgm:cxn modelId="{A9264D52-6744-46DA-8628-5A3119DFDEEE}" type="presParOf" srcId="{236D47A4-FECD-4BA2-810C-DE222934D0FC}" destId="{DA32A7DA-A349-4181-B4D5-5FEFE0A3A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C1148-EBA1-4F96-8B63-FB1615BFF280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D423FEB8-7533-4BF7-9E7B-F2FEB256851D}">
      <dgm:prSet phldrT="[Text]"/>
      <dgm:spPr/>
      <dgm:t>
        <a:bodyPr/>
        <a:lstStyle/>
        <a:p>
          <a:r>
            <a:rPr lang="ro-RO" dirty="0"/>
            <a:t>Server</a:t>
          </a:r>
        </a:p>
        <a:p>
          <a:endParaRPr lang="ro-RO" dirty="0"/>
        </a:p>
      </dgm:t>
    </dgm:pt>
    <dgm:pt modelId="{959DBB40-C6A8-41DA-87C0-0D9D2DEEF4D4}" type="parTrans" cxnId="{55185459-02DA-4F78-AAC2-D1CF9473E26A}">
      <dgm:prSet/>
      <dgm:spPr/>
      <dgm:t>
        <a:bodyPr/>
        <a:lstStyle/>
        <a:p>
          <a:endParaRPr lang="ro-RO"/>
        </a:p>
      </dgm:t>
    </dgm:pt>
    <dgm:pt modelId="{7E12CB1E-4D9B-4DEE-AE7B-D3893EECB151}" type="sibTrans" cxnId="{55185459-02DA-4F78-AAC2-D1CF9473E26A}">
      <dgm:prSet/>
      <dgm:spPr/>
      <dgm:t>
        <a:bodyPr/>
        <a:lstStyle/>
        <a:p>
          <a:endParaRPr lang="ro-RO"/>
        </a:p>
      </dgm:t>
    </dgm:pt>
    <dgm:pt modelId="{27056CD0-41BE-4C21-8095-52E19CBB199C}">
      <dgm:prSet phldrT="[Text]"/>
      <dgm:spPr/>
      <dgm:t>
        <a:bodyPr/>
        <a:lstStyle/>
        <a:p>
          <a:r>
            <a:rPr lang="ro-RO" dirty="0"/>
            <a:t>Client</a:t>
          </a:r>
        </a:p>
        <a:p>
          <a:endParaRPr lang="ro-RO" dirty="0"/>
        </a:p>
      </dgm:t>
    </dgm:pt>
    <dgm:pt modelId="{FC4C3FA0-5606-4B00-A9DE-3602291E08DA}" type="sibTrans" cxnId="{FBF6C941-C14E-4ECC-95B5-424BCE64451C}">
      <dgm:prSet/>
      <dgm:spPr/>
      <dgm:t>
        <a:bodyPr/>
        <a:lstStyle/>
        <a:p>
          <a:endParaRPr lang="ro-RO"/>
        </a:p>
      </dgm:t>
    </dgm:pt>
    <dgm:pt modelId="{34FC8544-8EEF-47BC-9DED-552EEABFBC77}" type="parTrans" cxnId="{FBF6C941-C14E-4ECC-95B5-424BCE64451C}">
      <dgm:prSet/>
      <dgm:spPr/>
      <dgm:t>
        <a:bodyPr/>
        <a:lstStyle/>
        <a:p>
          <a:endParaRPr lang="ro-RO"/>
        </a:p>
      </dgm:t>
    </dgm:pt>
    <dgm:pt modelId="{D262F693-1552-480A-B4B3-82CBAE76F0A7}" type="pres">
      <dgm:prSet presAssocID="{959C1148-EBA1-4F96-8B63-FB1615BFF280}" presName="linear" presStyleCnt="0">
        <dgm:presLayoutVars>
          <dgm:dir/>
          <dgm:resizeHandles val="exact"/>
        </dgm:presLayoutVars>
      </dgm:prSet>
      <dgm:spPr/>
    </dgm:pt>
    <dgm:pt modelId="{AD9B963F-B58D-439E-A831-A63036D42435}" type="pres">
      <dgm:prSet presAssocID="{27056CD0-41BE-4C21-8095-52E19CBB199C}" presName="comp" presStyleCnt="0"/>
      <dgm:spPr/>
    </dgm:pt>
    <dgm:pt modelId="{00FC124D-777F-42FC-A46B-99C75E3BCA51}" type="pres">
      <dgm:prSet presAssocID="{27056CD0-41BE-4C21-8095-52E19CBB199C}" presName="box" presStyleLbl="node1" presStyleIdx="0" presStyleCnt="2"/>
      <dgm:spPr/>
    </dgm:pt>
    <dgm:pt modelId="{8F548501-9B5B-4CA1-9C3E-5D9EC407CFAD}" type="pres">
      <dgm:prSet presAssocID="{27056CD0-41BE-4C21-8095-52E19CBB199C}" presName="img" presStyleLbl="fgImgPlace1" presStyleIdx="0" presStyleCnt="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028" t="-1515" r="4028" b="-1515"/>
          </a:stretch>
        </a:blipFill>
        <a:ln>
          <a:solidFill>
            <a:schemeClr val="bg1"/>
          </a:solidFill>
        </a:ln>
      </dgm:spPr>
    </dgm:pt>
    <dgm:pt modelId="{800CA3D7-10B8-4E47-9B54-BD8C8101A48D}" type="pres">
      <dgm:prSet presAssocID="{27056CD0-41BE-4C21-8095-52E19CBB199C}" presName="text" presStyleLbl="node1" presStyleIdx="0" presStyleCnt="2">
        <dgm:presLayoutVars>
          <dgm:bulletEnabled val="1"/>
        </dgm:presLayoutVars>
      </dgm:prSet>
      <dgm:spPr/>
    </dgm:pt>
    <dgm:pt modelId="{1048776C-D27B-4E00-BD52-166BE342AB20}" type="pres">
      <dgm:prSet presAssocID="{FC4C3FA0-5606-4B00-A9DE-3602291E08DA}" presName="spacer" presStyleCnt="0"/>
      <dgm:spPr/>
    </dgm:pt>
    <dgm:pt modelId="{28A43322-F65F-4D20-9835-25F6B5E53A85}" type="pres">
      <dgm:prSet presAssocID="{D423FEB8-7533-4BF7-9E7B-F2FEB256851D}" presName="comp" presStyleCnt="0"/>
      <dgm:spPr/>
    </dgm:pt>
    <dgm:pt modelId="{F330F72B-A810-4C8C-9165-C50FE3C7AE55}" type="pres">
      <dgm:prSet presAssocID="{D423FEB8-7533-4BF7-9E7B-F2FEB256851D}" presName="box" presStyleLbl="node1" presStyleIdx="1" presStyleCnt="2"/>
      <dgm:spPr/>
    </dgm:pt>
    <dgm:pt modelId="{C41DCDEC-C97F-411F-9F6C-11F2E572D246}" type="pres">
      <dgm:prSet presAssocID="{D423FEB8-7533-4BF7-9E7B-F2FEB256851D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1E825003-30AE-4D10-A393-D7B7B8D8461F}" type="pres">
      <dgm:prSet presAssocID="{D423FEB8-7533-4BF7-9E7B-F2FEB256851D}" presName="text" presStyleLbl="node1" presStyleIdx="1" presStyleCnt="2">
        <dgm:presLayoutVars>
          <dgm:bulletEnabled val="1"/>
        </dgm:presLayoutVars>
      </dgm:prSet>
      <dgm:spPr/>
    </dgm:pt>
  </dgm:ptLst>
  <dgm:cxnLst>
    <dgm:cxn modelId="{6446F53E-271C-4F4C-AB94-3DC098BBB660}" type="presOf" srcId="{D423FEB8-7533-4BF7-9E7B-F2FEB256851D}" destId="{F330F72B-A810-4C8C-9165-C50FE3C7AE55}" srcOrd="0" destOrd="0" presId="urn:microsoft.com/office/officeart/2005/8/layout/vList4"/>
    <dgm:cxn modelId="{7856ED40-EFDE-462F-AB99-DF09AF382003}" type="presOf" srcId="{27056CD0-41BE-4C21-8095-52E19CBB199C}" destId="{00FC124D-777F-42FC-A46B-99C75E3BCA51}" srcOrd="0" destOrd="0" presId="urn:microsoft.com/office/officeart/2005/8/layout/vList4"/>
    <dgm:cxn modelId="{FBF6C941-C14E-4ECC-95B5-424BCE64451C}" srcId="{959C1148-EBA1-4F96-8B63-FB1615BFF280}" destId="{27056CD0-41BE-4C21-8095-52E19CBB199C}" srcOrd="0" destOrd="0" parTransId="{34FC8544-8EEF-47BC-9DED-552EEABFBC77}" sibTransId="{FC4C3FA0-5606-4B00-A9DE-3602291E08DA}"/>
    <dgm:cxn modelId="{DCD7126C-67F8-44AE-928C-F8532486489C}" type="presOf" srcId="{959C1148-EBA1-4F96-8B63-FB1615BFF280}" destId="{D262F693-1552-480A-B4B3-82CBAE76F0A7}" srcOrd="0" destOrd="0" presId="urn:microsoft.com/office/officeart/2005/8/layout/vList4"/>
    <dgm:cxn modelId="{25EC4F4C-D534-47A5-AE9D-FB176D0A2191}" type="presOf" srcId="{D423FEB8-7533-4BF7-9E7B-F2FEB256851D}" destId="{1E825003-30AE-4D10-A393-D7B7B8D8461F}" srcOrd="1" destOrd="0" presId="urn:microsoft.com/office/officeart/2005/8/layout/vList4"/>
    <dgm:cxn modelId="{55185459-02DA-4F78-AAC2-D1CF9473E26A}" srcId="{959C1148-EBA1-4F96-8B63-FB1615BFF280}" destId="{D423FEB8-7533-4BF7-9E7B-F2FEB256851D}" srcOrd="1" destOrd="0" parTransId="{959DBB40-C6A8-41DA-87C0-0D9D2DEEF4D4}" sibTransId="{7E12CB1E-4D9B-4DEE-AE7B-D3893EECB151}"/>
    <dgm:cxn modelId="{7CD6E495-990F-40C5-BA0E-19FA12993C28}" type="presOf" srcId="{27056CD0-41BE-4C21-8095-52E19CBB199C}" destId="{800CA3D7-10B8-4E47-9B54-BD8C8101A48D}" srcOrd="1" destOrd="0" presId="urn:microsoft.com/office/officeart/2005/8/layout/vList4"/>
    <dgm:cxn modelId="{A7952B0A-B39F-4558-9FDB-B8AD5BDA1227}" type="presParOf" srcId="{D262F693-1552-480A-B4B3-82CBAE76F0A7}" destId="{AD9B963F-B58D-439E-A831-A63036D42435}" srcOrd="0" destOrd="0" presId="urn:microsoft.com/office/officeart/2005/8/layout/vList4"/>
    <dgm:cxn modelId="{563BB8A6-7E5B-4157-84C3-1218FCEFA166}" type="presParOf" srcId="{AD9B963F-B58D-439E-A831-A63036D42435}" destId="{00FC124D-777F-42FC-A46B-99C75E3BCA51}" srcOrd="0" destOrd="0" presId="urn:microsoft.com/office/officeart/2005/8/layout/vList4"/>
    <dgm:cxn modelId="{C4BA7B0E-4486-4358-98E4-C41F369DF571}" type="presParOf" srcId="{AD9B963F-B58D-439E-A831-A63036D42435}" destId="{8F548501-9B5B-4CA1-9C3E-5D9EC407CFAD}" srcOrd="1" destOrd="0" presId="urn:microsoft.com/office/officeart/2005/8/layout/vList4"/>
    <dgm:cxn modelId="{527CBA43-285B-4CD2-A790-1642F8A05E44}" type="presParOf" srcId="{AD9B963F-B58D-439E-A831-A63036D42435}" destId="{800CA3D7-10B8-4E47-9B54-BD8C8101A48D}" srcOrd="2" destOrd="0" presId="urn:microsoft.com/office/officeart/2005/8/layout/vList4"/>
    <dgm:cxn modelId="{DD5B1B53-0815-474A-BB5F-EA7AFA0FEFC8}" type="presParOf" srcId="{D262F693-1552-480A-B4B3-82CBAE76F0A7}" destId="{1048776C-D27B-4E00-BD52-166BE342AB20}" srcOrd="1" destOrd="0" presId="urn:microsoft.com/office/officeart/2005/8/layout/vList4"/>
    <dgm:cxn modelId="{398B60A1-515D-44F7-AE01-5AC2C546A378}" type="presParOf" srcId="{D262F693-1552-480A-B4B3-82CBAE76F0A7}" destId="{28A43322-F65F-4D20-9835-25F6B5E53A85}" srcOrd="2" destOrd="0" presId="urn:microsoft.com/office/officeart/2005/8/layout/vList4"/>
    <dgm:cxn modelId="{EF30F130-8B35-46AD-B3B8-9A4A7796ED06}" type="presParOf" srcId="{28A43322-F65F-4D20-9835-25F6B5E53A85}" destId="{F330F72B-A810-4C8C-9165-C50FE3C7AE55}" srcOrd="0" destOrd="0" presId="urn:microsoft.com/office/officeart/2005/8/layout/vList4"/>
    <dgm:cxn modelId="{9E8E09CE-8465-4A47-85C9-EC140A156F6A}" type="presParOf" srcId="{28A43322-F65F-4D20-9835-25F6B5E53A85}" destId="{C41DCDEC-C97F-411F-9F6C-11F2E572D246}" srcOrd="1" destOrd="0" presId="urn:microsoft.com/office/officeart/2005/8/layout/vList4"/>
    <dgm:cxn modelId="{810A17D7-38DF-48F6-B46F-4EC6E7370F24}" type="presParOf" srcId="{28A43322-F65F-4D20-9835-25F6B5E53A85}" destId="{1E825003-30AE-4D10-A393-D7B7B8D8461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C58321-9368-489A-827C-A2A190028459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67527B9A-1DA0-4204-992C-5BB2DFD4A668}">
      <dgm:prSet phldrT="[Text]"/>
      <dgm:spPr/>
      <dgm:t>
        <a:bodyPr/>
        <a:lstStyle/>
        <a:p>
          <a:r>
            <a:rPr lang="ro-RO" dirty="0"/>
            <a:t>Teste unitare</a:t>
          </a:r>
        </a:p>
      </dgm:t>
    </dgm:pt>
    <dgm:pt modelId="{5EBD2FF5-8E1E-4978-8075-6DBFD474E3BE}" type="parTrans" cxnId="{ECFAC8D1-84A5-48D6-AEB0-3631E979C636}">
      <dgm:prSet/>
      <dgm:spPr/>
      <dgm:t>
        <a:bodyPr/>
        <a:lstStyle/>
        <a:p>
          <a:endParaRPr lang="ro-RO"/>
        </a:p>
      </dgm:t>
    </dgm:pt>
    <dgm:pt modelId="{7319C0E1-3765-4C42-99CC-B06ADA64B9E2}" type="sibTrans" cxnId="{ECFAC8D1-84A5-48D6-AEB0-3631E979C636}">
      <dgm:prSet/>
      <dgm:spPr/>
      <dgm:t>
        <a:bodyPr/>
        <a:lstStyle/>
        <a:p>
          <a:endParaRPr lang="ro-RO"/>
        </a:p>
      </dgm:t>
    </dgm:pt>
    <dgm:pt modelId="{D5C249D4-7EAB-402A-9CC8-74CA46C345D2}">
      <dgm:prSet/>
      <dgm:spPr/>
      <dgm:t>
        <a:bodyPr/>
        <a:lstStyle/>
        <a:p>
          <a:r>
            <a:rPr lang="ro-RO" noProof="0" dirty="0"/>
            <a:t>Teste de integrare</a:t>
          </a:r>
        </a:p>
      </dgm:t>
    </dgm:pt>
    <dgm:pt modelId="{A50A9801-3261-4A66-8A05-63CBA5C13DFA}" type="parTrans" cxnId="{0B539B2D-8A83-4394-8B91-5A676CED1629}">
      <dgm:prSet/>
      <dgm:spPr/>
      <dgm:t>
        <a:bodyPr/>
        <a:lstStyle/>
        <a:p>
          <a:endParaRPr lang="ro-RO"/>
        </a:p>
      </dgm:t>
    </dgm:pt>
    <dgm:pt modelId="{DC4DB6EC-564D-429B-9272-432C6E1300E5}" type="sibTrans" cxnId="{0B539B2D-8A83-4394-8B91-5A676CED1629}">
      <dgm:prSet/>
      <dgm:spPr/>
      <dgm:t>
        <a:bodyPr/>
        <a:lstStyle/>
        <a:p>
          <a:endParaRPr lang="ro-RO"/>
        </a:p>
      </dgm:t>
    </dgm:pt>
    <dgm:pt modelId="{EFD8C35B-0A89-470F-8C9F-2E721A3F7C90}">
      <dgm:prSet/>
      <dgm:spPr/>
      <dgm:t>
        <a:bodyPr/>
        <a:lstStyle/>
        <a:p>
          <a:r>
            <a:rPr lang="ro-RO" noProof="0" dirty="0"/>
            <a:t>Teste de securitate</a:t>
          </a:r>
        </a:p>
      </dgm:t>
    </dgm:pt>
    <dgm:pt modelId="{A7C14DC8-7235-488E-834F-F0611B964744}" type="parTrans" cxnId="{5411C894-27F8-43AD-AC43-A421578A856A}">
      <dgm:prSet/>
      <dgm:spPr/>
      <dgm:t>
        <a:bodyPr/>
        <a:lstStyle/>
        <a:p>
          <a:endParaRPr lang="ro-RO"/>
        </a:p>
      </dgm:t>
    </dgm:pt>
    <dgm:pt modelId="{87E98689-51CC-4ADE-A5F3-A08323E91F22}" type="sibTrans" cxnId="{5411C894-27F8-43AD-AC43-A421578A856A}">
      <dgm:prSet/>
      <dgm:spPr/>
      <dgm:t>
        <a:bodyPr/>
        <a:lstStyle/>
        <a:p>
          <a:endParaRPr lang="ro-RO"/>
        </a:p>
      </dgm:t>
    </dgm:pt>
    <dgm:pt modelId="{A8C91451-E092-4E67-A0CB-F87DDD67F864}">
      <dgm:prSet/>
      <dgm:spPr/>
      <dgm:t>
        <a:bodyPr/>
        <a:lstStyle/>
        <a:p>
          <a:r>
            <a:rPr lang="ro-RO" dirty="0"/>
            <a:t>Teste manuale</a:t>
          </a:r>
          <a:endParaRPr lang="en-US" dirty="0"/>
        </a:p>
      </dgm:t>
    </dgm:pt>
    <dgm:pt modelId="{993DC9EC-C618-4226-833D-04A4D2BAAF4B}" type="parTrans" cxnId="{A330049D-2A78-434C-8CD6-75E2D28DDE75}">
      <dgm:prSet/>
      <dgm:spPr/>
      <dgm:t>
        <a:bodyPr/>
        <a:lstStyle/>
        <a:p>
          <a:endParaRPr lang="ro-RO"/>
        </a:p>
      </dgm:t>
    </dgm:pt>
    <dgm:pt modelId="{E8117B81-54F7-4F56-A8B3-C21AB2199F9C}" type="sibTrans" cxnId="{A330049D-2A78-434C-8CD6-75E2D28DDE75}">
      <dgm:prSet/>
      <dgm:spPr/>
      <dgm:t>
        <a:bodyPr/>
        <a:lstStyle/>
        <a:p>
          <a:endParaRPr lang="ro-RO"/>
        </a:p>
      </dgm:t>
    </dgm:pt>
    <dgm:pt modelId="{865651C2-5906-44E4-8DC4-F0A444774596}">
      <dgm:prSet/>
      <dgm:spPr/>
      <dgm:t>
        <a:bodyPr/>
        <a:lstStyle/>
        <a:p>
          <a:r>
            <a:rPr lang="ro-RO" noProof="0" dirty="0"/>
            <a:t>Testare pentru atacuri Brute-Force pe </a:t>
          </a:r>
          <a:r>
            <a:rPr lang="ro-RO" noProof="0" dirty="0" err="1"/>
            <a:t>endpoint</a:t>
          </a:r>
          <a:r>
            <a:rPr lang="ro-RO" noProof="0" dirty="0"/>
            <a:t>-uri</a:t>
          </a:r>
        </a:p>
      </dgm:t>
    </dgm:pt>
    <dgm:pt modelId="{9EBBAEEE-F50C-4D64-9BE7-FDEE6E9D5B0E}" type="parTrans" cxnId="{15507B5E-437C-4610-B283-AB5BD4BB831C}">
      <dgm:prSet/>
      <dgm:spPr/>
      <dgm:t>
        <a:bodyPr/>
        <a:lstStyle/>
        <a:p>
          <a:endParaRPr lang="ro-RO"/>
        </a:p>
      </dgm:t>
    </dgm:pt>
    <dgm:pt modelId="{B4951D34-271D-4B6E-B200-DEB9C1043A7C}" type="sibTrans" cxnId="{15507B5E-437C-4610-B283-AB5BD4BB831C}">
      <dgm:prSet/>
      <dgm:spPr/>
      <dgm:t>
        <a:bodyPr/>
        <a:lstStyle/>
        <a:p>
          <a:endParaRPr lang="ro-RO"/>
        </a:p>
      </dgm:t>
    </dgm:pt>
    <dgm:pt modelId="{F071CFE5-9C07-4324-BB88-C7AF7CBFADB3}">
      <dgm:prSet/>
      <dgm:spPr/>
      <dgm:t>
        <a:bodyPr/>
        <a:lstStyle/>
        <a:p>
          <a:r>
            <a:rPr lang="ro-RO" noProof="0" dirty="0"/>
            <a:t>Testare pentru atacuri XSS</a:t>
          </a:r>
        </a:p>
      </dgm:t>
    </dgm:pt>
    <dgm:pt modelId="{54C0706D-08BA-4AC1-A594-BF37B5701496}" type="parTrans" cxnId="{1B900888-A0EE-4AA1-8125-9C7620E1FB9C}">
      <dgm:prSet/>
      <dgm:spPr/>
      <dgm:t>
        <a:bodyPr/>
        <a:lstStyle/>
        <a:p>
          <a:endParaRPr lang="ro-RO"/>
        </a:p>
      </dgm:t>
    </dgm:pt>
    <dgm:pt modelId="{BEFD7FE8-1C01-42EB-B0A2-CFB4AD623836}" type="sibTrans" cxnId="{1B900888-A0EE-4AA1-8125-9C7620E1FB9C}">
      <dgm:prSet/>
      <dgm:spPr/>
      <dgm:t>
        <a:bodyPr/>
        <a:lstStyle/>
        <a:p>
          <a:endParaRPr lang="ro-RO"/>
        </a:p>
      </dgm:t>
    </dgm:pt>
    <dgm:pt modelId="{7C336433-D6ED-4FA9-9F53-33BC9D27273F}">
      <dgm:prSet phldrT="[Text]"/>
      <dgm:spPr/>
      <dgm:t>
        <a:bodyPr/>
        <a:lstStyle/>
        <a:p>
          <a:r>
            <a:rPr lang="ro-RO" dirty="0"/>
            <a:t>Testarea algoritmilor de criptare</a:t>
          </a:r>
          <a:endParaRPr lang="ro-RO" noProof="0" dirty="0"/>
        </a:p>
      </dgm:t>
    </dgm:pt>
    <dgm:pt modelId="{0BA772EC-2C6B-444A-A0FC-2188871FFDA9}" type="parTrans" cxnId="{2272AF80-1651-42E0-8846-B150F6B14BF3}">
      <dgm:prSet/>
      <dgm:spPr/>
      <dgm:t>
        <a:bodyPr/>
        <a:lstStyle/>
        <a:p>
          <a:endParaRPr lang="ro-RO"/>
        </a:p>
      </dgm:t>
    </dgm:pt>
    <dgm:pt modelId="{CA812D96-9615-411B-8F74-53A4511B1E89}" type="sibTrans" cxnId="{2272AF80-1651-42E0-8846-B150F6B14BF3}">
      <dgm:prSet/>
      <dgm:spPr/>
      <dgm:t>
        <a:bodyPr/>
        <a:lstStyle/>
        <a:p>
          <a:endParaRPr lang="ro-RO"/>
        </a:p>
      </dgm:t>
    </dgm:pt>
    <dgm:pt modelId="{A2D9EE87-FAE5-4EA6-B5EF-0BC878C0A35F}">
      <dgm:prSet phldrT="[Text]"/>
      <dgm:spPr/>
      <dgm:t>
        <a:bodyPr/>
        <a:lstStyle/>
        <a:p>
          <a:r>
            <a:rPr lang="ro-RO" dirty="0"/>
            <a:t>Testarea funcțiilor de administrare</a:t>
          </a:r>
          <a:endParaRPr lang="ro-RO" noProof="0" dirty="0"/>
        </a:p>
      </dgm:t>
    </dgm:pt>
    <dgm:pt modelId="{C1F8664C-1669-4ACE-8EA4-D18A3158E80D}" type="parTrans" cxnId="{4BF4DEBC-7200-427C-8391-86804EEA5F6B}">
      <dgm:prSet/>
      <dgm:spPr/>
      <dgm:t>
        <a:bodyPr/>
        <a:lstStyle/>
        <a:p>
          <a:endParaRPr lang="ro-RO"/>
        </a:p>
      </dgm:t>
    </dgm:pt>
    <dgm:pt modelId="{105B5484-253A-43C4-8AEC-7B5BFED2C61D}" type="sibTrans" cxnId="{4BF4DEBC-7200-427C-8391-86804EEA5F6B}">
      <dgm:prSet/>
      <dgm:spPr/>
      <dgm:t>
        <a:bodyPr/>
        <a:lstStyle/>
        <a:p>
          <a:endParaRPr lang="ro-RO"/>
        </a:p>
      </dgm:t>
    </dgm:pt>
    <dgm:pt modelId="{EA019A95-D8F7-4C80-89CE-8DF9A010AF5C}">
      <dgm:prSet/>
      <dgm:spPr/>
      <dgm:t>
        <a:bodyPr/>
        <a:lstStyle/>
        <a:p>
          <a:r>
            <a:rPr lang="ro-RO" noProof="0" dirty="0"/>
            <a:t>Testarea validității datelor de intrare</a:t>
          </a:r>
        </a:p>
      </dgm:t>
    </dgm:pt>
    <dgm:pt modelId="{9A37A669-38E8-4FA3-A0D9-D962264ACA55}" type="parTrans" cxnId="{BB495B61-698F-4A90-A51B-C40564E7743B}">
      <dgm:prSet/>
      <dgm:spPr/>
      <dgm:t>
        <a:bodyPr/>
        <a:lstStyle/>
        <a:p>
          <a:endParaRPr lang="ro-RO"/>
        </a:p>
      </dgm:t>
    </dgm:pt>
    <dgm:pt modelId="{67915B34-F873-4206-9F35-4070917983B8}" type="sibTrans" cxnId="{BB495B61-698F-4A90-A51B-C40564E7743B}">
      <dgm:prSet/>
      <dgm:spPr/>
      <dgm:t>
        <a:bodyPr/>
        <a:lstStyle/>
        <a:p>
          <a:endParaRPr lang="ro-RO"/>
        </a:p>
      </dgm:t>
    </dgm:pt>
    <dgm:pt modelId="{01D8510F-626A-4EAB-A22F-235E9A5B5758}">
      <dgm:prSet/>
      <dgm:spPr/>
      <dgm:t>
        <a:bodyPr/>
        <a:lstStyle/>
        <a:p>
          <a:r>
            <a:rPr lang="ro-RO" noProof="0" dirty="0"/>
            <a:t>Testarea funcțiilor de administrare si generare</a:t>
          </a:r>
        </a:p>
      </dgm:t>
    </dgm:pt>
    <dgm:pt modelId="{6279DF33-0A8B-43B3-85C9-22BF1614909F}" type="parTrans" cxnId="{6B6CC7C4-6564-4552-AAA7-136EF05D8D4F}">
      <dgm:prSet/>
      <dgm:spPr/>
      <dgm:t>
        <a:bodyPr/>
        <a:lstStyle/>
        <a:p>
          <a:endParaRPr lang="ro-RO"/>
        </a:p>
      </dgm:t>
    </dgm:pt>
    <dgm:pt modelId="{6D9C75A0-1AA3-49EE-BDCA-B8620424A529}" type="sibTrans" cxnId="{6B6CC7C4-6564-4552-AAA7-136EF05D8D4F}">
      <dgm:prSet/>
      <dgm:spPr/>
      <dgm:t>
        <a:bodyPr/>
        <a:lstStyle/>
        <a:p>
          <a:endParaRPr lang="ro-RO"/>
        </a:p>
      </dgm:t>
    </dgm:pt>
    <dgm:pt modelId="{C39F2E25-6E70-4068-9E2D-2D3B09F3A15D}">
      <dgm:prSet/>
      <dgm:spPr/>
      <dgm:t>
        <a:bodyPr/>
        <a:lstStyle/>
        <a:p>
          <a:r>
            <a:rPr lang="ro-RO" dirty="0"/>
            <a:t>Testarea tuturor funcțiilor menționate anterior</a:t>
          </a:r>
          <a:endParaRPr lang="en-US" dirty="0"/>
        </a:p>
      </dgm:t>
    </dgm:pt>
    <dgm:pt modelId="{CA7649EF-3077-44A3-8D63-8F6342C821B7}" type="parTrans" cxnId="{656ECE17-5ABF-414F-ADD2-DC34C627CD54}">
      <dgm:prSet/>
      <dgm:spPr/>
      <dgm:t>
        <a:bodyPr/>
        <a:lstStyle/>
        <a:p>
          <a:endParaRPr lang="ro-RO"/>
        </a:p>
      </dgm:t>
    </dgm:pt>
    <dgm:pt modelId="{A966D76B-F409-461C-9A66-A4DDBDE8648B}" type="sibTrans" cxnId="{656ECE17-5ABF-414F-ADD2-DC34C627CD54}">
      <dgm:prSet/>
      <dgm:spPr/>
      <dgm:t>
        <a:bodyPr/>
        <a:lstStyle/>
        <a:p>
          <a:endParaRPr lang="ro-RO"/>
        </a:p>
      </dgm:t>
    </dgm:pt>
    <dgm:pt modelId="{7B577F50-FD67-41B2-A6C2-DFCC99D6C5C8}">
      <dgm:prSet/>
      <dgm:spPr/>
      <dgm:t>
        <a:bodyPr/>
        <a:lstStyle/>
        <a:p>
          <a:r>
            <a:rPr lang="ro-RO" dirty="0"/>
            <a:t>Testarea funcțiilor de Import si Export cu cod QR</a:t>
          </a:r>
          <a:endParaRPr lang="en-US" dirty="0"/>
        </a:p>
      </dgm:t>
    </dgm:pt>
    <dgm:pt modelId="{7ADA0781-1B30-41A7-BF88-3B39B894181D}" type="parTrans" cxnId="{81B0396A-B3E3-4DF4-9777-1EA7D6965333}">
      <dgm:prSet/>
      <dgm:spPr/>
      <dgm:t>
        <a:bodyPr/>
        <a:lstStyle/>
        <a:p>
          <a:endParaRPr lang="ro-RO"/>
        </a:p>
      </dgm:t>
    </dgm:pt>
    <dgm:pt modelId="{B4A2BAB1-9C81-48FC-A50F-2F9952AA7E93}" type="sibTrans" cxnId="{81B0396A-B3E3-4DF4-9777-1EA7D6965333}">
      <dgm:prSet/>
      <dgm:spPr/>
      <dgm:t>
        <a:bodyPr/>
        <a:lstStyle/>
        <a:p>
          <a:endParaRPr lang="ro-RO"/>
        </a:p>
      </dgm:t>
    </dgm:pt>
    <dgm:pt modelId="{BE291DFB-ED62-4DCD-B31B-1FEDB9B62014}" type="pres">
      <dgm:prSet presAssocID="{27C58321-9368-489A-827C-A2A190028459}" presName="linearFlow" presStyleCnt="0">
        <dgm:presLayoutVars>
          <dgm:dir/>
          <dgm:resizeHandles val="exact"/>
        </dgm:presLayoutVars>
      </dgm:prSet>
      <dgm:spPr/>
    </dgm:pt>
    <dgm:pt modelId="{B675E6B6-22F8-415A-B7BB-8D7CC3DA7B94}" type="pres">
      <dgm:prSet presAssocID="{67527B9A-1DA0-4204-992C-5BB2DFD4A668}" presName="composite" presStyleCnt="0"/>
      <dgm:spPr/>
    </dgm:pt>
    <dgm:pt modelId="{210B23A6-8D25-4792-B1A0-13209574B37E}" type="pres">
      <dgm:prSet presAssocID="{67527B9A-1DA0-4204-992C-5BB2DFD4A668}" presName="imgShp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62" b="-1062"/>
          </a:stretch>
        </a:blipFill>
      </dgm:spPr>
    </dgm:pt>
    <dgm:pt modelId="{E36B7A2E-98BC-45C2-891D-66F3C12F340D}" type="pres">
      <dgm:prSet presAssocID="{67527B9A-1DA0-4204-992C-5BB2DFD4A668}" presName="txShp" presStyleLbl="node1" presStyleIdx="0" presStyleCnt="4">
        <dgm:presLayoutVars>
          <dgm:bulletEnabled val="1"/>
        </dgm:presLayoutVars>
      </dgm:prSet>
      <dgm:spPr/>
    </dgm:pt>
    <dgm:pt modelId="{083551D4-C277-4A64-B5B3-AD045A622647}" type="pres">
      <dgm:prSet presAssocID="{7319C0E1-3765-4C42-99CC-B06ADA64B9E2}" presName="spacing" presStyleCnt="0"/>
      <dgm:spPr/>
    </dgm:pt>
    <dgm:pt modelId="{72FEBBD6-53CB-4BAC-968E-C0CB0B90C9FF}" type="pres">
      <dgm:prSet presAssocID="{D5C249D4-7EAB-402A-9CC8-74CA46C345D2}" presName="composite" presStyleCnt="0"/>
      <dgm:spPr/>
    </dgm:pt>
    <dgm:pt modelId="{10FC8013-2DDC-4518-A7F3-8A9E1B685E10}" type="pres">
      <dgm:prSet presAssocID="{D5C249D4-7EAB-402A-9CC8-74CA46C345D2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42BA9A-296E-47B5-8E80-66E82616D5AE}" type="pres">
      <dgm:prSet presAssocID="{D5C249D4-7EAB-402A-9CC8-74CA46C345D2}" presName="txShp" presStyleLbl="node1" presStyleIdx="1" presStyleCnt="4">
        <dgm:presLayoutVars>
          <dgm:bulletEnabled val="1"/>
        </dgm:presLayoutVars>
      </dgm:prSet>
      <dgm:spPr/>
    </dgm:pt>
    <dgm:pt modelId="{14F7F048-7794-49E9-9861-74FFED05D0F5}" type="pres">
      <dgm:prSet presAssocID="{DC4DB6EC-564D-429B-9272-432C6E1300E5}" presName="spacing" presStyleCnt="0"/>
      <dgm:spPr/>
    </dgm:pt>
    <dgm:pt modelId="{55068B3C-DCBD-4148-B690-22E99678EED3}" type="pres">
      <dgm:prSet presAssocID="{A8C91451-E092-4E67-A0CB-F87DDD67F864}" presName="composite" presStyleCnt="0"/>
      <dgm:spPr/>
    </dgm:pt>
    <dgm:pt modelId="{EBE90D2E-EEA8-4F22-9FF4-FC46A6740554}" type="pres">
      <dgm:prSet presAssocID="{A8C91451-E092-4E67-A0CB-F87DDD67F864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21E8F2-A29D-4D1E-A44D-17AFF18CB827}" type="pres">
      <dgm:prSet presAssocID="{A8C91451-E092-4E67-A0CB-F87DDD67F864}" presName="txShp" presStyleLbl="node1" presStyleIdx="2" presStyleCnt="4">
        <dgm:presLayoutVars>
          <dgm:bulletEnabled val="1"/>
        </dgm:presLayoutVars>
      </dgm:prSet>
      <dgm:spPr/>
    </dgm:pt>
    <dgm:pt modelId="{CEC8AA86-8D2E-46A9-AA80-3BCDBA417D57}" type="pres">
      <dgm:prSet presAssocID="{E8117B81-54F7-4F56-A8B3-C21AB2199F9C}" presName="spacing" presStyleCnt="0"/>
      <dgm:spPr/>
    </dgm:pt>
    <dgm:pt modelId="{C6FEF1A5-7213-4100-B294-73718B49DA69}" type="pres">
      <dgm:prSet presAssocID="{EFD8C35B-0A89-470F-8C9F-2E721A3F7C90}" presName="composite" presStyleCnt="0"/>
      <dgm:spPr/>
    </dgm:pt>
    <dgm:pt modelId="{72687AE3-96E7-4A2D-A8E6-A08D208F3E86}" type="pres">
      <dgm:prSet presAssocID="{EFD8C35B-0A89-470F-8C9F-2E721A3F7C90}" presName="imgShp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FE695257-DFAA-4B2D-968B-95D3DCF0394F}" type="pres">
      <dgm:prSet presAssocID="{EFD8C35B-0A89-470F-8C9F-2E721A3F7C90}" presName="txShp" presStyleLbl="node1" presStyleIdx="3" presStyleCnt="4">
        <dgm:presLayoutVars>
          <dgm:bulletEnabled val="1"/>
        </dgm:presLayoutVars>
      </dgm:prSet>
      <dgm:spPr/>
    </dgm:pt>
  </dgm:ptLst>
  <dgm:cxnLst>
    <dgm:cxn modelId="{D6698806-E4F1-4C14-BB9C-19E6BCB2C5A9}" type="presOf" srcId="{7B577F50-FD67-41B2-A6C2-DFCC99D6C5C8}" destId="{7A21E8F2-A29D-4D1E-A44D-17AFF18CB827}" srcOrd="0" destOrd="2" presId="urn:microsoft.com/office/officeart/2005/8/layout/vList3"/>
    <dgm:cxn modelId="{F3DE1415-A2EC-4EE6-B62C-E998EAA61B64}" type="presOf" srcId="{67527B9A-1DA0-4204-992C-5BB2DFD4A668}" destId="{E36B7A2E-98BC-45C2-891D-66F3C12F340D}" srcOrd="0" destOrd="0" presId="urn:microsoft.com/office/officeart/2005/8/layout/vList3"/>
    <dgm:cxn modelId="{656ECE17-5ABF-414F-ADD2-DC34C627CD54}" srcId="{A8C91451-E092-4E67-A0CB-F87DDD67F864}" destId="{C39F2E25-6E70-4068-9E2D-2D3B09F3A15D}" srcOrd="0" destOrd="0" parTransId="{CA7649EF-3077-44A3-8D63-8F6342C821B7}" sibTransId="{A966D76B-F409-461C-9A66-A4DDBDE8648B}"/>
    <dgm:cxn modelId="{44E0B526-FC16-444E-B734-B63D0BB02540}" type="presOf" srcId="{EA019A95-D8F7-4C80-89CE-8DF9A010AF5C}" destId="{E742BA9A-296E-47B5-8E80-66E82616D5AE}" srcOrd="0" destOrd="1" presId="urn:microsoft.com/office/officeart/2005/8/layout/vList3"/>
    <dgm:cxn modelId="{0B539B2D-8A83-4394-8B91-5A676CED1629}" srcId="{27C58321-9368-489A-827C-A2A190028459}" destId="{D5C249D4-7EAB-402A-9CC8-74CA46C345D2}" srcOrd="1" destOrd="0" parTransId="{A50A9801-3261-4A66-8A05-63CBA5C13DFA}" sibTransId="{DC4DB6EC-564D-429B-9272-432C6E1300E5}"/>
    <dgm:cxn modelId="{15507B5E-437C-4610-B283-AB5BD4BB831C}" srcId="{EFD8C35B-0A89-470F-8C9F-2E721A3F7C90}" destId="{865651C2-5906-44E4-8DC4-F0A444774596}" srcOrd="0" destOrd="0" parTransId="{9EBBAEEE-F50C-4D64-9BE7-FDEE6E9D5B0E}" sibTransId="{B4951D34-271D-4B6E-B200-DEB9C1043A7C}"/>
    <dgm:cxn modelId="{BB495B61-698F-4A90-A51B-C40564E7743B}" srcId="{D5C249D4-7EAB-402A-9CC8-74CA46C345D2}" destId="{EA019A95-D8F7-4C80-89CE-8DF9A010AF5C}" srcOrd="0" destOrd="0" parTransId="{9A37A669-38E8-4FA3-A0D9-D962264ACA55}" sibTransId="{67915B34-F873-4206-9F35-4070917983B8}"/>
    <dgm:cxn modelId="{81D7B761-CB70-4EB4-8646-4FD71E69AB77}" type="presOf" srcId="{C39F2E25-6E70-4068-9E2D-2D3B09F3A15D}" destId="{7A21E8F2-A29D-4D1E-A44D-17AFF18CB827}" srcOrd="0" destOrd="1" presId="urn:microsoft.com/office/officeart/2005/8/layout/vList3"/>
    <dgm:cxn modelId="{81B0396A-B3E3-4DF4-9777-1EA7D6965333}" srcId="{A8C91451-E092-4E67-A0CB-F87DDD67F864}" destId="{7B577F50-FD67-41B2-A6C2-DFCC99D6C5C8}" srcOrd="1" destOrd="0" parTransId="{7ADA0781-1B30-41A7-BF88-3B39B894181D}" sibTransId="{B4A2BAB1-9C81-48FC-A50F-2F9952AA7E93}"/>
    <dgm:cxn modelId="{713C2A53-78FC-4861-9F16-75313F2546C4}" type="presOf" srcId="{D5C249D4-7EAB-402A-9CC8-74CA46C345D2}" destId="{E742BA9A-296E-47B5-8E80-66E82616D5AE}" srcOrd="0" destOrd="0" presId="urn:microsoft.com/office/officeart/2005/8/layout/vList3"/>
    <dgm:cxn modelId="{22A6AE77-2560-4ACB-96CB-A8F894341341}" type="presOf" srcId="{EFD8C35B-0A89-470F-8C9F-2E721A3F7C90}" destId="{FE695257-DFAA-4B2D-968B-95D3DCF0394F}" srcOrd="0" destOrd="0" presId="urn:microsoft.com/office/officeart/2005/8/layout/vList3"/>
    <dgm:cxn modelId="{2272AF80-1651-42E0-8846-B150F6B14BF3}" srcId="{67527B9A-1DA0-4204-992C-5BB2DFD4A668}" destId="{7C336433-D6ED-4FA9-9F53-33BC9D27273F}" srcOrd="0" destOrd="0" parTransId="{0BA772EC-2C6B-444A-A0FC-2188871FFDA9}" sibTransId="{CA812D96-9615-411B-8F74-53A4511B1E89}"/>
    <dgm:cxn modelId="{1B900888-A0EE-4AA1-8125-9C7620E1FB9C}" srcId="{EFD8C35B-0A89-470F-8C9F-2E721A3F7C90}" destId="{F071CFE5-9C07-4324-BB88-C7AF7CBFADB3}" srcOrd="1" destOrd="0" parTransId="{54C0706D-08BA-4AC1-A594-BF37B5701496}" sibTransId="{BEFD7FE8-1C01-42EB-B0A2-CFB4AD623836}"/>
    <dgm:cxn modelId="{29B93B90-A1AE-4803-B3A3-4717601FE864}" type="presOf" srcId="{A8C91451-E092-4E67-A0CB-F87DDD67F864}" destId="{7A21E8F2-A29D-4D1E-A44D-17AFF18CB827}" srcOrd="0" destOrd="0" presId="urn:microsoft.com/office/officeart/2005/8/layout/vList3"/>
    <dgm:cxn modelId="{5411C894-27F8-43AD-AC43-A421578A856A}" srcId="{27C58321-9368-489A-827C-A2A190028459}" destId="{EFD8C35B-0A89-470F-8C9F-2E721A3F7C90}" srcOrd="3" destOrd="0" parTransId="{A7C14DC8-7235-488E-834F-F0611B964744}" sibTransId="{87E98689-51CC-4ADE-A5F3-A08323E91F22}"/>
    <dgm:cxn modelId="{6CAF5595-97E1-4E6C-80A6-E7CF8B8C947C}" type="presOf" srcId="{865651C2-5906-44E4-8DC4-F0A444774596}" destId="{FE695257-DFAA-4B2D-968B-95D3DCF0394F}" srcOrd="0" destOrd="1" presId="urn:microsoft.com/office/officeart/2005/8/layout/vList3"/>
    <dgm:cxn modelId="{6D44789C-D5A1-4DEC-BB07-53C3D382FD73}" type="presOf" srcId="{7C336433-D6ED-4FA9-9F53-33BC9D27273F}" destId="{E36B7A2E-98BC-45C2-891D-66F3C12F340D}" srcOrd="0" destOrd="1" presId="urn:microsoft.com/office/officeart/2005/8/layout/vList3"/>
    <dgm:cxn modelId="{A330049D-2A78-434C-8CD6-75E2D28DDE75}" srcId="{27C58321-9368-489A-827C-A2A190028459}" destId="{A8C91451-E092-4E67-A0CB-F87DDD67F864}" srcOrd="2" destOrd="0" parTransId="{993DC9EC-C618-4226-833D-04A4D2BAAF4B}" sibTransId="{E8117B81-54F7-4F56-A8B3-C21AB2199F9C}"/>
    <dgm:cxn modelId="{165B079E-1E77-4A1C-8FC8-CADA1CBA14FA}" type="presOf" srcId="{27C58321-9368-489A-827C-A2A190028459}" destId="{BE291DFB-ED62-4DCD-B31B-1FEDB9B62014}" srcOrd="0" destOrd="0" presId="urn:microsoft.com/office/officeart/2005/8/layout/vList3"/>
    <dgm:cxn modelId="{B081879E-E84A-4E2D-AEAA-4929377D8CAA}" type="presOf" srcId="{01D8510F-626A-4EAB-A22F-235E9A5B5758}" destId="{E742BA9A-296E-47B5-8E80-66E82616D5AE}" srcOrd="0" destOrd="2" presId="urn:microsoft.com/office/officeart/2005/8/layout/vList3"/>
    <dgm:cxn modelId="{6E1560A0-BF52-4C1A-B638-00EDEB46F908}" type="presOf" srcId="{F071CFE5-9C07-4324-BB88-C7AF7CBFADB3}" destId="{FE695257-DFAA-4B2D-968B-95D3DCF0394F}" srcOrd="0" destOrd="2" presId="urn:microsoft.com/office/officeart/2005/8/layout/vList3"/>
    <dgm:cxn modelId="{C9072BAC-3045-4D4D-AA4E-FEB068C4CB8C}" type="presOf" srcId="{A2D9EE87-FAE5-4EA6-B5EF-0BC878C0A35F}" destId="{E36B7A2E-98BC-45C2-891D-66F3C12F340D}" srcOrd="0" destOrd="2" presId="urn:microsoft.com/office/officeart/2005/8/layout/vList3"/>
    <dgm:cxn modelId="{4BF4DEBC-7200-427C-8391-86804EEA5F6B}" srcId="{67527B9A-1DA0-4204-992C-5BB2DFD4A668}" destId="{A2D9EE87-FAE5-4EA6-B5EF-0BC878C0A35F}" srcOrd="1" destOrd="0" parTransId="{C1F8664C-1669-4ACE-8EA4-D18A3158E80D}" sibTransId="{105B5484-253A-43C4-8AEC-7B5BFED2C61D}"/>
    <dgm:cxn modelId="{6B6CC7C4-6564-4552-AAA7-136EF05D8D4F}" srcId="{D5C249D4-7EAB-402A-9CC8-74CA46C345D2}" destId="{01D8510F-626A-4EAB-A22F-235E9A5B5758}" srcOrd="1" destOrd="0" parTransId="{6279DF33-0A8B-43B3-85C9-22BF1614909F}" sibTransId="{6D9C75A0-1AA3-49EE-BDCA-B8620424A529}"/>
    <dgm:cxn modelId="{ECFAC8D1-84A5-48D6-AEB0-3631E979C636}" srcId="{27C58321-9368-489A-827C-A2A190028459}" destId="{67527B9A-1DA0-4204-992C-5BB2DFD4A668}" srcOrd="0" destOrd="0" parTransId="{5EBD2FF5-8E1E-4978-8075-6DBFD474E3BE}" sibTransId="{7319C0E1-3765-4C42-99CC-B06ADA64B9E2}"/>
    <dgm:cxn modelId="{4DCEAF69-8879-4C91-9C45-1FFD95F5D8D8}" type="presParOf" srcId="{BE291DFB-ED62-4DCD-B31B-1FEDB9B62014}" destId="{B675E6B6-22F8-415A-B7BB-8D7CC3DA7B94}" srcOrd="0" destOrd="0" presId="urn:microsoft.com/office/officeart/2005/8/layout/vList3"/>
    <dgm:cxn modelId="{558F32B9-56A8-4A3B-812B-C8ADD1E3C48A}" type="presParOf" srcId="{B675E6B6-22F8-415A-B7BB-8D7CC3DA7B94}" destId="{210B23A6-8D25-4792-B1A0-13209574B37E}" srcOrd="0" destOrd="0" presId="urn:microsoft.com/office/officeart/2005/8/layout/vList3"/>
    <dgm:cxn modelId="{791C4A8D-9419-4BAB-84CC-E9204B748508}" type="presParOf" srcId="{B675E6B6-22F8-415A-B7BB-8D7CC3DA7B94}" destId="{E36B7A2E-98BC-45C2-891D-66F3C12F340D}" srcOrd="1" destOrd="0" presId="urn:microsoft.com/office/officeart/2005/8/layout/vList3"/>
    <dgm:cxn modelId="{5CFFCF36-44C2-48BB-ACC8-8D613471E8A6}" type="presParOf" srcId="{BE291DFB-ED62-4DCD-B31B-1FEDB9B62014}" destId="{083551D4-C277-4A64-B5B3-AD045A622647}" srcOrd="1" destOrd="0" presId="urn:microsoft.com/office/officeart/2005/8/layout/vList3"/>
    <dgm:cxn modelId="{659E45A7-2DB6-4823-AA44-A12067026531}" type="presParOf" srcId="{BE291DFB-ED62-4DCD-B31B-1FEDB9B62014}" destId="{72FEBBD6-53CB-4BAC-968E-C0CB0B90C9FF}" srcOrd="2" destOrd="0" presId="urn:microsoft.com/office/officeart/2005/8/layout/vList3"/>
    <dgm:cxn modelId="{5B1D0E4A-39E9-49D0-BDC4-F9FD86E2E11A}" type="presParOf" srcId="{72FEBBD6-53CB-4BAC-968E-C0CB0B90C9FF}" destId="{10FC8013-2DDC-4518-A7F3-8A9E1B685E10}" srcOrd="0" destOrd="0" presId="urn:microsoft.com/office/officeart/2005/8/layout/vList3"/>
    <dgm:cxn modelId="{3142F13C-AA0A-4824-ABA3-182C342FCA8D}" type="presParOf" srcId="{72FEBBD6-53CB-4BAC-968E-C0CB0B90C9FF}" destId="{E742BA9A-296E-47B5-8E80-66E82616D5AE}" srcOrd="1" destOrd="0" presId="urn:microsoft.com/office/officeart/2005/8/layout/vList3"/>
    <dgm:cxn modelId="{575F7732-BDFC-47D3-AF08-3B578CAEA669}" type="presParOf" srcId="{BE291DFB-ED62-4DCD-B31B-1FEDB9B62014}" destId="{14F7F048-7794-49E9-9861-74FFED05D0F5}" srcOrd="3" destOrd="0" presId="urn:microsoft.com/office/officeart/2005/8/layout/vList3"/>
    <dgm:cxn modelId="{B0CFF14F-567D-4A32-A132-6361C9165CA6}" type="presParOf" srcId="{BE291DFB-ED62-4DCD-B31B-1FEDB9B62014}" destId="{55068B3C-DCBD-4148-B690-22E99678EED3}" srcOrd="4" destOrd="0" presId="urn:microsoft.com/office/officeart/2005/8/layout/vList3"/>
    <dgm:cxn modelId="{4E2B948A-7AD8-4ED4-A368-205EA9A8D223}" type="presParOf" srcId="{55068B3C-DCBD-4148-B690-22E99678EED3}" destId="{EBE90D2E-EEA8-4F22-9FF4-FC46A6740554}" srcOrd="0" destOrd="0" presId="urn:microsoft.com/office/officeart/2005/8/layout/vList3"/>
    <dgm:cxn modelId="{2396E081-30D0-49F4-B42A-CC173FB17930}" type="presParOf" srcId="{55068B3C-DCBD-4148-B690-22E99678EED3}" destId="{7A21E8F2-A29D-4D1E-A44D-17AFF18CB827}" srcOrd="1" destOrd="0" presId="urn:microsoft.com/office/officeart/2005/8/layout/vList3"/>
    <dgm:cxn modelId="{4A382424-2D5E-40C4-8FCC-E33E3B359FF1}" type="presParOf" srcId="{BE291DFB-ED62-4DCD-B31B-1FEDB9B62014}" destId="{CEC8AA86-8D2E-46A9-AA80-3BCDBA417D57}" srcOrd="5" destOrd="0" presId="urn:microsoft.com/office/officeart/2005/8/layout/vList3"/>
    <dgm:cxn modelId="{07760FA2-86C9-4BC5-B3AF-D8156E72473D}" type="presParOf" srcId="{BE291DFB-ED62-4DCD-B31B-1FEDB9B62014}" destId="{C6FEF1A5-7213-4100-B294-73718B49DA69}" srcOrd="6" destOrd="0" presId="urn:microsoft.com/office/officeart/2005/8/layout/vList3"/>
    <dgm:cxn modelId="{7AEA769C-2794-4254-9B15-CC2883FE6671}" type="presParOf" srcId="{C6FEF1A5-7213-4100-B294-73718B49DA69}" destId="{72687AE3-96E7-4A2D-A8E6-A08D208F3E86}" srcOrd="0" destOrd="0" presId="urn:microsoft.com/office/officeart/2005/8/layout/vList3"/>
    <dgm:cxn modelId="{A54C29B5-DDE9-4867-A52F-0F7A8AA6D681}" type="presParOf" srcId="{C6FEF1A5-7213-4100-B294-73718B49DA69}" destId="{FE695257-DFAA-4B2D-968B-95D3DCF039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DBB28-FDAB-4A6A-9D3B-D4DA5C2C6750}">
      <dsp:nvSpPr>
        <dsp:cNvPr id="0" name=""/>
        <dsp:cNvSpPr/>
      </dsp:nvSpPr>
      <dsp:spPr>
        <a:xfrm>
          <a:off x="2326" y="0"/>
          <a:ext cx="3619639" cy="56620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Hacker</a:t>
          </a:r>
          <a:r>
            <a:rPr lang="ro-RO" sz="3300" kern="1200" dirty="0"/>
            <a:t>s</a:t>
          </a:r>
          <a:r>
            <a:rPr lang="en-US" sz="3300" kern="1200" dirty="0"/>
            <a:t> vs Defenders</a:t>
          </a:r>
        </a:p>
      </dsp:txBody>
      <dsp:txXfrm>
        <a:off x="2326" y="2264833"/>
        <a:ext cx="3619639" cy="2264833"/>
      </dsp:txXfrm>
    </dsp:sp>
    <dsp:sp modelId="{A137447F-431C-4D0A-BF69-72D4CE5D12E7}">
      <dsp:nvSpPr>
        <dsp:cNvPr id="0" name=""/>
        <dsp:cNvSpPr/>
      </dsp:nvSpPr>
      <dsp:spPr>
        <a:xfrm>
          <a:off x="561973" y="105077"/>
          <a:ext cx="2487637" cy="240552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57" r="-1375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B01FCB-BCB3-4140-8575-CEA343E8EF3D}">
      <dsp:nvSpPr>
        <dsp:cNvPr id="0" name=""/>
        <dsp:cNvSpPr/>
      </dsp:nvSpPr>
      <dsp:spPr>
        <a:xfrm>
          <a:off x="3730555" y="0"/>
          <a:ext cx="3619639" cy="56620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 noProof="0" dirty="0"/>
            <a:t>Scurgeri de date</a:t>
          </a:r>
        </a:p>
      </dsp:txBody>
      <dsp:txXfrm>
        <a:off x="3730555" y="2264833"/>
        <a:ext cx="3619639" cy="2264833"/>
      </dsp:txXfrm>
    </dsp:sp>
    <dsp:sp modelId="{535910F0-1245-4B42-972A-22252E0C10A8}">
      <dsp:nvSpPr>
        <dsp:cNvPr id="0" name=""/>
        <dsp:cNvSpPr/>
      </dsp:nvSpPr>
      <dsp:spPr>
        <a:xfrm>
          <a:off x="4290202" y="105077"/>
          <a:ext cx="2487637" cy="24055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E30C65-EEE0-4B19-A220-2C1406C6F92B}">
      <dsp:nvSpPr>
        <dsp:cNvPr id="0" name=""/>
        <dsp:cNvSpPr/>
      </dsp:nvSpPr>
      <dsp:spPr>
        <a:xfrm>
          <a:off x="7458783" y="0"/>
          <a:ext cx="3619639" cy="56620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 noProof="0" dirty="0"/>
            <a:t>Politicile de securitate prea complexe</a:t>
          </a:r>
        </a:p>
      </dsp:txBody>
      <dsp:txXfrm>
        <a:off x="7458783" y="2264833"/>
        <a:ext cx="3619639" cy="2264833"/>
      </dsp:txXfrm>
    </dsp:sp>
    <dsp:sp modelId="{D5E8C272-CA3D-46CB-BE62-714A53516F34}">
      <dsp:nvSpPr>
        <dsp:cNvPr id="0" name=""/>
        <dsp:cNvSpPr/>
      </dsp:nvSpPr>
      <dsp:spPr>
        <a:xfrm>
          <a:off x="8018430" y="105077"/>
          <a:ext cx="2487637" cy="240552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3CEB1E-7700-4567-AE8B-8B6D95876E16}">
      <dsp:nvSpPr>
        <dsp:cNvPr id="0" name=""/>
        <dsp:cNvSpPr/>
      </dsp:nvSpPr>
      <dsp:spPr>
        <a:xfrm>
          <a:off x="443229" y="4529667"/>
          <a:ext cx="10194290" cy="849312"/>
        </a:xfrm>
        <a:prstGeom prst="right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F7C21-1A63-4ECA-82D4-C4DAFD051D07}">
      <dsp:nvSpPr>
        <dsp:cNvPr id="0" name=""/>
        <dsp:cNvSpPr/>
      </dsp:nvSpPr>
      <dsp:spPr>
        <a:xfrm>
          <a:off x="-4541650" y="-696398"/>
          <a:ext cx="5410229" cy="5410229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60437-3477-40F4-B376-B06499EF3BD0}">
      <dsp:nvSpPr>
        <dsp:cNvPr id="0" name=""/>
        <dsp:cNvSpPr/>
      </dsp:nvSpPr>
      <dsp:spPr>
        <a:xfrm>
          <a:off x="558609" y="401743"/>
          <a:ext cx="6867239" cy="80348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6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b="1" kern="1200" noProof="0" dirty="0"/>
            <a:t>Atenuarea</a:t>
          </a:r>
          <a:r>
            <a:rPr lang="en-US" sz="2600" b="1" kern="1200" dirty="0"/>
            <a:t> </a:t>
          </a:r>
          <a:r>
            <a:rPr lang="ro-RO" sz="2600" b="1" kern="1200" noProof="0" dirty="0"/>
            <a:t>atacurilor</a:t>
          </a:r>
        </a:p>
      </dsp:txBody>
      <dsp:txXfrm>
        <a:off x="558609" y="401743"/>
        <a:ext cx="6867239" cy="803486"/>
      </dsp:txXfrm>
    </dsp:sp>
    <dsp:sp modelId="{B5368253-F9B6-4FB4-8AB8-772B05D6C76E}">
      <dsp:nvSpPr>
        <dsp:cNvPr id="0" name=""/>
        <dsp:cNvSpPr/>
      </dsp:nvSpPr>
      <dsp:spPr>
        <a:xfrm>
          <a:off x="56430" y="301307"/>
          <a:ext cx="1004358" cy="1004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97DDD-158B-4391-8786-A513F89166A2}">
      <dsp:nvSpPr>
        <dsp:cNvPr id="0" name=""/>
        <dsp:cNvSpPr/>
      </dsp:nvSpPr>
      <dsp:spPr>
        <a:xfrm>
          <a:off x="850676" y="1606973"/>
          <a:ext cx="6575172" cy="80348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6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b="1" kern="1200" noProof="0" dirty="0"/>
            <a:t>Simplificarea</a:t>
          </a:r>
          <a:r>
            <a:rPr lang="en-US" sz="2600" b="1" kern="1200" dirty="0"/>
            <a:t> </a:t>
          </a:r>
          <a:r>
            <a:rPr lang="ro-RO" sz="2600" b="1" kern="1200" noProof="0" dirty="0"/>
            <a:t>politicilor</a:t>
          </a:r>
          <a:r>
            <a:rPr lang="en-US" sz="2600" b="1" kern="1200" dirty="0"/>
            <a:t> de </a:t>
          </a:r>
          <a:r>
            <a:rPr lang="ro-RO" sz="2600" b="1" kern="1200" dirty="0"/>
            <a:t>s</a:t>
          </a:r>
          <a:r>
            <a:rPr lang="en-US" sz="2600" b="1" kern="1200" dirty="0" err="1"/>
            <a:t>ecuritate</a:t>
          </a:r>
          <a:endParaRPr lang="en-US" sz="2600" b="1" kern="1200" dirty="0"/>
        </a:p>
      </dsp:txBody>
      <dsp:txXfrm>
        <a:off x="850676" y="1606973"/>
        <a:ext cx="6575172" cy="803486"/>
      </dsp:txXfrm>
    </dsp:sp>
    <dsp:sp modelId="{3842F1FB-4BBE-4C5F-8689-2902839AC4B1}">
      <dsp:nvSpPr>
        <dsp:cNvPr id="0" name=""/>
        <dsp:cNvSpPr/>
      </dsp:nvSpPr>
      <dsp:spPr>
        <a:xfrm>
          <a:off x="348497" y="1506537"/>
          <a:ext cx="1004358" cy="1004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1BEC6-9BCA-43B2-83A4-A9F33DC87407}">
      <dsp:nvSpPr>
        <dsp:cNvPr id="0" name=""/>
        <dsp:cNvSpPr/>
      </dsp:nvSpPr>
      <dsp:spPr>
        <a:xfrm>
          <a:off x="558609" y="2812203"/>
          <a:ext cx="6867239" cy="80348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776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b="1" kern="1200" noProof="0" dirty="0"/>
            <a:t>Utilizarea unei soluții simple și intuitive</a:t>
          </a:r>
        </a:p>
      </dsp:txBody>
      <dsp:txXfrm>
        <a:off x="558609" y="2812203"/>
        <a:ext cx="6867239" cy="803486"/>
      </dsp:txXfrm>
    </dsp:sp>
    <dsp:sp modelId="{DA32A7DA-A349-4181-B4D5-5FEFE0A3A24E}">
      <dsp:nvSpPr>
        <dsp:cNvPr id="0" name=""/>
        <dsp:cNvSpPr/>
      </dsp:nvSpPr>
      <dsp:spPr>
        <a:xfrm>
          <a:off x="56430" y="2711767"/>
          <a:ext cx="1004358" cy="1004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C124D-777F-42FC-A46B-99C75E3BCA51}">
      <dsp:nvSpPr>
        <dsp:cNvPr id="0" name=""/>
        <dsp:cNvSpPr/>
      </dsp:nvSpPr>
      <dsp:spPr>
        <a:xfrm>
          <a:off x="0" y="0"/>
          <a:ext cx="9984440" cy="2052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900" kern="1200" dirty="0"/>
            <a:t>Client</a:t>
          </a:r>
        </a:p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4900" kern="1200" dirty="0"/>
        </a:p>
      </dsp:txBody>
      <dsp:txXfrm>
        <a:off x="2202169" y="0"/>
        <a:ext cx="7782271" cy="2052817"/>
      </dsp:txXfrm>
    </dsp:sp>
    <dsp:sp modelId="{8F548501-9B5B-4CA1-9C3E-5D9EC407CFAD}">
      <dsp:nvSpPr>
        <dsp:cNvPr id="0" name=""/>
        <dsp:cNvSpPr/>
      </dsp:nvSpPr>
      <dsp:spPr>
        <a:xfrm>
          <a:off x="205281" y="205281"/>
          <a:ext cx="1996888" cy="164225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028" t="-1515" r="4028" b="-1515"/>
          </a:stretch>
        </a:blip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0F72B-A810-4C8C-9165-C50FE3C7AE55}">
      <dsp:nvSpPr>
        <dsp:cNvPr id="0" name=""/>
        <dsp:cNvSpPr/>
      </dsp:nvSpPr>
      <dsp:spPr>
        <a:xfrm>
          <a:off x="0" y="2258099"/>
          <a:ext cx="9984440" cy="2052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900" kern="1200" dirty="0"/>
            <a:t>Server</a:t>
          </a:r>
        </a:p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4900" kern="1200" dirty="0"/>
        </a:p>
      </dsp:txBody>
      <dsp:txXfrm>
        <a:off x="2202169" y="2258099"/>
        <a:ext cx="7782271" cy="2052817"/>
      </dsp:txXfrm>
    </dsp:sp>
    <dsp:sp modelId="{C41DCDEC-C97F-411F-9F6C-11F2E572D246}">
      <dsp:nvSpPr>
        <dsp:cNvPr id="0" name=""/>
        <dsp:cNvSpPr/>
      </dsp:nvSpPr>
      <dsp:spPr>
        <a:xfrm>
          <a:off x="205281" y="2463380"/>
          <a:ext cx="1996888" cy="16422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B7A2E-98BC-45C2-891D-66F3C12F340D}">
      <dsp:nvSpPr>
        <dsp:cNvPr id="0" name=""/>
        <dsp:cNvSpPr/>
      </dsp:nvSpPr>
      <dsp:spPr>
        <a:xfrm rot="10800000">
          <a:off x="1988065" y="1082"/>
          <a:ext cx="7018210" cy="8812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62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dirty="0"/>
            <a:t>Teste unitare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Testarea algoritmilor de criptare</a:t>
          </a:r>
          <a:endParaRPr lang="ro-RO" sz="1300" kern="1200" noProof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Testarea funcțiilor de administrare</a:t>
          </a:r>
          <a:endParaRPr lang="ro-RO" sz="1300" kern="1200" noProof="0" dirty="0"/>
        </a:p>
      </dsp:txBody>
      <dsp:txXfrm rot="10800000">
        <a:off x="2208385" y="1082"/>
        <a:ext cx="6797890" cy="881282"/>
      </dsp:txXfrm>
    </dsp:sp>
    <dsp:sp modelId="{210B23A6-8D25-4792-B1A0-13209574B37E}">
      <dsp:nvSpPr>
        <dsp:cNvPr id="0" name=""/>
        <dsp:cNvSpPr/>
      </dsp:nvSpPr>
      <dsp:spPr>
        <a:xfrm>
          <a:off x="1547424" y="1082"/>
          <a:ext cx="881282" cy="88128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62" b="-1062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2BA9A-296E-47B5-8E80-66E82616D5AE}">
      <dsp:nvSpPr>
        <dsp:cNvPr id="0" name=""/>
        <dsp:cNvSpPr/>
      </dsp:nvSpPr>
      <dsp:spPr>
        <a:xfrm rot="10800000">
          <a:off x="1988065" y="1145434"/>
          <a:ext cx="7018210" cy="8812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62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noProof="0" dirty="0"/>
            <a:t>Teste de integrare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noProof="0" dirty="0"/>
            <a:t>Testarea validității datelor de intrare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noProof="0" dirty="0"/>
            <a:t>Testarea funcțiilor de administrare si generare</a:t>
          </a:r>
        </a:p>
      </dsp:txBody>
      <dsp:txXfrm rot="10800000">
        <a:off x="2208385" y="1145434"/>
        <a:ext cx="6797890" cy="881282"/>
      </dsp:txXfrm>
    </dsp:sp>
    <dsp:sp modelId="{10FC8013-2DDC-4518-A7F3-8A9E1B685E10}">
      <dsp:nvSpPr>
        <dsp:cNvPr id="0" name=""/>
        <dsp:cNvSpPr/>
      </dsp:nvSpPr>
      <dsp:spPr>
        <a:xfrm>
          <a:off x="1547424" y="1145434"/>
          <a:ext cx="881282" cy="88128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1E8F2-A29D-4D1E-A44D-17AFF18CB827}">
      <dsp:nvSpPr>
        <dsp:cNvPr id="0" name=""/>
        <dsp:cNvSpPr/>
      </dsp:nvSpPr>
      <dsp:spPr>
        <a:xfrm rot="10800000">
          <a:off x="1988065" y="2289787"/>
          <a:ext cx="7018210" cy="8812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62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dirty="0"/>
            <a:t>Teste manuale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Testarea tuturor funcțiilor menționate anterior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dirty="0"/>
            <a:t>Testarea funcțiilor de Import si Export cu cod QR</a:t>
          </a:r>
          <a:endParaRPr lang="en-US" sz="1300" kern="1200" dirty="0"/>
        </a:p>
      </dsp:txBody>
      <dsp:txXfrm rot="10800000">
        <a:off x="2208385" y="2289787"/>
        <a:ext cx="6797890" cy="881282"/>
      </dsp:txXfrm>
    </dsp:sp>
    <dsp:sp modelId="{EBE90D2E-EEA8-4F22-9FF4-FC46A6740554}">
      <dsp:nvSpPr>
        <dsp:cNvPr id="0" name=""/>
        <dsp:cNvSpPr/>
      </dsp:nvSpPr>
      <dsp:spPr>
        <a:xfrm>
          <a:off x="1547424" y="2289787"/>
          <a:ext cx="881282" cy="88128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95257-DFAA-4B2D-968B-95D3DCF0394F}">
      <dsp:nvSpPr>
        <dsp:cNvPr id="0" name=""/>
        <dsp:cNvSpPr/>
      </dsp:nvSpPr>
      <dsp:spPr>
        <a:xfrm rot="10800000">
          <a:off x="1988065" y="3434139"/>
          <a:ext cx="7018210" cy="8812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62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kern="1200" noProof="0" dirty="0"/>
            <a:t>Teste de securitate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noProof="0" dirty="0"/>
            <a:t>Testare pentru atacuri Brute-Force pe </a:t>
          </a:r>
          <a:r>
            <a:rPr lang="ro-RO" sz="1300" kern="1200" noProof="0" dirty="0" err="1"/>
            <a:t>endpoint</a:t>
          </a:r>
          <a:r>
            <a:rPr lang="ro-RO" sz="1300" kern="1200" noProof="0" dirty="0"/>
            <a:t>-uri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300" kern="1200" noProof="0" dirty="0"/>
            <a:t>Testare pentru atacuri XSS</a:t>
          </a:r>
        </a:p>
      </dsp:txBody>
      <dsp:txXfrm rot="10800000">
        <a:off x="2208385" y="3434139"/>
        <a:ext cx="6797890" cy="881282"/>
      </dsp:txXfrm>
    </dsp:sp>
    <dsp:sp modelId="{72687AE3-96E7-4A2D-A8E6-A08D208F3E86}">
      <dsp:nvSpPr>
        <dsp:cNvPr id="0" name=""/>
        <dsp:cNvSpPr/>
      </dsp:nvSpPr>
      <dsp:spPr>
        <a:xfrm>
          <a:off x="1547424" y="3434139"/>
          <a:ext cx="881282" cy="881282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45723-50DA-4540-B94A-74180B66412A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AC5D2-1068-48FC-956D-5D6D399C532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09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Instrument de </a:t>
            </a:r>
            <a:r>
              <a:rPr lang="en-US" dirty="0" err="1"/>
              <a:t>securizare</a:t>
            </a:r>
            <a:r>
              <a:rPr lang="en-US" dirty="0"/>
              <a:t> a </a:t>
            </a:r>
            <a:r>
              <a:rPr lang="en-US" dirty="0" err="1"/>
              <a:t>accesului</a:t>
            </a:r>
            <a:r>
              <a:rPr lang="en-US" dirty="0"/>
              <a:t> – </a:t>
            </a:r>
            <a:r>
              <a:rPr lang="en-US" dirty="0" err="1"/>
              <a:t>ceva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autoriza</a:t>
            </a:r>
            <a:r>
              <a:rPr lang="en-US" dirty="0"/>
              <a:t> </a:t>
            </a:r>
            <a:r>
              <a:rPr lang="en-US" dirty="0" err="1"/>
              <a:t>accesul</a:t>
            </a:r>
            <a:endParaRPr lang="en-US" dirty="0"/>
          </a:p>
          <a:p>
            <a:r>
              <a:rPr lang="en-US" dirty="0" err="1"/>
              <a:t>Complexitate</a:t>
            </a:r>
            <a:r>
              <a:rPr lang="en-US" dirty="0"/>
              <a:t> mare -&gt;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, </a:t>
            </a:r>
            <a:r>
              <a:rPr lang="en-US" dirty="0" err="1"/>
              <a:t>propozitii</a:t>
            </a:r>
            <a:endParaRPr lang="en-US" dirty="0"/>
          </a:p>
          <a:p>
            <a:r>
              <a:rPr lang="en-US" dirty="0" err="1"/>
              <a:t>Notare</a:t>
            </a:r>
            <a:r>
              <a:rPr lang="en-US" dirty="0"/>
              <a:t> pe </a:t>
            </a:r>
            <a:r>
              <a:rPr lang="en-US" dirty="0" err="1"/>
              <a:t>foaie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 document</a:t>
            </a:r>
          </a:p>
          <a:p>
            <a:r>
              <a:rPr lang="en-US" dirty="0"/>
              <a:t>User </a:t>
            </a:r>
            <a:r>
              <a:rPr lang="en-US" dirty="0" err="1"/>
              <a:t>obisnuit</a:t>
            </a:r>
            <a:r>
              <a:rPr lang="en-US" dirty="0"/>
              <a:t> spart -&gt; 10000$ FPGA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C5D2-1068-48FC-956D-5D6D399C5326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811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AC5D2-1068-48FC-956D-5D6D399C5326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51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65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280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593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025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748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950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759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37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823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9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107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569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936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560C338-FD7F-4ED0-AF2E-C52CC8E31FA1}" type="datetimeFigureOut">
              <a:rPr lang="ro-RO" smtClean="0"/>
              <a:t>29.06.2023</a:t>
            </a:fld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137EA30-6E64-40DD-8B88-5F7D517CC8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67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375FA2-F340-0859-3865-9FF56A26A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Manager</a:t>
            </a:r>
            <a:r>
              <a:rPr lang="en-US" dirty="0"/>
              <a:t> de parole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104662B-4F4A-1651-85D7-059671BBE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967066" cy="434974"/>
          </a:xfrm>
        </p:spPr>
        <p:txBody>
          <a:bodyPr>
            <a:noAutofit/>
          </a:bodyPr>
          <a:lstStyle/>
          <a:p>
            <a:r>
              <a:rPr lang="en-US" sz="1600" dirty="0"/>
              <a:t>Autor</a:t>
            </a:r>
          </a:p>
          <a:p>
            <a:r>
              <a:rPr lang="ro-RO" sz="1600" dirty="0"/>
              <a:t>Duțu</a:t>
            </a:r>
            <a:r>
              <a:rPr lang="en-US" sz="1600" dirty="0"/>
              <a:t> Alin C</a:t>
            </a:r>
            <a:r>
              <a:rPr lang="ro-RO" sz="1600" dirty="0"/>
              <a:t>ă</a:t>
            </a:r>
            <a:r>
              <a:rPr lang="en-US" sz="1600" dirty="0" err="1"/>
              <a:t>lin</a:t>
            </a:r>
            <a:endParaRPr lang="en-US" sz="16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60C8362-DF8E-7BC7-76E6-7679C5EF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24" y="296622"/>
            <a:ext cx="2657475" cy="1152525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8C0691C6-C889-89B4-8634-760C06FCF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94250"/>
            <a:ext cx="1152526" cy="1152526"/>
          </a:xfrm>
          <a:prstGeom prst="rect">
            <a:avLst/>
          </a:prstGeom>
        </p:spPr>
      </p:pic>
      <p:sp>
        <p:nvSpPr>
          <p:cNvPr id="4" name="Subtitlu 2">
            <a:extLst>
              <a:ext uri="{FF2B5EF4-FFF2-40B4-BE49-F238E27FC236}">
                <a16:creationId xmlns:a16="http://schemas.microsoft.com/office/drawing/2014/main" id="{62213640-C381-FBFD-E2E4-3ACB52B3C609}"/>
              </a:ext>
            </a:extLst>
          </p:cNvPr>
          <p:cNvSpPr txBox="1">
            <a:spLocks/>
          </p:cNvSpPr>
          <p:nvPr/>
        </p:nvSpPr>
        <p:spPr>
          <a:xfrm>
            <a:off x="8121228" y="5280847"/>
            <a:ext cx="3667760" cy="7609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o-RO" sz="1600" b="0" i="0" dirty="0">
                <a:effectLst/>
              </a:rPr>
              <a:t>Coordonator</a:t>
            </a:r>
            <a:r>
              <a:rPr lang="en-US" sz="1600" b="0" i="0" dirty="0">
                <a:effectLst/>
              </a:rPr>
              <a:t> </a:t>
            </a:r>
            <a:r>
              <a:rPr lang="ro-RO" sz="1600" b="0" i="0" dirty="0">
                <a:effectLst/>
              </a:rPr>
              <a:t>științific</a:t>
            </a:r>
          </a:p>
          <a:p>
            <a:pPr algn="r"/>
            <a:r>
              <a:rPr lang="en-US" sz="1600" b="0" i="0" dirty="0">
                <a:effectLst/>
              </a:rPr>
              <a:t>As. </a:t>
            </a:r>
            <a:r>
              <a:rPr lang="en-US" sz="1600" b="0" i="0" dirty="0" err="1">
                <a:effectLst/>
              </a:rPr>
              <a:t>drd</a:t>
            </a:r>
            <a:r>
              <a:rPr lang="en-US" sz="1600" b="0" i="0" dirty="0">
                <a:effectLst/>
              </a:rPr>
              <a:t>. </a:t>
            </a:r>
            <a:r>
              <a:rPr lang="en-US" sz="1600" dirty="0" err="1"/>
              <a:t>e</a:t>
            </a:r>
            <a:r>
              <a:rPr lang="en-US" sz="1600" b="0" i="0" dirty="0" err="1">
                <a:effectLst/>
              </a:rPr>
              <a:t>ng.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Giorgiana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Vl</a:t>
            </a:r>
            <a:r>
              <a:rPr lang="ro-RO" sz="1600" b="0" i="0" dirty="0">
                <a:effectLst/>
              </a:rPr>
              <a:t>ă</a:t>
            </a:r>
            <a:r>
              <a:rPr lang="en-US" sz="1600" b="0" i="0" dirty="0" err="1">
                <a:effectLst/>
              </a:rPr>
              <a:t>sceanu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213815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AF1691-C81D-452D-8F40-DB7357E0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FC3ED67-9C26-5E19-91E7-297CEA2C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  <a:p>
            <a:pPr lvl="1"/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pPr lvl="2"/>
            <a:r>
              <a:rPr lang="en-US" dirty="0"/>
              <a:t>PBKDF2, Argon2, AES</a:t>
            </a:r>
          </a:p>
          <a:p>
            <a:pPr lvl="1"/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configuratiei</a:t>
            </a:r>
            <a:r>
              <a:rPr lang="en-US" dirty="0"/>
              <a:t> </a:t>
            </a:r>
            <a:r>
              <a:rPr lang="en-US" dirty="0" err="1"/>
              <a:t>initiale</a:t>
            </a:r>
            <a:endParaRPr lang="en-US" dirty="0"/>
          </a:p>
          <a:p>
            <a:pPr lvl="1"/>
            <a:r>
              <a:rPr lang="en-US" dirty="0" err="1"/>
              <a:t>Partajarea</a:t>
            </a:r>
            <a:r>
              <a:rPr lang="en-US" dirty="0"/>
              <a:t> </a:t>
            </a:r>
            <a:r>
              <a:rPr lang="en-US" dirty="0" err="1"/>
              <a:t>configuratiei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coduri</a:t>
            </a:r>
            <a:r>
              <a:rPr lang="en-US" dirty="0"/>
              <a:t> QR</a:t>
            </a:r>
          </a:p>
          <a:p>
            <a:pPr lvl="1"/>
            <a:r>
              <a:rPr lang="en-US" dirty="0" err="1"/>
              <a:t>Procesarea</a:t>
            </a:r>
            <a:r>
              <a:rPr lang="en-US" dirty="0"/>
              <a:t> request-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de la Front-end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E3B0118-CEBA-8095-8D30-510887742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53" y="2515841"/>
            <a:ext cx="3049401" cy="30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6C6835-7423-F7BD-D05A-2CE6530D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E79B2D6-E6D0-0171-9E10-2BBAF1FA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33" y="1896533"/>
            <a:ext cx="5216934" cy="49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AB1862-F17C-9D04-5F11-D50C6DA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endParaRPr lang="ro-RO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A4640733-9AEE-2849-7C4B-D1914B8BF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92506"/>
              </p:ext>
            </p:extLst>
          </p:nvPr>
        </p:nvGraphicFramePr>
        <p:xfrm>
          <a:off x="467100" y="2292723"/>
          <a:ext cx="10553700" cy="431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99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B232C9-70D0-E800-F57F-F986109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90CD6F4-4131-7024-DD95-0AE946D1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Lectii</a:t>
            </a:r>
            <a:r>
              <a:rPr lang="en-US" dirty="0"/>
              <a:t> </a:t>
            </a:r>
            <a:r>
              <a:rPr lang="en-US" dirty="0" err="1"/>
              <a:t>invatate</a:t>
            </a:r>
            <a:endParaRPr lang="en-US" dirty="0"/>
          </a:p>
          <a:p>
            <a:pPr lvl="1"/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bucata</a:t>
            </a:r>
            <a:r>
              <a:rPr lang="en-US" dirty="0"/>
              <a:t> de </a:t>
            </a:r>
            <a:r>
              <a:rPr lang="en-US" dirty="0" err="1"/>
              <a:t>functionalitate</a:t>
            </a:r>
            <a:r>
              <a:rPr lang="en-US" dirty="0"/>
              <a:t>, </a:t>
            </a:r>
            <a:r>
              <a:rPr lang="en-US" dirty="0" err="1"/>
              <a:t>oricat</a:t>
            </a:r>
            <a:r>
              <a:rPr lang="en-US" dirty="0"/>
              <a:t> de mica, </a:t>
            </a:r>
            <a:r>
              <a:rPr lang="en-US" dirty="0" err="1"/>
              <a:t>trebuie</a:t>
            </a:r>
            <a:r>
              <a:rPr lang="en-US" dirty="0"/>
              <a:t> testata.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0054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70CA80-BA6C-2548-8F1A-735FF1AB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F0FD261-F4E3-DDFD-8EE2-C401160F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propusa</a:t>
            </a:r>
            <a:r>
              <a:rPr lang="en-US" dirty="0"/>
              <a:t> -&gt; in </a:t>
            </a:r>
            <a:r>
              <a:rPr lang="en-US" dirty="0" err="1"/>
              <a:t>lucru</a:t>
            </a:r>
            <a:endParaRPr lang="en-US" dirty="0"/>
          </a:p>
          <a:p>
            <a:r>
              <a:rPr lang="en-US" dirty="0" err="1"/>
              <a:t>Managerul</a:t>
            </a:r>
            <a:r>
              <a:rPr lang="en-US" dirty="0"/>
              <a:t> de parole –</a:t>
            </a:r>
            <a:r>
              <a:rPr lang="en-US" sz="2000" dirty="0"/>
              <a:t>&gt;</a:t>
            </a:r>
            <a:r>
              <a:rPr lang="en-US" dirty="0"/>
              <a:t> </a:t>
            </a:r>
            <a:r>
              <a:rPr lang="en-US" dirty="0" err="1"/>
              <a:t>Succes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E8E30E-FBB9-FE95-2157-30F712F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CD047C-9259-9D73-220C-FC14076203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Parola</a:t>
            </a:r>
          </a:p>
          <a:p>
            <a:pPr lvl="1"/>
            <a:r>
              <a:rPr lang="ro-RO" dirty="0"/>
              <a:t>Instrument de securizare a accesului</a:t>
            </a:r>
          </a:p>
          <a:p>
            <a:pPr lvl="1"/>
            <a:r>
              <a:rPr lang="ro-RO" dirty="0"/>
              <a:t>Complexitate mare -&gt; Greu de </a:t>
            </a:r>
            <a:r>
              <a:rPr lang="ro-RO" dirty="0" err="1"/>
              <a:t>retinut</a:t>
            </a:r>
            <a:endParaRPr lang="ro-RO" dirty="0"/>
          </a:p>
          <a:p>
            <a:pPr lvl="1"/>
            <a:r>
              <a:rPr lang="ro-RO" dirty="0"/>
              <a:t>Resursa valoroasa pentru infractorii cibernetici</a:t>
            </a:r>
          </a:p>
        </p:txBody>
      </p:sp>
      <p:pic>
        <p:nvPicPr>
          <p:cNvPr id="13" name="Substituent conținut 12">
            <a:extLst>
              <a:ext uri="{FF2B5EF4-FFF2-40B4-BE49-F238E27FC236}">
                <a16:creationId xmlns:a16="http://schemas.microsoft.com/office/drawing/2014/main" id="{051EE2F4-A11A-DA7C-64D0-9A3F816EE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0342"/>
            <a:ext cx="5194300" cy="3462866"/>
          </a:xfrm>
        </p:spPr>
      </p:pic>
    </p:spTree>
    <p:extLst>
      <p:ext uri="{BB962C8B-B14F-4D97-AF65-F5344CB8AC3E}">
        <p14:creationId xmlns:p14="http://schemas.microsoft.com/office/powerpoint/2010/main" val="295499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omogramă 4">
            <a:extLst>
              <a:ext uri="{FF2B5EF4-FFF2-40B4-BE49-F238E27FC236}">
                <a16:creationId xmlns:a16="http://schemas.microsoft.com/office/drawing/2014/main" id="{3B32E3F8-A466-7F90-8583-ADE6C1C0F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11644"/>
              </p:ext>
            </p:extLst>
          </p:nvPr>
        </p:nvGraphicFramePr>
        <p:xfrm>
          <a:off x="555625" y="597958"/>
          <a:ext cx="11080750" cy="566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8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Nomogramă 11">
            <a:extLst>
              <a:ext uri="{FF2B5EF4-FFF2-40B4-BE49-F238E27FC236}">
                <a16:creationId xmlns:a16="http://schemas.microsoft.com/office/drawing/2014/main" id="{033E045B-7CE9-E860-7517-668CEE1E8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660765"/>
              </p:ext>
            </p:extLst>
          </p:nvPr>
        </p:nvGraphicFramePr>
        <p:xfrm>
          <a:off x="3793565" y="1361142"/>
          <a:ext cx="7480300" cy="401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7F5DAD4-6D75-C634-091C-3DBC2AF7D686}"/>
              </a:ext>
            </a:extLst>
          </p:cNvPr>
          <p:cNvSpPr/>
          <p:nvPr/>
        </p:nvSpPr>
        <p:spPr>
          <a:xfrm>
            <a:off x="144183" y="1701053"/>
            <a:ext cx="3649382" cy="34558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b="1" dirty="0"/>
              <a:t>M</a:t>
            </a:r>
            <a:r>
              <a:rPr lang="en-US" sz="4000" b="1" dirty="0" err="1"/>
              <a:t>otiva</a:t>
            </a:r>
            <a:r>
              <a:rPr lang="ro-RO" sz="4000" b="1" dirty="0"/>
              <a:t>ț</a:t>
            </a:r>
            <a:r>
              <a:rPr lang="en-US" sz="4000" b="1" dirty="0" err="1"/>
              <a:t>i</a:t>
            </a:r>
            <a:r>
              <a:rPr lang="ro-RO" sz="4000" b="1" dirty="0"/>
              <a:t>e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12B0A226-4AD6-7EAC-AE20-74BD1AD45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37" y="1795183"/>
            <a:ext cx="739266" cy="739266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C84EA6B2-9EEE-0259-E908-DCF5EF9177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85" y="4209251"/>
            <a:ext cx="703744" cy="703744"/>
          </a:xfrm>
          <a:prstGeom prst="rect">
            <a:avLst/>
          </a:prstGeom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4AA9B0FE-3144-DA20-3933-66BD76D219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57" y="3071858"/>
            <a:ext cx="589769" cy="5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3CB560-2ED5-A40C-E2AD-EB541423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r>
              <a:rPr lang="ro-RO" dirty="0"/>
              <a:t> I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71A256CF-170F-2C29-11DE-9D7E07D9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4" y="2865294"/>
            <a:ext cx="9653509" cy="24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8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732EEE-515C-BDAC-609C-486517EE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r>
              <a:rPr lang="ro-RO" dirty="0"/>
              <a:t> II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2DC846A-A40F-1D31-631D-F5E900486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07" y="2920999"/>
            <a:ext cx="9270584" cy="2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Nomogramă 14">
            <a:extLst>
              <a:ext uri="{FF2B5EF4-FFF2-40B4-BE49-F238E27FC236}">
                <a16:creationId xmlns:a16="http://schemas.microsoft.com/office/drawing/2014/main" id="{153D45DC-E976-AE80-FAC3-22BB7371C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70448"/>
              </p:ext>
            </p:extLst>
          </p:nvPr>
        </p:nvGraphicFramePr>
        <p:xfrm>
          <a:off x="632012" y="2312894"/>
          <a:ext cx="9984441" cy="431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u 1">
            <a:extLst>
              <a:ext uri="{FF2B5EF4-FFF2-40B4-BE49-F238E27FC236}">
                <a16:creationId xmlns:a16="http://schemas.microsoft.com/office/drawing/2014/main" id="{78A5D0AF-224E-3C48-4D38-50E9FFB7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Soluție - Manager de parole</a:t>
            </a:r>
          </a:p>
        </p:txBody>
      </p:sp>
      <p:pic>
        <p:nvPicPr>
          <p:cNvPr id="17" name="Imagine 16">
            <a:extLst>
              <a:ext uri="{FF2B5EF4-FFF2-40B4-BE49-F238E27FC236}">
                <a16:creationId xmlns:a16="http://schemas.microsoft.com/office/drawing/2014/main" id="{E26260D8-8326-03D3-6B7E-7D5777B1DA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5478864"/>
            <a:ext cx="931948" cy="931948"/>
          </a:xfrm>
          <a:prstGeom prst="rect">
            <a:avLst/>
          </a:prstGeom>
        </p:spPr>
      </p:pic>
      <p:pic>
        <p:nvPicPr>
          <p:cNvPr id="19" name="Imagine 18">
            <a:extLst>
              <a:ext uri="{FF2B5EF4-FFF2-40B4-BE49-F238E27FC236}">
                <a16:creationId xmlns:a16="http://schemas.microsoft.com/office/drawing/2014/main" id="{F4F0CED7-C84F-F539-3AA2-2BD74434E3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3202724"/>
            <a:ext cx="931948" cy="931948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C190505A-390A-5107-05B5-14336DD543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18" y="3241754"/>
            <a:ext cx="853888" cy="853888"/>
          </a:xfrm>
          <a:prstGeom prst="rect">
            <a:avLst/>
          </a:prstGeom>
        </p:spPr>
      </p:pic>
      <p:pic>
        <p:nvPicPr>
          <p:cNvPr id="24" name="Imagine 23">
            <a:extLst>
              <a:ext uri="{FF2B5EF4-FFF2-40B4-BE49-F238E27FC236}">
                <a16:creationId xmlns:a16="http://schemas.microsoft.com/office/drawing/2014/main" id="{F3ED2EDD-16FE-8D46-5BC4-C1AE97391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95" y="3122887"/>
            <a:ext cx="1088556" cy="1091622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ABBC098B-F021-99E2-91C8-20F1A23479C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7" b="26334"/>
          <a:stretch/>
        </p:blipFill>
        <p:spPr>
          <a:xfrm>
            <a:off x="4186518" y="5478864"/>
            <a:ext cx="1833498" cy="931948"/>
          </a:xfrm>
          <a:prstGeom prst="rect">
            <a:avLst/>
          </a:prstGeom>
        </p:spPr>
      </p:pic>
      <p:pic>
        <p:nvPicPr>
          <p:cNvPr id="30" name="Imagine 29">
            <a:extLst>
              <a:ext uri="{FF2B5EF4-FFF2-40B4-BE49-F238E27FC236}">
                <a16:creationId xmlns:a16="http://schemas.microsoft.com/office/drawing/2014/main" id="{5793971A-1186-7DF6-31F1-1F136F79EF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16" y="5478864"/>
            <a:ext cx="792826" cy="792826"/>
          </a:xfrm>
          <a:prstGeom prst="rect">
            <a:avLst/>
          </a:prstGeom>
        </p:spPr>
      </p:pic>
      <p:pic>
        <p:nvPicPr>
          <p:cNvPr id="32" name="Imagine 31">
            <a:extLst>
              <a:ext uri="{FF2B5EF4-FFF2-40B4-BE49-F238E27FC236}">
                <a16:creationId xmlns:a16="http://schemas.microsoft.com/office/drawing/2014/main" id="{5863B141-601E-DF69-B326-4C492F3239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31" y="5478864"/>
            <a:ext cx="792826" cy="792826"/>
          </a:xfrm>
          <a:prstGeom prst="rect">
            <a:avLst/>
          </a:prstGeom>
        </p:spPr>
      </p:pic>
      <p:pic>
        <p:nvPicPr>
          <p:cNvPr id="36" name="Imagine 35">
            <a:extLst>
              <a:ext uri="{FF2B5EF4-FFF2-40B4-BE49-F238E27FC236}">
                <a16:creationId xmlns:a16="http://schemas.microsoft.com/office/drawing/2014/main" id="{B2B7F861-BF19-1189-7170-86F2F3B7D9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20" y="5339742"/>
            <a:ext cx="1094407" cy="10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6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16586A09-FC29-EA2F-2B3B-4AE849A4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85" y="1006189"/>
            <a:ext cx="4809066" cy="49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2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443A0D-514F-47F1-209E-749D8F44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E1E66D-6EF5-6D1A-B67C-229F0018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Intuitive user interface</a:t>
            </a:r>
          </a:p>
          <a:p>
            <a:pPr lvl="1"/>
            <a:r>
              <a:rPr lang="en-US" dirty="0"/>
              <a:t>Simple access to manager’s functionalities</a:t>
            </a:r>
          </a:p>
          <a:p>
            <a:pPr lvl="1"/>
            <a:r>
              <a:rPr lang="en-US" dirty="0"/>
              <a:t>REST API -&gt; HTTP requests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C5E82A8-95C1-E8F1-E70B-D52282553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86" y="2821494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4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Memorabi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Memorabi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morabi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Memorabil</Template>
  <TotalTime>735</TotalTime>
  <Words>246</Words>
  <Application>Microsoft Office PowerPoint</Application>
  <PresentationFormat>Ecran lat</PresentationFormat>
  <Paragraphs>60</Paragraphs>
  <Slides>14</Slides>
  <Notes>2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Memorabil</vt:lpstr>
      <vt:lpstr>Manager de parole</vt:lpstr>
      <vt:lpstr>Introducere</vt:lpstr>
      <vt:lpstr>Prezentare PowerPoint</vt:lpstr>
      <vt:lpstr>Prezentare PowerPoint</vt:lpstr>
      <vt:lpstr>State of the Art I</vt:lpstr>
      <vt:lpstr>State of the Art II</vt:lpstr>
      <vt:lpstr>Soluție - Manager de parole</vt:lpstr>
      <vt:lpstr>Prezentare PowerPoint</vt:lpstr>
      <vt:lpstr>Detalii de implementare</vt:lpstr>
      <vt:lpstr>Detalii de implementare</vt:lpstr>
      <vt:lpstr>Detalii de implementare</vt:lpstr>
      <vt:lpstr>Testare</vt:lpstr>
      <vt:lpstr>Probleme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 de parole</dc:title>
  <dc:creator>Calin</dc:creator>
  <cp:lastModifiedBy>Calin</cp:lastModifiedBy>
  <cp:revision>39</cp:revision>
  <dcterms:created xsi:type="dcterms:W3CDTF">2023-05-31T11:55:44Z</dcterms:created>
  <dcterms:modified xsi:type="dcterms:W3CDTF">2023-06-28T21:57:02Z</dcterms:modified>
</cp:coreProperties>
</file>