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567" r:id="rId5"/>
    <p:sldId id="277" r:id="rId6"/>
    <p:sldId id="453" r:id="rId7"/>
    <p:sldId id="261" r:id="rId8"/>
    <p:sldId id="263" r:id="rId9"/>
    <p:sldId id="267" r:id="rId10"/>
    <p:sldId id="3114" r:id="rId11"/>
    <p:sldId id="258" r:id="rId12"/>
    <p:sldId id="264" r:id="rId13"/>
    <p:sldId id="1102" r:id="rId14"/>
    <p:sldId id="455" r:id="rId15"/>
    <p:sldId id="259" r:id="rId16"/>
    <p:sldId id="1086" r:id="rId17"/>
    <p:sldId id="271" r:id="rId18"/>
    <p:sldId id="468" r:id="rId19"/>
    <p:sldId id="3087" r:id="rId20"/>
    <p:sldId id="2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2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F89"/>
    <a:srgbClr val="A2633C"/>
    <a:srgbClr val="F9F9F9"/>
    <a:srgbClr val="6CA1AC"/>
    <a:srgbClr val="E4DBCC"/>
    <a:srgbClr val="BC774B"/>
    <a:srgbClr val="BBD4D9"/>
    <a:srgbClr val="CBA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showGuides="1">
      <p:cViewPr>
        <p:scale>
          <a:sx n="66" d="100"/>
          <a:sy n="66" d="100"/>
        </p:scale>
        <p:origin x="1435" y="398"/>
      </p:cViewPr>
      <p:guideLst>
        <p:guide orient="horz" pos="272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E6B51-7070-47ED-99DC-F88B10BF974F}" type="datetimeFigureOut">
              <a:rPr lang="zh-CN" altLang="en-US" smtClean="0"/>
              <a:t>2019-09-11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12E71-EC29-4B3B-A017-CF39A5A528A4}" type="slidenum">
              <a:rPr lang="zh-CN" altLang="en-US" smtClean="0"/>
              <a:t>‹#›</a:t>
            </a:fld>
            <a:endParaRPr lang="zh-CN" altLang="en-US"/>
          </a:p>
        </p:txBody>
      </p:sp>
    </p:spTree>
    <p:extLst>
      <p:ext uri="{BB962C8B-B14F-4D97-AF65-F5344CB8AC3E}">
        <p14:creationId xmlns:p14="http://schemas.microsoft.com/office/powerpoint/2010/main" val="83096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9427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1245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36524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63434C-3952-4AF9-B8A5-FAF59321A86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1508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81513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extLst>
      <p:ext uri="{BB962C8B-B14F-4D97-AF65-F5344CB8AC3E}">
        <p14:creationId xmlns:p14="http://schemas.microsoft.com/office/powerpoint/2010/main" val="266517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extLst>
      <p:ext uri="{BB962C8B-B14F-4D97-AF65-F5344CB8AC3E}">
        <p14:creationId xmlns:p14="http://schemas.microsoft.com/office/powerpoint/2010/main" val="411449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5F6A9-D104-4C15-89F9-0224CF8410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66935A-5FF1-4DC8-8309-273E2C45D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7537F8-4E38-424A-9367-C61184D6B850}"/>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5" name="页脚占位符 4">
            <a:extLst>
              <a:ext uri="{FF2B5EF4-FFF2-40B4-BE49-F238E27FC236}">
                <a16:creationId xmlns:a16="http://schemas.microsoft.com/office/drawing/2014/main" id="{62A16205-7250-435C-BE79-44B4F6EF99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31C95-B18F-4B55-BE72-90C40C2554CE}"/>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217686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13B37-F522-486F-A420-6CD9514922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ECD6EA-9839-431D-BF6D-2A669C5BD3E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6BD1C3-F659-4AD1-95D0-6D05C4DCDB63}"/>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5" name="页脚占位符 4">
            <a:extLst>
              <a:ext uri="{FF2B5EF4-FFF2-40B4-BE49-F238E27FC236}">
                <a16:creationId xmlns:a16="http://schemas.microsoft.com/office/drawing/2014/main" id="{6AC0D6D6-59E3-4192-87D4-A50A85413E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C0D128-FBB1-495D-944A-8CA2A9612929}"/>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404319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119985-2755-4944-99B2-A3F6685DD9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1FCC08-5C1A-4DF5-8C89-456BCD2B28C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789C6C-9C9C-46F5-B101-EAE27B1366AC}"/>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5" name="页脚占位符 4">
            <a:extLst>
              <a:ext uri="{FF2B5EF4-FFF2-40B4-BE49-F238E27FC236}">
                <a16:creationId xmlns:a16="http://schemas.microsoft.com/office/drawing/2014/main" id="{8CB0B6E4-6344-41FD-B685-3D1E770460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A0BE59-6B14-4511-BB1C-82E16321079A}"/>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3645222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821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6859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0CB1D-C11C-4A66-A88E-21B207D376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A3D7DC-85F1-4092-ADBA-2831A5D2AA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30C21D-A003-43C1-AFDD-225D3C64798A}"/>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5" name="页脚占位符 4">
            <a:extLst>
              <a:ext uri="{FF2B5EF4-FFF2-40B4-BE49-F238E27FC236}">
                <a16:creationId xmlns:a16="http://schemas.microsoft.com/office/drawing/2014/main" id="{F517140C-46B1-4091-A716-4FCA92D10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F2F22F-AB8B-466A-940E-C9A32402DC91}"/>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329183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578B3-D6B6-4D7D-8BA3-35FD4FDC1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67C382-4EB5-4D36-AA32-659B12F3C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EB9D17-CE9A-498F-9273-45EC8C737118}"/>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5" name="页脚占位符 4">
            <a:extLst>
              <a:ext uri="{FF2B5EF4-FFF2-40B4-BE49-F238E27FC236}">
                <a16:creationId xmlns:a16="http://schemas.microsoft.com/office/drawing/2014/main" id="{2FEEB49D-A5B4-46D7-8A0F-9DA4C19969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0731C9-8CC4-4A7F-9E01-C0BA0733EC52}"/>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53526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40F34-FC0E-4DB1-82E3-8097B70154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2422DB-C523-4D04-8C23-EBDE98EF7B0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ABBCB68-EF34-4B70-902F-EDBFF4D5ACF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4A124F8-D451-4487-A391-603C51E6CB97}"/>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6" name="页脚占位符 5">
            <a:extLst>
              <a:ext uri="{FF2B5EF4-FFF2-40B4-BE49-F238E27FC236}">
                <a16:creationId xmlns:a16="http://schemas.microsoft.com/office/drawing/2014/main" id="{CD796A1B-1382-4BDF-9D2B-31E3749538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166E6F-1157-496A-ABDF-EFD0361DFA22}"/>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70044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68407-6C67-4321-B7CA-B4F84D38CC7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7EAA29-2F32-4762-BF45-6EF64A354B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DE0789-3CE4-4AFA-9752-AEE16881DFD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74A1C2-E501-4043-ADB4-F34D3405A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56DA3D1-E948-4961-942F-C312FE5728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FA85CD4-BB74-45CA-A753-B7D78C6AC958}"/>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8" name="页脚占位符 7">
            <a:extLst>
              <a:ext uri="{FF2B5EF4-FFF2-40B4-BE49-F238E27FC236}">
                <a16:creationId xmlns:a16="http://schemas.microsoft.com/office/drawing/2014/main" id="{C27EC44B-D895-4DF8-A974-AA2A03A915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E05EFC-1819-497D-BA5F-50DDF4AC7707}"/>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84564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49673-3E50-4E3B-8D17-47A6255D5F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432FB9-EDB5-479A-9098-3E8ACBA4C23E}"/>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4" name="页脚占位符 3">
            <a:extLst>
              <a:ext uri="{FF2B5EF4-FFF2-40B4-BE49-F238E27FC236}">
                <a16:creationId xmlns:a16="http://schemas.microsoft.com/office/drawing/2014/main" id="{88339A9A-217C-4FED-97A1-597277B52F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FF8A2E-8810-450D-BCE6-1B422C690B50}"/>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368598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A2CC57-C3E6-4A7F-BEBF-5A235EDAA576}"/>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3" name="页脚占位符 2">
            <a:extLst>
              <a:ext uri="{FF2B5EF4-FFF2-40B4-BE49-F238E27FC236}">
                <a16:creationId xmlns:a16="http://schemas.microsoft.com/office/drawing/2014/main" id="{27DE6321-8D9B-4A6B-A4A6-261FC96C83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A95F01-0CCC-4554-8B8E-6F4DCB78EFEC}"/>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370082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06539-CD2F-4120-ACC0-D1CFF51C6A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D28425E-4A14-4018-B86D-B45A9DB22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EBBEF99-C70F-477B-A12B-5E0A11CFD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79DD64-B03A-4BCC-9412-393E96F52A27}"/>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6" name="页脚占位符 5">
            <a:extLst>
              <a:ext uri="{FF2B5EF4-FFF2-40B4-BE49-F238E27FC236}">
                <a16:creationId xmlns:a16="http://schemas.microsoft.com/office/drawing/2014/main" id="{5A79120B-3863-4551-B87E-AAE09BA0E2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EDA194-A10D-4546-A275-ED56793A908E}"/>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269687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2248A-94D7-401B-AEA7-B5A3ED14D9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7D9E7D-5839-4B87-BB7D-B729A9485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0578C6-95CD-4D14-99E0-3F6F2F697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BA5E0E-E166-4D40-BE9D-8C8576139A1F}"/>
              </a:ext>
            </a:extLst>
          </p:cNvPr>
          <p:cNvSpPr>
            <a:spLocks noGrp="1"/>
          </p:cNvSpPr>
          <p:nvPr>
            <p:ph type="dt" sz="half" idx="10"/>
          </p:nvPr>
        </p:nvSpPr>
        <p:spPr/>
        <p:txBody>
          <a:bodyPr/>
          <a:lstStyle/>
          <a:p>
            <a:fld id="{D6D302FD-8E63-4B9C-8F21-E8F43610B8D6}" type="datetimeFigureOut">
              <a:rPr lang="zh-CN" altLang="en-US" smtClean="0"/>
              <a:t>2019-09-11</a:t>
            </a:fld>
            <a:endParaRPr lang="zh-CN" altLang="en-US"/>
          </a:p>
        </p:txBody>
      </p:sp>
      <p:sp>
        <p:nvSpPr>
          <p:cNvPr id="6" name="页脚占位符 5">
            <a:extLst>
              <a:ext uri="{FF2B5EF4-FFF2-40B4-BE49-F238E27FC236}">
                <a16:creationId xmlns:a16="http://schemas.microsoft.com/office/drawing/2014/main" id="{3D2A99A1-2FC5-4569-9576-8CD0824CF2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ACFA58-FD5C-415E-AE80-416897BA2349}"/>
              </a:ext>
            </a:extLst>
          </p:cNvPr>
          <p:cNvSpPr>
            <a:spLocks noGrp="1"/>
          </p:cNvSpPr>
          <p:nvPr>
            <p:ph type="sldNum" sz="quarter" idx="12"/>
          </p:nvPr>
        </p:nvSpPr>
        <p:spPr/>
        <p:txBody>
          <a:body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153192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667B19-1750-4FF7-9EB9-CAFDF4E13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AF1DBC-146D-4275-A6D9-E9A82B767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75368E-ACD1-4178-9C10-228DC1874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02FD-8E63-4B9C-8F21-E8F43610B8D6}" type="datetimeFigureOut">
              <a:rPr lang="zh-CN" altLang="en-US" smtClean="0"/>
              <a:t>2019-09-11</a:t>
            </a:fld>
            <a:endParaRPr lang="zh-CN" altLang="en-US"/>
          </a:p>
        </p:txBody>
      </p:sp>
      <p:sp>
        <p:nvSpPr>
          <p:cNvPr id="5" name="页脚占位符 4">
            <a:extLst>
              <a:ext uri="{FF2B5EF4-FFF2-40B4-BE49-F238E27FC236}">
                <a16:creationId xmlns:a16="http://schemas.microsoft.com/office/drawing/2014/main" id="{215C2F16-CFE8-4EFD-A4C8-7EEED15F2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FF9403-6CE8-4B73-88C9-71F5788F0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D3352-A746-491B-B47C-21118BE016ED}" type="slidenum">
              <a:rPr lang="zh-CN" altLang="en-US" smtClean="0"/>
              <a:t>‹#›</a:t>
            </a:fld>
            <a:endParaRPr lang="zh-CN" altLang="en-US"/>
          </a:p>
        </p:txBody>
      </p:sp>
    </p:spTree>
    <p:extLst>
      <p:ext uri="{BB962C8B-B14F-4D97-AF65-F5344CB8AC3E}">
        <p14:creationId xmlns:p14="http://schemas.microsoft.com/office/powerpoint/2010/main" val="14779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a:extLst>
              <a:ext uri="{FF2B5EF4-FFF2-40B4-BE49-F238E27FC236}">
                <a16:creationId xmlns:a16="http://schemas.microsoft.com/office/drawing/2014/main" id="{6E24D628-B51F-44B9-AB8D-BC6E90D91978}"/>
              </a:ext>
            </a:extLst>
          </p:cNvPr>
          <p:cNvPicPr>
            <a:picLocks noChangeAspect="1"/>
          </p:cNvPicPr>
          <p:nvPr/>
        </p:nvPicPr>
        <p:blipFill rotWithShape="1">
          <a:blip r:embed="rId2">
            <a:extLst>
              <a:ext uri="{28A0092B-C50C-407E-A947-70E740481C1C}">
                <a14:useLocalDpi xmlns:a14="http://schemas.microsoft.com/office/drawing/2010/main" val="0"/>
              </a:ext>
            </a:extLst>
          </a:blip>
          <a:srcRect l="8772" t="10256" r="8955" b="7487"/>
          <a:stretch/>
        </p:blipFill>
        <p:spPr>
          <a:xfrm rot="5400000" flipV="1">
            <a:off x="2667003" y="-2667001"/>
            <a:ext cx="6858000" cy="12192001"/>
          </a:xfrm>
          <a:prstGeom prst="rect">
            <a:avLst/>
          </a:prstGeom>
        </p:spPr>
      </p:pic>
      <p:sp>
        <p:nvSpPr>
          <p:cNvPr id="6" name="稻壳儿_答辩小姐姐作品_2">
            <a:extLst>
              <a:ext uri="{FF2B5EF4-FFF2-40B4-BE49-F238E27FC236}">
                <a16:creationId xmlns:a16="http://schemas.microsoft.com/office/drawing/2014/main" id="{FE5CB6BF-6A6D-47A6-A391-2E12ACC14925}"/>
              </a:ext>
            </a:extLst>
          </p:cNvPr>
          <p:cNvSpPr txBox="1"/>
          <p:nvPr/>
        </p:nvSpPr>
        <p:spPr>
          <a:xfrm>
            <a:off x="2311791" y="1594658"/>
            <a:ext cx="7568418" cy="1323439"/>
          </a:xfrm>
          <a:prstGeom prst="rect">
            <a:avLst/>
          </a:prstGeom>
          <a:noFill/>
        </p:spPr>
        <p:txBody>
          <a:bodyPr wrap="square" rtlCol="0">
            <a:spAutoFit/>
          </a:bodyPr>
          <a:lstStyle/>
          <a:p>
            <a:pPr algn="ctr"/>
            <a:r>
              <a:rPr lang="zh-CN" altLang="en-US" sz="8000" dirty="0">
                <a:gradFill>
                  <a:gsLst>
                    <a:gs pos="0">
                      <a:srgbClr val="4D7F89"/>
                    </a:gs>
                    <a:gs pos="100000">
                      <a:srgbClr val="A2633C"/>
                    </a:gs>
                  </a:gsLst>
                  <a:lin ang="0" scaled="0"/>
                </a:gradFill>
                <a:cs typeface="+mn-ea"/>
                <a:sym typeface="+mn-lt"/>
              </a:rPr>
              <a:t>水彩小清新模板</a:t>
            </a:r>
          </a:p>
        </p:txBody>
      </p:sp>
      <p:sp>
        <p:nvSpPr>
          <p:cNvPr id="7" name="稻壳儿_答辩小姐姐作品_3">
            <a:extLst>
              <a:ext uri="{FF2B5EF4-FFF2-40B4-BE49-F238E27FC236}">
                <a16:creationId xmlns:a16="http://schemas.microsoft.com/office/drawing/2014/main" id="{7E6D8FA7-B244-4870-8516-A2D4A5DA869E}"/>
              </a:ext>
            </a:extLst>
          </p:cNvPr>
          <p:cNvSpPr txBox="1"/>
          <p:nvPr/>
        </p:nvSpPr>
        <p:spPr>
          <a:xfrm>
            <a:off x="1906229" y="3225272"/>
            <a:ext cx="8379542" cy="1296637"/>
          </a:xfrm>
          <a:prstGeom prst="rect">
            <a:avLst/>
          </a:prstGeom>
          <a:noFill/>
        </p:spPr>
        <p:txBody>
          <a:bodyPr wrap="square" rtlCol="0">
            <a:spAutoFit/>
          </a:bodyPr>
          <a:lstStyle/>
          <a:p>
            <a:pPr algn="ctr">
              <a:lnSpc>
                <a:spcPct val="150000"/>
              </a:lnSpc>
            </a:pPr>
            <a:r>
              <a:rPr lang="en-US" altLang="zh-CN" dirty="0">
                <a:cs typeface="+mn-ea"/>
                <a:sym typeface="+mn-lt"/>
              </a:rPr>
              <a:t>The user can demonstrate on a projector or computer, or print the presentation and make it into a film to be used in a wider field.</a:t>
            </a:r>
          </a:p>
          <a:p>
            <a:pPr algn="ctr">
              <a:lnSpc>
                <a:spcPct val="150000"/>
              </a:lnSpc>
            </a:pPr>
            <a:endParaRPr lang="zh-CN" altLang="en-US" dirty="0">
              <a:cs typeface="+mn-ea"/>
              <a:sym typeface="+mn-lt"/>
            </a:endParaRPr>
          </a:p>
        </p:txBody>
      </p:sp>
      <p:sp>
        <p:nvSpPr>
          <p:cNvPr id="8" name="稻壳儿_答辩小姐姐作品_4">
            <a:extLst>
              <a:ext uri="{FF2B5EF4-FFF2-40B4-BE49-F238E27FC236}">
                <a16:creationId xmlns:a16="http://schemas.microsoft.com/office/drawing/2014/main" id="{EE12AFC3-D6FC-45A1-A8A1-09378064CC06}"/>
              </a:ext>
            </a:extLst>
          </p:cNvPr>
          <p:cNvSpPr txBox="1"/>
          <p:nvPr/>
        </p:nvSpPr>
        <p:spPr>
          <a:xfrm>
            <a:off x="5065363" y="4912963"/>
            <a:ext cx="2061275" cy="369332"/>
          </a:xfrm>
          <a:prstGeom prst="rect">
            <a:avLst/>
          </a:prstGeom>
          <a:gradFill>
            <a:gsLst>
              <a:gs pos="0">
                <a:srgbClr val="4D7F89"/>
              </a:gs>
              <a:gs pos="100000">
                <a:srgbClr val="A2633C"/>
              </a:gs>
            </a:gsLst>
            <a:lin ang="3600000" scaled="0"/>
          </a:gradFill>
        </p:spPr>
        <p:txBody>
          <a:bodyPr wrap="square" rtlCol="0">
            <a:spAutoFit/>
          </a:bodyPr>
          <a:lstStyle/>
          <a:p>
            <a:pPr algn="ctr"/>
            <a:r>
              <a:rPr lang="zh-CN" altLang="en-US" dirty="0">
                <a:solidFill>
                  <a:schemeClr val="bg1"/>
                </a:solidFill>
                <a:cs typeface="+mn-ea"/>
                <a:sym typeface="+mn-lt"/>
              </a:rPr>
              <a:t>汇报人：稻壳儿</a:t>
            </a:r>
          </a:p>
        </p:txBody>
      </p:sp>
    </p:spTree>
    <p:extLst>
      <p:ext uri="{BB962C8B-B14F-4D97-AF65-F5344CB8AC3E}">
        <p14:creationId xmlns:p14="http://schemas.microsoft.com/office/powerpoint/2010/main" val="127517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稻壳儿_答辩小姐姐作品_1">
            <a:extLst>
              <a:ext uri="{FF2B5EF4-FFF2-40B4-BE49-F238E27FC236}">
                <a16:creationId xmlns:a16="http://schemas.microsoft.com/office/drawing/2014/main" id="{B6CD3637-4DB4-4EC2-A813-D2F7C94FA8B6}"/>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8" name="稻壳儿_答辩小姐姐作品_2"/>
          <p:cNvSpPr txBox="1">
            <a:spLocks/>
          </p:cNvSpPr>
          <p:nvPr/>
        </p:nvSpPr>
        <p:spPr>
          <a:xfrm>
            <a:off x="1198765" y="1947294"/>
            <a:ext cx="1813126" cy="896743"/>
          </a:xfrm>
          <a:prstGeom prst="rect">
            <a:avLst/>
          </a:prstGeom>
          <a:ln w="12700">
            <a:miter lim="400000"/>
          </a:ln>
        </p:spPr>
        <p:txBody>
          <a:bodyPr wrap="square" lIns="0" tIns="0" rIns="0" bIns="0">
            <a:norm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a:t>
            </a:r>
          </a:p>
        </p:txBody>
      </p:sp>
      <p:sp>
        <p:nvSpPr>
          <p:cNvPr id="23" name="稻壳儿_答辩小姐姐作品_3"/>
          <p:cNvSpPr/>
          <p:nvPr/>
        </p:nvSpPr>
        <p:spPr>
          <a:xfrm flipV="1">
            <a:off x="6114739" y="3752604"/>
            <a:ext cx="4009411" cy="838979"/>
          </a:xfrm>
          <a:prstGeom prst="line">
            <a:avLst/>
          </a:prstGeom>
          <a:ln w="3175">
            <a:solidFill>
              <a:srgbClr val="A2633C">
                <a:alpha val="40000"/>
              </a:srgbClr>
            </a:solidFill>
            <a:miter lim="4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4" name="稻壳儿_答辩小姐姐作品_4"/>
          <p:cNvSpPr/>
          <p:nvPr/>
        </p:nvSpPr>
        <p:spPr>
          <a:xfrm flipV="1">
            <a:off x="6114040" y="3752604"/>
            <a:ext cx="2005405" cy="838980"/>
          </a:xfrm>
          <a:prstGeom prst="line">
            <a:avLst/>
          </a:prstGeom>
          <a:ln w="3175">
            <a:solidFill>
              <a:srgbClr val="A2633C">
                <a:alpha val="40000"/>
              </a:srgbClr>
            </a:solidFill>
            <a:miter lim="4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5" name="稻壳儿_答辩小姐姐作品_5"/>
          <p:cNvSpPr/>
          <p:nvPr/>
        </p:nvSpPr>
        <p:spPr>
          <a:xfrm flipH="1" flipV="1">
            <a:off x="4110033" y="3752604"/>
            <a:ext cx="1999256" cy="838979"/>
          </a:xfrm>
          <a:prstGeom prst="line">
            <a:avLst/>
          </a:prstGeom>
          <a:ln w="3175">
            <a:solidFill>
              <a:srgbClr val="A2633C">
                <a:alpha val="40000"/>
              </a:srgbClr>
            </a:solidFill>
            <a:miter lim="4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6" name="稻壳儿_答辩小姐姐作品_6"/>
          <p:cNvSpPr/>
          <p:nvPr/>
        </p:nvSpPr>
        <p:spPr>
          <a:xfrm flipH="1" flipV="1">
            <a:off x="2105328" y="3752604"/>
            <a:ext cx="4009412" cy="838979"/>
          </a:xfrm>
          <a:prstGeom prst="line">
            <a:avLst/>
          </a:prstGeom>
          <a:ln w="3175">
            <a:solidFill>
              <a:srgbClr val="A2633C">
                <a:alpha val="40000"/>
              </a:srgbClr>
            </a:solidFill>
            <a:miter lim="4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7" name="稻壳儿_答辩小姐姐作品_7"/>
          <p:cNvSpPr/>
          <p:nvPr/>
        </p:nvSpPr>
        <p:spPr>
          <a:xfrm flipV="1">
            <a:off x="6114739" y="3752604"/>
            <a:ext cx="1" cy="838980"/>
          </a:xfrm>
          <a:prstGeom prst="line">
            <a:avLst/>
          </a:prstGeom>
          <a:ln w="3175">
            <a:solidFill>
              <a:srgbClr val="A2633C">
                <a:alpha val="40000"/>
              </a:srgbClr>
            </a:solidFill>
            <a:miter lim="4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8" name="稻壳儿_答辩小姐姐作品_8"/>
          <p:cNvSpPr/>
          <p:nvPr/>
        </p:nvSpPr>
        <p:spPr>
          <a:xfrm>
            <a:off x="1311112" y="3109213"/>
            <a:ext cx="1590476" cy="635001"/>
          </a:xfrm>
          <a:prstGeom prst="roundRect">
            <a:avLst>
              <a:gd name="adj" fmla="val 5284"/>
            </a:avLst>
          </a:prstGeom>
          <a:solidFill>
            <a:srgbClr val="4D7F89"/>
          </a:solidFill>
          <a:ln w="12700" cap="flat">
            <a:noFill/>
            <a:miter lim="400000"/>
          </a:ln>
          <a:effectLst/>
        </p:spPr>
        <p:txBody>
          <a:bodyPr wrap="none" lIns="19050" tIns="19050" rIns="19050" bIns="1905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bg1"/>
                </a:solidFill>
                <a:effectLst/>
                <a:uLnTx/>
                <a:uFillTx/>
                <a:cs typeface="+mn-ea"/>
                <a:sym typeface="+mn-lt"/>
              </a:rPr>
              <a:t>标题文本预设</a:t>
            </a:r>
          </a:p>
        </p:txBody>
      </p:sp>
      <p:sp>
        <p:nvSpPr>
          <p:cNvPr id="19" name="稻壳儿_答辩小姐姐作品_9"/>
          <p:cNvSpPr/>
          <p:nvPr/>
        </p:nvSpPr>
        <p:spPr>
          <a:xfrm>
            <a:off x="3312737" y="3109214"/>
            <a:ext cx="1590476" cy="635001"/>
          </a:xfrm>
          <a:prstGeom prst="roundRect">
            <a:avLst>
              <a:gd name="adj" fmla="val 5284"/>
            </a:avLst>
          </a:prstGeom>
          <a:solidFill>
            <a:srgbClr val="4D7F89"/>
          </a:solidFill>
          <a:ln w="12700" cap="flat">
            <a:noFill/>
            <a:miter lim="400000"/>
          </a:ln>
          <a:effectLst/>
        </p:spPr>
        <p:txBody>
          <a:bodyPr wrap="none" lIns="19050" tIns="19050" rIns="19050" bIns="1905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bg1"/>
                </a:solidFill>
                <a:effectLst/>
                <a:uLnTx/>
                <a:uFillTx/>
                <a:cs typeface="+mn-ea"/>
                <a:sym typeface="+mn-lt"/>
              </a:rPr>
              <a:t>标题文本预设</a:t>
            </a:r>
          </a:p>
        </p:txBody>
      </p:sp>
      <p:sp>
        <p:nvSpPr>
          <p:cNvPr id="20" name="稻壳儿_答辩小姐姐作品_10"/>
          <p:cNvSpPr/>
          <p:nvPr/>
        </p:nvSpPr>
        <p:spPr>
          <a:xfrm>
            <a:off x="5315560" y="3109214"/>
            <a:ext cx="1590477" cy="635001"/>
          </a:xfrm>
          <a:prstGeom prst="roundRect">
            <a:avLst>
              <a:gd name="adj" fmla="val 5284"/>
            </a:avLst>
          </a:prstGeom>
          <a:solidFill>
            <a:srgbClr val="4D7F89"/>
          </a:solidFill>
          <a:ln w="12700" cap="flat">
            <a:noFill/>
            <a:miter lim="400000"/>
          </a:ln>
          <a:effectLst/>
        </p:spPr>
        <p:txBody>
          <a:bodyPr wrap="none" lIns="19050" tIns="19050" rIns="19050" bIns="1905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bg1"/>
                </a:solidFill>
                <a:effectLst/>
                <a:uLnTx/>
                <a:uFillTx/>
                <a:cs typeface="+mn-ea"/>
                <a:sym typeface="+mn-lt"/>
              </a:rPr>
              <a:t>标题文本预设</a:t>
            </a:r>
          </a:p>
        </p:txBody>
      </p:sp>
      <p:sp>
        <p:nvSpPr>
          <p:cNvPr id="21" name="稻壳儿_答辩小姐姐作品_11"/>
          <p:cNvSpPr/>
          <p:nvPr/>
        </p:nvSpPr>
        <p:spPr>
          <a:xfrm>
            <a:off x="7329044" y="3109214"/>
            <a:ext cx="1590477" cy="635001"/>
          </a:xfrm>
          <a:prstGeom prst="roundRect">
            <a:avLst>
              <a:gd name="adj" fmla="val 5284"/>
            </a:avLst>
          </a:prstGeom>
          <a:solidFill>
            <a:srgbClr val="4D7F89"/>
          </a:solidFill>
          <a:ln w="12700" cap="flat">
            <a:noFill/>
            <a:miter lim="400000"/>
          </a:ln>
          <a:effectLst/>
        </p:spPr>
        <p:txBody>
          <a:bodyPr wrap="none" lIns="19050" tIns="19050" rIns="19050" bIns="1905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bg1"/>
                </a:solidFill>
                <a:effectLst/>
                <a:uLnTx/>
                <a:uFillTx/>
                <a:cs typeface="+mn-ea"/>
                <a:sym typeface="+mn-lt"/>
              </a:rPr>
              <a:t>标题文本预设</a:t>
            </a:r>
          </a:p>
        </p:txBody>
      </p:sp>
      <p:sp>
        <p:nvSpPr>
          <p:cNvPr id="22" name="稻壳儿_答辩小姐姐作品_12"/>
          <p:cNvSpPr/>
          <p:nvPr/>
        </p:nvSpPr>
        <p:spPr>
          <a:xfrm>
            <a:off x="9328914" y="3108755"/>
            <a:ext cx="1590476" cy="635001"/>
          </a:xfrm>
          <a:prstGeom prst="roundRect">
            <a:avLst>
              <a:gd name="adj" fmla="val 5284"/>
            </a:avLst>
          </a:prstGeom>
          <a:solidFill>
            <a:srgbClr val="4D7F89"/>
          </a:solidFill>
          <a:ln w="12700" cap="flat">
            <a:noFill/>
            <a:miter lim="400000"/>
          </a:ln>
          <a:effectLst/>
        </p:spPr>
        <p:txBody>
          <a:bodyPr wrap="none" lIns="19050" tIns="19050" rIns="19050" bIns="1905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chemeClr val="bg1"/>
                </a:solidFill>
                <a:effectLst/>
                <a:uLnTx/>
                <a:uFillTx/>
                <a:cs typeface="+mn-ea"/>
                <a:sym typeface="+mn-lt"/>
              </a:rPr>
              <a:t>标题文本预设</a:t>
            </a:r>
          </a:p>
        </p:txBody>
      </p:sp>
      <p:sp>
        <p:nvSpPr>
          <p:cNvPr id="11" name="稻壳儿_答辩小姐姐作品_13"/>
          <p:cNvSpPr/>
          <p:nvPr/>
        </p:nvSpPr>
        <p:spPr>
          <a:xfrm>
            <a:off x="3229060" y="1922915"/>
            <a:ext cx="1778034" cy="722019"/>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sz="1800">
                <a:solidFill>
                  <a:srgbClr val="000000"/>
                </a:solidFill>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a:t>
            </a:r>
          </a:p>
        </p:txBody>
      </p:sp>
      <p:sp>
        <p:nvSpPr>
          <p:cNvPr id="12" name="稻壳儿_答辩小姐姐作品_14"/>
          <p:cNvSpPr/>
          <p:nvPr/>
        </p:nvSpPr>
        <p:spPr>
          <a:xfrm>
            <a:off x="5231085" y="1922915"/>
            <a:ext cx="1778034" cy="722019"/>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sz="1800">
                <a:solidFill>
                  <a:srgbClr val="000000"/>
                </a:solidFill>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a:t>
            </a:r>
          </a:p>
        </p:txBody>
      </p:sp>
      <p:sp>
        <p:nvSpPr>
          <p:cNvPr id="13" name="稻壳儿_答辩小姐姐作品_15"/>
          <p:cNvSpPr/>
          <p:nvPr/>
        </p:nvSpPr>
        <p:spPr>
          <a:xfrm>
            <a:off x="7233109" y="1922915"/>
            <a:ext cx="1778034" cy="722019"/>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sz="1800">
                <a:solidFill>
                  <a:srgbClr val="000000"/>
                </a:solidFill>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a:t>
            </a:r>
          </a:p>
        </p:txBody>
      </p:sp>
      <p:sp>
        <p:nvSpPr>
          <p:cNvPr id="14" name="稻壳儿_答辩小姐姐作品_16"/>
          <p:cNvSpPr/>
          <p:nvPr/>
        </p:nvSpPr>
        <p:spPr>
          <a:xfrm>
            <a:off x="9235133" y="1922915"/>
            <a:ext cx="1778034" cy="722019"/>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sz="1800">
                <a:solidFill>
                  <a:srgbClr val="000000"/>
                </a:solidFill>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a:t>
            </a:r>
          </a:p>
        </p:txBody>
      </p:sp>
      <p:sp>
        <p:nvSpPr>
          <p:cNvPr id="38" name="稻壳儿_答辩小姐姐作品_17">
            <a:extLst>
              <a:ext uri="{FF2B5EF4-FFF2-40B4-BE49-F238E27FC236}">
                <a16:creationId xmlns:a16="http://schemas.microsoft.com/office/drawing/2014/main" id="{9B3F2D29-8D18-4867-A612-B6B1B8CA18EF}"/>
              </a:ext>
            </a:extLst>
          </p:cNvPr>
          <p:cNvSpPr/>
          <p:nvPr/>
        </p:nvSpPr>
        <p:spPr>
          <a:xfrm>
            <a:off x="5137233" y="4972812"/>
            <a:ext cx="1917535" cy="635001"/>
          </a:xfrm>
          <a:prstGeom prst="roundRect">
            <a:avLst>
              <a:gd name="adj" fmla="val 5284"/>
            </a:avLst>
          </a:prstGeom>
          <a:solidFill>
            <a:srgbClr val="A2633C"/>
          </a:solidFill>
          <a:ln w="12700" cap="flat">
            <a:noFill/>
            <a:miter lim="400000"/>
          </a:ln>
          <a:effectLst/>
        </p:spPr>
        <p:txBody>
          <a:bodyPr wrap="none" lIns="19050" tIns="19050" rIns="19050" bIns="1905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bg1"/>
                </a:solidFill>
                <a:effectLst/>
                <a:uLnTx/>
                <a:uFillTx/>
                <a:cs typeface="+mn-ea"/>
                <a:sym typeface="+mn-lt"/>
              </a:rPr>
              <a:t>输入标题</a:t>
            </a:r>
          </a:p>
        </p:txBody>
      </p:sp>
      <p:grpSp>
        <p:nvGrpSpPr>
          <p:cNvPr id="33" name="稻壳儿_答辩小姐姐作品_18">
            <a:extLst>
              <a:ext uri="{FF2B5EF4-FFF2-40B4-BE49-F238E27FC236}">
                <a16:creationId xmlns:a16="http://schemas.microsoft.com/office/drawing/2014/main" id="{08270173-B841-4991-A5D3-8C3A3C926BC5}"/>
              </a:ext>
            </a:extLst>
          </p:cNvPr>
          <p:cNvGrpSpPr/>
          <p:nvPr/>
        </p:nvGrpSpPr>
        <p:grpSpPr>
          <a:xfrm>
            <a:off x="4058860" y="713275"/>
            <a:ext cx="4074281" cy="461665"/>
            <a:chOff x="3866082" y="713275"/>
            <a:chExt cx="4074281" cy="461665"/>
          </a:xfrm>
        </p:grpSpPr>
        <p:cxnSp>
          <p:nvCxnSpPr>
            <p:cNvPr id="34" name="直接连接符 33">
              <a:extLst>
                <a:ext uri="{FF2B5EF4-FFF2-40B4-BE49-F238E27FC236}">
                  <a16:creationId xmlns:a16="http://schemas.microsoft.com/office/drawing/2014/main" id="{68D8DAD8-2E74-4EFB-866D-F5F169311A89}"/>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7CFD92F-826C-4F75-860C-2CEF0F842F3C}"/>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C4D5442-371E-43C5-B959-80E7C2B91543}"/>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custDataLst>
      <p:tags r:id="rId1"/>
    </p:custDataLst>
    <p:extLst>
      <p:ext uri="{BB962C8B-B14F-4D97-AF65-F5344CB8AC3E}">
        <p14:creationId xmlns:p14="http://schemas.microsoft.com/office/powerpoint/2010/main" val="232959281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a:extLst>
              <a:ext uri="{FF2B5EF4-FFF2-40B4-BE49-F238E27FC236}">
                <a16:creationId xmlns:a16="http://schemas.microsoft.com/office/drawing/2014/main" id="{D62BC4C5-6257-4986-85AB-B3177DE9918F}"/>
              </a:ext>
            </a:extLst>
          </p:cNvPr>
          <p:cNvPicPr>
            <a:picLocks noChangeAspect="1"/>
          </p:cNvPicPr>
          <p:nvPr/>
        </p:nvPicPr>
        <p:blipFill rotWithShape="1">
          <a:blip r:embed="rId2">
            <a:extLst>
              <a:ext uri="{28A0092B-C50C-407E-A947-70E740481C1C}">
                <a14:useLocalDpi xmlns:a14="http://schemas.microsoft.com/office/drawing/2010/main" val="0"/>
              </a:ext>
            </a:extLst>
          </a:blip>
          <a:srcRect l="8772" t="46244" r="8955" b="7486"/>
          <a:stretch/>
        </p:blipFill>
        <p:spPr>
          <a:xfrm rot="10800000" flipV="1">
            <a:off x="0" y="0"/>
            <a:ext cx="12192000" cy="6858000"/>
          </a:xfrm>
          <a:prstGeom prst="rect">
            <a:avLst/>
          </a:prstGeom>
        </p:spPr>
      </p:pic>
      <p:sp>
        <p:nvSpPr>
          <p:cNvPr id="3" name="稻壳儿_答辩小姐姐作品_2">
            <a:extLst>
              <a:ext uri="{FF2B5EF4-FFF2-40B4-BE49-F238E27FC236}">
                <a16:creationId xmlns:a16="http://schemas.microsoft.com/office/drawing/2014/main" id="{DFDAF083-400A-414B-A1CD-7A1A2AC5627C}"/>
              </a:ext>
            </a:extLst>
          </p:cNvPr>
          <p:cNvSpPr/>
          <p:nvPr/>
        </p:nvSpPr>
        <p:spPr>
          <a:xfrm>
            <a:off x="2647458" y="1520853"/>
            <a:ext cx="68970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此处输入标题</a:t>
            </a:r>
          </a:p>
        </p:txBody>
      </p:sp>
      <p:sp>
        <p:nvSpPr>
          <p:cNvPr id="4" name="稻壳儿_答辩小姐姐作品_3">
            <a:extLst>
              <a:ext uri="{FF2B5EF4-FFF2-40B4-BE49-F238E27FC236}">
                <a16:creationId xmlns:a16="http://schemas.microsoft.com/office/drawing/2014/main" id="{7C8A90B1-6285-4B49-90DF-1F0AA310F99E}"/>
              </a:ext>
            </a:extLst>
          </p:cNvPr>
          <p:cNvSpPr/>
          <p:nvPr/>
        </p:nvSpPr>
        <p:spPr>
          <a:xfrm flipH="1">
            <a:off x="2459419" y="2960570"/>
            <a:ext cx="7273163" cy="122437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Add your text here and write down your ideas here. Add your text here and write down your ideas here.</a:t>
            </a:r>
            <a:endParaRPr lang="en-US" altLang="zh-CN" sz="1600" b="0" i="0" dirty="0">
              <a:solidFill>
                <a:srgbClr val="242343"/>
              </a:solidFill>
              <a:effectLst/>
              <a:cs typeface="+mn-ea"/>
              <a:sym typeface="+mn-lt"/>
            </a:endParaRPr>
          </a:p>
        </p:txBody>
      </p:sp>
      <p:sp>
        <p:nvSpPr>
          <p:cNvPr id="5" name="稻壳儿_答辩小姐姐作品_4">
            <a:extLst>
              <a:ext uri="{FF2B5EF4-FFF2-40B4-BE49-F238E27FC236}">
                <a16:creationId xmlns:a16="http://schemas.microsoft.com/office/drawing/2014/main" id="{13A39A5B-7348-43A6-8FC6-3AC40B3DDB29}"/>
              </a:ext>
            </a:extLst>
          </p:cNvPr>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03</a:t>
            </a:r>
            <a:endParaRPr lang="zh-CN" altLang="en-US" sz="8000" dirty="0">
              <a:latin typeface="+mn-lt"/>
              <a:ea typeface="+mn-ea"/>
              <a:cs typeface="+mn-ea"/>
              <a:sym typeface="+mn-lt"/>
            </a:endParaRPr>
          </a:p>
        </p:txBody>
      </p:sp>
    </p:spTree>
    <p:extLst>
      <p:ext uri="{BB962C8B-B14F-4D97-AF65-F5344CB8AC3E}">
        <p14:creationId xmlns:p14="http://schemas.microsoft.com/office/powerpoint/2010/main" val="8560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稻壳儿_答辩小姐姐作品_2"/>
          <p:cNvSpPr/>
          <p:nvPr/>
        </p:nvSpPr>
        <p:spPr>
          <a:xfrm>
            <a:off x="952402" y="2100145"/>
            <a:ext cx="2261936" cy="2261936"/>
          </a:xfrm>
          <a:prstGeom prst="donut">
            <a:avLst>
              <a:gd name="adj" fmla="val 3559"/>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稻壳儿_答辩小姐姐作品_3"/>
          <p:cNvSpPr/>
          <p:nvPr/>
        </p:nvSpPr>
        <p:spPr>
          <a:xfrm>
            <a:off x="1419227" y="1879460"/>
            <a:ext cx="1328286" cy="586446"/>
          </a:xfrm>
          <a:prstGeom prst="roundRect">
            <a:avLst>
              <a:gd name="adj" fmla="val 50000"/>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稻壳儿_答辩小姐姐作品_4"/>
          <p:cNvSpPr/>
          <p:nvPr/>
        </p:nvSpPr>
        <p:spPr>
          <a:xfrm>
            <a:off x="1422649" y="4654462"/>
            <a:ext cx="1321442"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65000"/>
                    <a:lumOff val="35000"/>
                  </a:schemeClr>
                </a:solidFill>
                <a:effectLst/>
                <a:uLnTx/>
                <a:uFillTx/>
                <a:cs typeface="+mn-ea"/>
                <a:sym typeface="+mn-lt"/>
              </a:rPr>
              <a:t>添加标题</a:t>
            </a:r>
          </a:p>
        </p:txBody>
      </p:sp>
      <p:sp>
        <p:nvSpPr>
          <p:cNvPr id="8" name="稻壳儿_答辩小姐姐作品_5"/>
          <p:cNvSpPr/>
          <p:nvPr/>
        </p:nvSpPr>
        <p:spPr>
          <a:xfrm flipH="1">
            <a:off x="601079" y="5033751"/>
            <a:ext cx="2964582" cy="1027782"/>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kumimoji="0" lang="zh-CN" altLang="en-US" sz="1400" b="0" i="0" u="none" strike="noStrike" kern="1200" cap="none" spc="0" normalizeH="0" baseline="0" noProof="0" dirty="0">
                <a:ln>
                  <a:noFill/>
                </a:ln>
                <a:solidFill>
                  <a:schemeClr val="tx1">
                    <a:lumMod val="65000"/>
                    <a:lumOff val="35000"/>
                  </a:schemeClr>
                </a:solidFill>
                <a:effectLst/>
                <a:uLnTx/>
                <a:uFillTx/>
                <a:cs typeface="+mn-ea"/>
                <a:sym typeface="+mn-lt"/>
              </a:rPr>
              <a:t>请在此处输入您的</a:t>
            </a:r>
            <a:r>
              <a:rPr lang="zh-CN" altLang="en-US" sz="1400" dirty="0">
                <a:solidFill>
                  <a:schemeClr val="tx1">
                    <a:lumMod val="65000"/>
                    <a:lumOff val="35000"/>
                  </a:schemeClr>
                </a:solidFill>
                <a:cs typeface="+mn-ea"/>
                <a:sym typeface="+mn-lt"/>
              </a:rPr>
              <a:t>替换文字请在此处输入您的替换文字请在此处输入您的替换文字请在此处输入</a:t>
            </a:r>
            <a:endParaRPr lang="en-US" altLang="zh-CN" sz="1400" dirty="0">
              <a:solidFill>
                <a:schemeClr val="tx1">
                  <a:lumMod val="65000"/>
                  <a:lumOff val="35000"/>
                </a:schemeClr>
              </a:solidFill>
              <a:cs typeface="+mn-ea"/>
              <a:sym typeface="+mn-lt"/>
            </a:endParaRPr>
          </a:p>
        </p:txBody>
      </p:sp>
      <p:sp>
        <p:nvSpPr>
          <p:cNvPr id="6" name="稻壳儿_答辩小姐姐作品_6"/>
          <p:cNvSpPr txBox="1"/>
          <p:nvPr/>
        </p:nvSpPr>
        <p:spPr>
          <a:xfrm>
            <a:off x="1819515" y="1919599"/>
            <a:ext cx="527710" cy="461665"/>
          </a:xfrm>
          <a:prstGeom prst="rect">
            <a:avLst/>
          </a:prstGeom>
          <a:noFill/>
        </p:spPr>
        <p:txBody>
          <a:bodyPr wrap="none" rtlCol="0">
            <a:spAutoFit/>
          </a:bodyPr>
          <a:lstStyle/>
          <a:p>
            <a:pPr algn="ctr"/>
            <a:r>
              <a:rPr lang="en-US" altLang="zh-CN" sz="2400">
                <a:solidFill>
                  <a:schemeClr val="bg1"/>
                </a:solidFill>
                <a:cs typeface="+mn-ea"/>
                <a:sym typeface="+mn-lt"/>
              </a:rPr>
              <a:t>01</a:t>
            </a:r>
            <a:endParaRPr lang="zh-CN" altLang="en-US" sz="2400">
              <a:solidFill>
                <a:schemeClr val="bg1"/>
              </a:solidFill>
              <a:cs typeface="+mn-ea"/>
              <a:sym typeface="+mn-lt"/>
            </a:endParaRPr>
          </a:p>
        </p:txBody>
      </p:sp>
      <p:sp>
        <p:nvSpPr>
          <p:cNvPr id="10" name="稻壳儿_答辩小姐姐作品_7"/>
          <p:cNvSpPr/>
          <p:nvPr/>
        </p:nvSpPr>
        <p:spPr>
          <a:xfrm>
            <a:off x="1341029" y="3052934"/>
            <a:ext cx="1495217"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输入标题</a:t>
            </a:r>
          </a:p>
        </p:txBody>
      </p:sp>
      <p:sp>
        <p:nvSpPr>
          <p:cNvPr id="11" name="稻壳儿_答辩小姐姐作品_8"/>
          <p:cNvSpPr/>
          <p:nvPr/>
        </p:nvSpPr>
        <p:spPr>
          <a:xfrm>
            <a:off x="4949237" y="2060006"/>
            <a:ext cx="2261936" cy="2261936"/>
          </a:xfrm>
          <a:prstGeom prst="donut">
            <a:avLst>
              <a:gd name="adj" fmla="val 3559"/>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稻壳儿_答辩小姐姐作品_9"/>
          <p:cNvSpPr/>
          <p:nvPr/>
        </p:nvSpPr>
        <p:spPr>
          <a:xfrm>
            <a:off x="5416062" y="1839321"/>
            <a:ext cx="1328286" cy="586446"/>
          </a:xfrm>
          <a:prstGeom prst="roundRect">
            <a:avLst>
              <a:gd name="adj" fmla="val 50000"/>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稻壳儿_答辩小姐姐作品_10"/>
          <p:cNvSpPr/>
          <p:nvPr/>
        </p:nvSpPr>
        <p:spPr>
          <a:xfrm>
            <a:off x="5419484" y="4614323"/>
            <a:ext cx="1321442"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65000"/>
                    <a:lumOff val="35000"/>
                  </a:schemeClr>
                </a:solidFill>
                <a:effectLst/>
                <a:uLnTx/>
                <a:uFillTx/>
                <a:cs typeface="+mn-ea"/>
                <a:sym typeface="+mn-lt"/>
              </a:rPr>
              <a:t>添加标题</a:t>
            </a:r>
          </a:p>
        </p:txBody>
      </p:sp>
      <p:sp>
        <p:nvSpPr>
          <p:cNvPr id="15" name="稻壳儿_答辩小姐姐作品_11"/>
          <p:cNvSpPr/>
          <p:nvPr/>
        </p:nvSpPr>
        <p:spPr>
          <a:xfrm flipH="1">
            <a:off x="4597914" y="4993612"/>
            <a:ext cx="2964582" cy="1027782"/>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请在此处输入您的替换文字请在此处输入您的替换文字请在此处输入您的替换文字请在此处输入</a:t>
            </a:r>
            <a:endParaRPr lang="en-US" altLang="zh-CN" sz="1400" dirty="0">
              <a:solidFill>
                <a:schemeClr val="tx1">
                  <a:lumMod val="65000"/>
                  <a:lumOff val="35000"/>
                </a:schemeClr>
              </a:solidFill>
              <a:cs typeface="+mn-ea"/>
              <a:sym typeface="+mn-lt"/>
            </a:endParaRPr>
          </a:p>
        </p:txBody>
      </p:sp>
      <p:sp>
        <p:nvSpPr>
          <p:cNvPr id="16" name="稻壳儿_答辩小姐姐作品_12"/>
          <p:cNvSpPr txBox="1"/>
          <p:nvPr/>
        </p:nvSpPr>
        <p:spPr>
          <a:xfrm>
            <a:off x="5816350" y="1879460"/>
            <a:ext cx="527709" cy="461665"/>
          </a:xfrm>
          <a:prstGeom prst="rect">
            <a:avLst/>
          </a:prstGeom>
          <a:noFill/>
        </p:spPr>
        <p:txBody>
          <a:bodyPr wrap="none" rtlCol="0">
            <a:spAutoFit/>
          </a:bodyPr>
          <a:lstStyle/>
          <a:p>
            <a:pPr algn="ctr"/>
            <a:r>
              <a:rPr lang="en-US" altLang="zh-CN" sz="2400">
                <a:solidFill>
                  <a:schemeClr val="bg1"/>
                </a:solidFill>
                <a:cs typeface="+mn-ea"/>
                <a:sym typeface="+mn-lt"/>
              </a:rPr>
              <a:t>02</a:t>
            </a:r>
            <a:endParaRPr lang="zh-CN" altLang="en-US" sz="2400">
              <a:solidFill>
                <a:schemeClr val="bg1"/>
              </a:solidFill>
              <a:cs typeface="+mn-ea"/>
              <a:sym typeface="+mn-lt"/>
            </a:endParaRPr>
          </a:p>
        </p:txBody>
      </p:sp>
      <p:sp>
        <p:nvSpPr>
          <p:cNvPr id="17" name="稻壳儿_答辩小姐姐作品_13"/>
          <p:cNvSpPr/>
          <p:nvPr/>
        </p:nvSpPr>
        <p:spPr>
          <a:xfrm>
            <a:off x="5337864" y="3012795"/>
            <a:ext cx="1495217"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输入标题</a:t>
            </a:r>
          </a:p>
        </p:txBody>
      </p:sp>
      <p:sp>
        <p:nvSpPr>
          <p:cNvPr id="18" name="稻壳儿_答辩小姐姐作品_14"/>
          <p:cNvSpPr/>
          <p:nvPr/>
        </p:nvSpPr>
        <p:spPr>
          <a:xfrm>
            <a:off x="8952915" y="2060006"/>
            <a:ext cx="2261936" cy="2261936"/>
          </a:xfrm>
          <a:prstGeom prst="donut">
            <a:avLst>
              <a:gd name="adj" fmla="val 3559"/>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稻壳儿_答辩小姐姐作品_15"/>
          <p:cNvSpPr/>
          <p:nvPr/>
        </p:nvSpPr>
        <p:spPr>
          <a:xfrm>
            <a:off x="9419740" y="1839321"/>
            <a:ext cx="1328286" cy="586446"/>
          </a:xfrm>
          <a:prstGeom prst="roundRect">
            <a:avLst>
              <a:gd name="adj" fmla="val 50000"/>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稻壳儿_答辩小姐姐作品_16"/>
          <p:cNvSpPr/>
          <p:nvPr/>
        </p:nvSpPr>
        <p:spPr>
          <a:xfrm>
            <a:off x="9423162" y="4614323"/>
            <a:ext cx="1321442"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65000"/>
                    <a:lumOff val="35000"/>
                  </a:schemeClr>
                </a:solidFill>
                <a:effectLst/>
                <a:uLnTx/>
                <a:uFillTx/>
                <a:cs typeface="+mn-ea"/>
                <a:sym typeface="+mn-lt"/>
              </a:rPr>
              <a:t>添加标题</a:t>
            </a:r>
          </a:p>
        </p:txBody>
      </p:sp>
      <p:sp>
        <p:nvSpPr>
          <p:cNvPr id="21" name="稻壳儿_答辩小姐姐作品_17"/>
          <p:cNvSpPr/>
          <p:nvPr/>
        </p:nvSpPr>
        <p:spPr>
          <a:xfrm flipH="1">
            <a:off x="8601592" y="4993612"/>
            <a:ext cx="2964582" cy="1027782"/>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请在此处输入您的替换文字请在此处输入您的替换文字请在此处输入您的替换文字请在此处输入</a:t>
            </a:r>
            <a:endParaRPr lang="en-US" altLang="zh-CN" sz="1400" dirty="0">
              <a:solidFill>
                <a:schemeClr val="tx1">
                  <a:lumMod val="65000"/>
                  <a:lumOff val="35000"/>
                </a:schemeClr>
              </a:solidFill>
              <a:cs typeface="+mn-ea"/>
              <a:sym typeface="+mn-lt"/>
            </a:endParaRPr>
          </a:p>
        </p:txBody>
      </p:sp>
      <p:sp>
        <p:nvSpPr>
          <p:cNvPr id="22" name="稻壳儿_答辩小姐姐作品_18"/>
          <p:cNvSpPr txBox="1"/>
          <p:nvPr/>
        </p:nvSpPr>
        <p:spPr>
          <a:xfrm>
            <a:off x="9820028" y="1879460"/>
            <a:ext cx="527709" cy="461665"/>
          </a:xfrm>
          <a:prstGeom prst="rect">
            <a:avLst/>
          </a:prstGeom>
          <a:noFill/>
        </p:spPr>
        <p:txBody>
          <a:bodyPr wrap="none" rtlCol="0">
            <a:spAutoFit/>
          </a:bodyPr>
          <a:lstStyle/>
          <a:p>
            <a:pPr algn="ctr"/>
            <a:r>
              <a:rPr lang="en-US" altLang="zh-CN" sz="2400">
                <a:solidFill>
                  <a:schemeClr val="bg1"/>
                </a:solidFill>
                <a:cs typeface="+mn-ea"/>
                <a:sym typeface="+mn-lt"/>
              </a:rPr>
              <a:t>03</a:t>
            </a:r>
            <a:endParaRPr lang="zh-CN" altLang="en-US" sz="2400">
              <a:solidFill>
                <a:schemeClr val="bg1"/>
              </a:solidFill>
              <a:cs typeface="+mn-ea"/>
              <a:sym typeface="+mn-lt"/>
            </a:endParaRPr>
          </a:p>
        </p:txBody>
      </p:sp>
      <p:sp>
        <p:nvSpPr>
          <p:cNvPr id="23" name="稻壳儿_答辩小姐姐作品_19"/>
          <p:cNvSpPr/>
          <p:nvPr/>
        </p:nvSpPr>
        <p:spPr>
          <a:xfrm>
            <a:off x="9341542" y="3012795"/>
            <a:ext cx="1495217"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输入标题</a:t>
            </a:r>
          </a:p>
        </p:txBody>
      </p:sp>
      <p:grpSp>
        <p:nvGrpSpPr>
          <p:cNvPr id="26" name="稻壳儿_答辩小姐姐作品_20">
            <a:extLst>
              <a:ext uri="{FF2B5EF4-FFF2-40B4-BE49-F238E27FC236}">
                <a16:creationId xmlns:a16="http://schemas.microsoft.com/office/drawing/2014/main" id="{60C7F3A0-CD7C-49C9-A9F9-5DCE1F812BC4}"/>
              </a:ext>
            </a:extLst>
          </p:cNvPr>
          <p:cNvGrpSpPr/>
          <p:nvPr/>
        </p:nvGrpSpPr>
        <p:grpSpPr>
          <a:xfrm>
            <a:off x="4058860" y="713275"/>
            <a:ext cx="4074281" cy="461665"/>
            <a:chOff x="3866082" y="713275"/>
            <a:chExt cx="4074281" cy="461665"/>
          </a:xfrm>
        </p:grpSpPr>
        <p:cxnSp>
          <p:nvCxnSpPr>
            <p:cNvPr id="27" name="直接连接符 26">
              <a:extLst>
                <a:ext uri="{FF2B5EF4-FFF2-40B4-BE49-F238E27FC236}">
                  <a16:creationId xmlns:a16="http://schemas.microsoft.com/office/drawing/2014/main" id="{72D037F0-C1EE-424F-95C3-7E6B4DA7C628}"/>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F54F0AE-43E5-4F09-96EA-FC9FCA41DE48}"/>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FAE9E845-894F-4799-8976-C5F70D2997A6}"/>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extLst>
      <p:ext uri="{BB962C8B-B14F-4D97-AF65-F5344CB8AC3E}">
        <p14:creationId xmlns:p14="http://schemas.microsoft.com/office/powerpoint/2010/main" val="132772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稻壳儿_答辩小姐姐作品_1">
            <a:extLst>
              <a:ext uri="{FF2B5EF4-FFF2-40B4-BE49-F238E27FC236}">
                <a16:creationId xmlns:a16="http://schemas.microsoft.com/office/drawing/2014/main" id="{80F8812F-000E-4F39-9E6F-397434660AC0}"/>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cxnSp>
        <p:nvCxnSpPr>
          <p:cNvPr id="8" name="稻壳儿_答辩小姐姐作品_2"/>
          <p:cNvCxnSpPr/>
          <p:nvPr/>
        </p:nvCxnSpPr>
        <p:spPr>
          <a:xfrm flipH="1">
            <a:off x="3762706" y="5296324"/>
            <a:ext cx="2341397"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9" name="稻壳儿_答辩小姐姐作品_3"/>
          <p:cNvCxnSpPr/>
          <p:nvPr/>
        </p:nvCxnSpPr>
        <p:spPr>
          <a:xfrm>
            <a:off x="6104103" y="5296324"/>
            <a:ext cx="2341397"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0" name="稻壳儿_答辩小姐姐作品_4"/>
          <p:cNvCxnSpPr/>
          <p:nvPr/>
        </p:nvCxnSpPr>
        <p:spPr>
          <a:xfrm rot="16200000" flipV="1">
            <a:off x="4933410" y="4125627"/>
            <a:ext cx="2341393"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稻壳儿_答辩小姐姐作品_5"/>
          <p:cNvCxnSpPr/>
          <p:nvPr/>
        </p:nvCxnSpPr>
        <p:spPr>
          <a:xfrm rot="18900000">
            <a:off x="5784365" y="4468515"/>
            <a:ext cx="2341397"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1" name="稻壳儿_答辩小姐姐作品_6"/>
          <p:cNvCxnSpPr>
            <a:cxnSpLocks/>
          </p:cNvCxnSpPr>
          <p:nvPr/>
        </p:nvCxnSpPr>
        <p:spPr>
          <a:xfrm flipH="1" flipV="1">
            <a:off x="4444186" y="3640706"/>
            <a:ext cx="1604307" cy="1604307"/>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3" name="稻壳儿_答辩小姐姐作品_7"/>
          <p:cNvSpPr/>
          <p:nvPr/>
        </p:nvSpPr>
        <p:spPr>
          <a:xfrm>
            <a:off x="2159563" y="4566279"/>
            <a:ext cx="1423275" cy="1445704"/>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lIns="149653" tIns="74825" rIns="149653" bIns="74825" rtlCol="0" anchor="ctr"/>
          <a:lstStyle/>
          <a:p>
            <a:pPr marL="0" marR="0" lvl="0" indent="0" algn="ctr" defTabSz="121901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cs typeface="+mn-ea"/>
              <a:sym typeface="+mn-lt"/>
            </a:endParaRPr>
          </a:p>
        </p:txBody>
      </p:sp>
      <p:sp>
        <p:nvSpPr>
          <p:cNvPr id="14" name="稻壳儿_答辩小姐姐作品_8"/>
          <p:cNvSpPr txBox="1"/>
          <p:nvPr/>
        </p:nvSpPr>
        <p:spPr>
          <a:xfrm>
            <a:off x="2178087" y="4895561"/>
            <a:ext cx="1375986" cy="766665"/>
          </a:xfrm>
          <a:prstGeom prst="rect">
            <a:avLst/>
          </a:prstGeom>
          <a:noFill/>
        </p:spPr>
        <p:txBody>
          <a:bodyPr wrap="square" lIns="149653" tIns="74825" rIns="149653" bIns="74825"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添加</a:t>
            </a:r>
            <a:endParaRPr kumimoji="0" lang="en-US" altLang="zh-CN" sz="2000" b="1" i="0" u="none" strike="noStrike" kern="1200" cap="none" spc="0" normalizeH="0" baseline="0" noProof="0" dirty="0">
              <a:ln>
                <a:noFill/>
              </a:ln>
              <a:solidFill>
                <a:schemeClr val="bg1"/>
              </a:solidFill>
              <a:effectLst/>
              <a:uLnTx/>
              <a:uFillTx/>
              <a:cs typeface="+mn-ea"/>
              <a:sym typeface="+mn-lt"/>
            </a:endParaRPr>
          </a:p>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关键字</a:t>
            </a:r>
          </a:p>
        </p:txBody>
      </p:sp>
      <p:sp>
        <p:nvSpPr>
          <p:cNvPr id="21" name="稻壳儿_答辩小姐姐作品_9"/>
          <p:cNvSpPr/>
          <p:nvPr/>
        </p:nvSpPr>
        <p:spPr>
          <a:xfrm>
            <a:off x="3040544" y="2276873"/>
            <a:ext cx="1423275" cy="1445704"/>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lIns="149653" tIns="74825" rIns="149653" bIns="74825" rtlCol="0" anchor="ctr"/>
          <a:lstStyle/>
          <a:p>
            <a:pPr marL="0" marR="0" lvl="0" indent="0" algn="ctr" defTabSz="121901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cs typeface="+mn-ea"/>
              <a:sym typeface="+mn-lt"/>
            </a:endParaRPr>
          </a:p>
        </p:txBody>
      </p:sp>
      <p:sp>
        <p:nvSpPr>
          <p:cNvPr id="22" name="稻壳儿_答辩小姐姐作品_10"/>
          <p:cNvSpPr/>
          <p:nvPr/>
        </p:nvSpPr>
        <p:spPr>
          <a:xfrm>
            <a:off x="5405312" y="1407235"/>
            <a:ext cx="1423275" cy="1445704"/>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lIns="149653" tIns="74825" rIns="149653" bIns="74825" rtlCol="0" anchor="ctr"/>
          <a:lstStyle/>
          <a:p>
            <a:pPr marL="0" marR="0" lvl="0" indent="0" algn="ctr" defTabSz="121901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cs typeface="+mn-ea"/>
              <a:sym typeface="+mn-lt"/>
            </a:endParaRPr>
          </a:p>
        </p:txBody>
      </p:sp>
      <p:sp>
        <p:nvSpPr>
          <p:cNvPr id="23" name="稻壳儿_答辩小姐姐作品_11"/>
          <p:cNvSpPr/>
          <p:nvPr/>
        </p:nvSpPr>
        <p:spPr>
          <a:xfrm>
            <a:off x="7536161" y="2276873"/>
            <a:ext cx="1423275" cy="1445704"/>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lIns="149653" tIns="74825" rIns="149653" bIns="74825" rtlCol="0" anchor="ctr"/>
          <a:lstStyle/>
          <a:p>
            <a:pPr marL="0" marR="0" lvl="0" indent="0" algn="ctr" defTabSz="121901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cs typeface="+mn-ea"/>
              <a:sym typeface="+mn-lt"/>
            </a:endParaRPr>
          </a:p>
        </p:txBody>
      </p:sp>
      <p:sp>
        <p:nvSpPr>
          <p:cNvPr id="24" name="稻壳儿_答辩小姐姐作品_12"/>
          <p:cNvSpPr/>
          <p:nvPr/>
        </p:nvSpPr>
        <p:spPr>
          <a:xfrm>
            <a:off x="8609164" y="4566279"/>
            <a:ext cx="1423275" cy="1445704"/>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lIns="149653" tIns="74825" rIns="149653" bIns="74825" rtlCol="0" anchor="ctr"/>
          <a:lstStyle/>
          <a:p>
            <a:pPr marL="0" marR="0" lvl="0" indent="0" algn="ctr" defTabSz="121901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cs typeface="+mn-ea"/>
              <a:sym typeface="+mn-lt"/>
            </a:endParaRPr>
          </a:p>
        </p:txBody>
      </p:sp>
      <p:sp>
        <p:nvSpPr>
          <p:cNvPr id="25" name="稻壳儿_答辩小姐姐作品_13"/>
          <p:cNvSpPr txBox="1"/>
          <p:nvPr/>
        </p:nvSpPr>
        <p:spPr>
          <a:xfrm>
            <a:off x="3104880" y="2619095"/>
            <a:ext cx="1375986" cy="766665"/>
          </a:xfrm>
          <a:prstGeom prst="rect">
            <a:avLst/>
          </a:prstGeom>
          <a:noFill/>
        </p:spPr>
        <p:txBody>
          <a:bodyPr wrap="square" lIns="149653" tIns="74825" rIns="149653" bIns="74825"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添加</a:t>
            </a:r>
            <a:endParaRPr kumimoji="0" lang="en-US" altLang="zh-CN" sz="2000" b="1" i="0" u="none" strike="noStrike" kern="1200" cap="none" spc="0" normalizeH="0" baseline="0" noProof="0" dirty="0">
              <a:ln>
                <a:noFill/>
              </a:ln>
              <a:solidFill>
                <a:schemeClr val="bg1"/>
              </a:solidFill>
              <a:effectLst/>
              <a:uLnTx/>
              <a:uFillTx/>
              <a:cs typeface="+mn-ea"/>
              <a:sym typeface="+mn-lt"/>
            </a:endParaRPr>
          </a:p>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关键字</a:t>
            </a:r>
          </a:p>
        </p:txBody>
      </p:sp>
      <p:sp>
        <p:nvSpPr>
          <p:cNvPr id="26" name="稻壳儿_答辩小姐姐作品_14"/>
          <p:cNvSpPr txBox="1"/>
          <p:nvPr/>
        </p:nvSpPr>
        <p:spPr>
          <a:xfrm>
            <a:off x="5435140" y="1755599"/>
            <a:ext cx="1375986" cy="766665"/>
          </a:xfrm>
          <a:prstGeom prst="rect">
            <a:avLst/>
          </a:prstGeom>
          <a:noFill/>
        </p:spPr>
        <p:txBody>
          <a:bodyPr wrap="square" lIns="149653" tIns="74825" rIns="149653" bIns="74825"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添加</a:t>
            </a:r>
            <a:endParaRPr kumimoji="0" lang="en-US" altLang="zh-CN" sz="2000" b="1" i="0" u="none" strike="noStrike" kern="1200" cap="none" spc="0" normalizeH="0" baseline="0" noProof="0" dirty="0">
              <a:ln>
                <a:noFill/>
              </a:ln>
              <a:solidFill>
                <a:schemeClr val="bg1"/>
              </a:solidFill>
              <a:effectLst/>
              <a:uLnTx/>
              <a:uFillTx/>
              <a:cs typeface="+mn-ea"/>
              <a:sym typeface="+mn-lt"/>
            </a:endParaRPr>
          </a:p>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关键字</a:t>
            </a:r>
          </a:p>
        </p:txBody>
      </p:sp>
      <p:sp>
        <p:nvSpPr>
          <p:cNvPr id="27" name="稻壳儿_答辩小姐姐作品_15"/>
          <p:cNvSpPr txBox="1"/>
          <p:nvPr/>
        </p:nvSpPr>
        <p:spPr>
          <a:xfrm>
            <a:off x="7557169" y="2643069"/>
            <a:ext cx="1375986" cy="766665"/>
          </a:xfrm>
          <a:prstGeom prst="rect">
            <a:avLst/>
          </a:prstGeom>
          <a:noFill/>
        </p:spPr>
        <p:txBody>
          <a:bodyPr wrap="square" lIns="149653" tIns="74825" rIns="149653" bIns="74825"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添加</a:t>
            </a:r>
            <a:endParaRPr kumimoji="0" lang="en-US" altLang="zh-CN" sz="2000" b="1" i="0" u="none" strike="noStrike" kern="1200" cap="none" spc="0" normalizeH="0" baseline="0" noProof="0" dirty="0">
              <a:ln>
                <a:noFill/>
              </a:ln>
              <a:solidFill>
                <a:schemeClr val="bg1"/>
              </a:solidFill>
              <a:effectLst/>
              <a:uLnTx/>
              <a:uFillTx/>
              <a:cs typeface="+mn-ea"/>
              <a:sym typeface="+mn-lt"/>
            </a:endParaRPr>
          </a:p>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关键字</a:t>
            </a:r>
          </a:p>
        </p:txBody>
      </p:sp>
      <p:sp>
        <p:nvSpPr>
          <p:cNvPr id="28" name="稻壳儿_答辩小姐姐作品_16"/>
          <p:cNvSpPr txBox="1"/>
          <p:nvPr/>
        </p:nvSpPr>
        <p:spPr>
          <a:xfrm>
            <a:off x="8656613" y="4896661"/>
            <a:ext cx="1375986" cy="766665"/>
          </a:xfrm>
          <a:prstGeom prst="rect">
            <a:avLst/>
          </a:prstGeom>
          <a:noFill/>
        </p:spPr>
        <p:txBody>
          <a:bodyPr wrap="square" lIns="149653" tIns="74825" rIns="149653" bIns="74825"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添加</a:t>
            </a:r>
            <a:endParaRPr kumimoji="0" lang="en-US" altLang="zh-CN" sz="2000" b="1" i="0" u="none" strike="noStrike" kern="1200" cap="none" spc="0" normalizeH="0" baseline="0" noProof="0" dirty="0">
              <a:ln>
                <a:noFill/>
              </a:ln>
              <a:solidFill>
                <a:schemeClr val="bg1"/>
              </a:solidFill>
              <a:effectLst/>
              <a:uLnTx/>
              <a:uFillTx/>
              <a:cs typeface="+mn-ea"/>
              <a:sym typeface="+mn-lt"/>
            </a:endParaRPr>
          </a:p>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cs typeface="+mn-ea"/>
                <a:sym typeface="+mn-lt"/>
              </a:rPr>
              <a:t>关键字</a:t>
            </a:r>
          </a:p>
        </p:txBody>
      </p:sp>
      <p:sp>
        <p:nvSpPr>
          <p:cNvPr id="16" name="稻壳儿_答辩小姐姐作品_17"/>
          <p:cNvSpPr/>
          <p:nvPr/>
        </p:nvSpPr>
        <p:spPr>
          <a:xfrm>
            <a:off x="5367991" y="4790625"/>
            <a:ext cx="1449301" cy="1449301"/>
          </a:xfrm>
          <a:prstGeom prst="ellipse">
            <a:avLst/>
          </a:prstGeom>
          <a:solidFill>
            <a:srgbClr val="A2633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cs typeface="+mn-ea"/>
              <a:sym typeface="+mn-lt"/>
            </a:endParaRPr>
          </a:p>
        </p:txBody>
      </p:sp>
      <p:sp>
        <p:nvSpPr>
          <p:cNvPr id="18" name="稻壳儿_答辩小姐姐作品_18"/>
          <p:cNvSpPr/>
          <p:nvPr/>
        </p:nvSpPr>
        <p:spPr>
          <a:xfrm>
            <a:off x="5229880" y="4648517"/>
            <a:ext cx="1732243" cy="1732243"/>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chemeClr val="bg1"/>
              </a:solidFill>
              <a:effectLst/>
              <a:uLnTx/>
              <a:uFillTx/>
              <a:cs typeface="+mn-ea"/>
              <a:sym typeface="+mn-lt"/>
            </a:endParaRPr>
          </a:p>
        </p:txBody>
      </p:sp>
      <p:sp>
        <p:nvSpPr>
          <p:cNvPr id="20" name="稻壳儿_答辩小姐姐作品_19"/>
          <p:cNvSpPr>
            <a:spLocks noChangeArrowheads="1"/>
          </p:cNvSpPr>
          <p:nvPr/>
        </p:nvSpPr>
        <p:spPr bwMode="gray">
          <a:xfrm>
            <a:off x="5526297" y="5015160"/>
            <a:ext cx="1133076" cy="984847"/>
          </a:xfrm>
          <a:prstGeom prst="rect">
            <a:avLst/>
          </a:prstGeom>
          <a:noFill/>
          <a:ln>
            <a:noFill/>
          </a:ln>
        </p:spPr>
        <p:txBody>
          <a:bodyPr wrap="square" lIns="121884" tIns="60941" rIns="121884" bIns="60941">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bg1"/>
                </a:solidFill>
                <a:effectLst/>
                <a:uLnTx/>
                <a:uFillTx/>
                <a:cs typeface="+mn-ea"/>
                <a:sym typeface="+mn-lt"/>
              </a:rPr>
              <a:t>标题内容</a:t>
            </a:r>
          </a:p>
        </p:txBody>
      </p:sp>
      <p:grpSp>
        <p:nvGrpSpPr>
          <p:cNvPr id="32" name="稻壳儿_答辩小姐姐作品_20">
            <a:extLst>
              <a:ext uri="{FF2B5EF4-FFF2-40B4-BE49-F238E27FC236}">
                <a16:creationId xmlns:a16="http://schemas.microsoft.com/office/drawing/2014/main" id="{05DF1660-8D61-4387-8C10-01514569DB5E}"/>
              </a:ext>
            </a:extLst>
          </p:cNvPr>
          <p:cNvGrpSpPr/>
          <p:nvPr/>
        </p:nvGrpSpPr>
        <p:grpSpPr>
          <a:xfrm>
            <a:off x="4058860" y="713275"/>
            <a:ext cx="4074281" cy="461665"/>
            <a:chOff x="3866082" y="713275"/>
            <a:chExt cx="4074281" cy="461665"/>
          </a:xfrm>
        </p:grpSpPr>
        <p:cxnSp>
          <p:nvCxnSpPr>
            <p:cNvPr id="33" name="直接连接符 32">
              <a:extLst>
                <a:ext uri="{FF2B5EF4-FFF2-40B4-BE49-F238E27FC236}">
                  <a16:creationId xmlns:a16="http://schemas.microsoft.com/office/drawing/2014/main" id="{3E84D4DC-BC74-4331-A431-57A05D8B4C5A}"/>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A6D5284-A15B-412D-8535-E2DA2896CF38}"/>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9EA873C-6D48-467A-B3C8-BADE47F50CBD}"/>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extLst>
      <p:ext uri="{BB962C8B-B14F-4D97-AF65-F5344CB8AC3E}">
        <p14:creationId xmlns:p14="http://schemas.microsoft.com/office/powerpoint/2010/main" val="415714066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稻壳儿_答辩小姐姐作品_1">
            <a:extLst>
              <a:ext uri="{FF2B5EF4-FFF2-40B4-BE49-F238E27FC236}">
                <a16:creationId xmlns:a16="http://schemas.microsoft.com/office/drawing/2014/main" id="{EB82A68B-1E4F-4CF0-ADBC-483A41DEC44B}"/>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8" name="稻壳儿_答辩小姐姐作品_2"/>
          <p:cNvSpPr>
            <a:spLocks noChangeAspect="1" noChangeArrowheads="1"/>
          </p:cNvSpPr>
          <p:nvPr/>
        </p:nvSpPr>
        <p:spPr bwMode="auto">
          <a:xfrm rot="2700000">
            <a:off x="5561746" y="4611921"/>
            <a:ext cx="1068508" cy="1070894"/>
          </a:xfrm>
          <a:prstGeom prst="rect">
            <a:avLst/>
          </a:prstGeom>
          <a:solidFill>
            <a:srgbClr val="4D7F89"/>
          </a:solidFill>
          <a:ln w="12700">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17" name="稻壳儿_答辩小姐姐作品_3"/>
          <p:cNvSpPr>
            <a:spLocks noChangeAspect="1" noChangeArrowheads="1"/>
          </p:cNvSpPr>
          <p:nvPr/>
        </p:nvSpPr>
        <p:spPr bwMode="auto">
          <a:xfrm rot="2700000">
            <a:off x="5740400" y="1930114"/>
            <a:ext cx="711200" cy="712788"/>
          </a:xfrm>
          <a:prstGeom prst="rect">
            <a:avLst/>
          </a:prstGeom>
          <a:solidFill>
            <a:srgbClr val="4D7F89"/>
          </a:solidFill>
          <a:ln w="9525">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chemeClr val="bg2">
                  <a:lumMod val="25000"/>
                </a:schemeClr>
              </a:solidFill>
              <a:effectLst/>
              <a:uLnTx/>
              <a:uFillTx/>
              <a:cs typeface="+mn-ea"/>
              <a:sym typeface="+mn-lt"/>
            </a:endParaRPr>
          </a:p>
        </p:txBody>
      </p:sp>
      <p:grpSp>
        <p:nvGrpSpPr>
          <p:cNvPr id="20" name="稻壳儿_答辩小姐姐作品_4"/>
          <p:cNvGrpSpPr/>
          <p:nvPr/>
        </p:nvGrpSpPr>
        <p:grpSpPr bwMode="auto">
          <a:xfrm>
            <a:off x="5999581" y="2184160"/>
            <a:ext cx="146503" cy="87267"/>
            <a:chOff x="69134" y="105568"/>
            <a:chExt cx="200861" cy="119583"/>
          </a:xfrm>
          <a:solidFill>
            <a:srgbClr val="298D0C">
              <a:alpha val="40000"/>
            </a:srgbClr>
          </a:solidFill>
        </p:grpSpPr>
        <p:sp>
          <p:nvSpPr>
            <p:cNvPr id="26" name="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30" name="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35" name="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36" name="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grpSp>
      <p:cxnSp>
        <p:nvCxnSpPr>
          <p:cNvPr id="40" name="稻壳儿_答辩小姐姐作品_5"/>
          <p:cNvCxnSpPr/>
          <p:nvPr/>
        </p:nvCxnSpPr>
        <p:spPr>
          <a:xfrm>
            <a:off x="6092934" y="2789964"/>
            <a:ext cx="0" cy="1601011"/>
          </a:xfrm>
          <a:prstGeom prst="line">
            <a:avLst/>
          </a:prstGeom>
          <a:ln>
            <a:solidFill>
              <a:srgbClr val="A2633C"/>
            </a:solidFill>
            <a:prstDash val="dash"/>
          </a:ln>
        </p:spPr>
        <p:style>
          <a:lnRef idx="1">
            <a:schemeClr val="dk1"/>
          </a:lnRef>
          <a:fillRef idx="0">
            <a:schemeClr val="dk1"/>
          </a:fillRef>
          <a:effectRef idx="0">
            <a:schemeClr val="dk1"/>
          </a:effectRef>
          <a:fontRef idx="minor">
            <a:schemeClr val="tx1"/>
          </a:fontRef>
        </p:style>
      </p:cxnSp>
      <p:sp>
        <p:nvSpPr>
          <p:cNvPr id="75" name="稻壳儿_答辩小姐姐作品_6"/>
          <p:cNvSpPr txBox="1"/>
          <p:nvPr/>
        </p:nvSpPr>
        <p:spPr>
          <a:xfrm>
            <a:off x="3106785" y="1783089"/>
            <a:ext cx="1960880" cy="4001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请输入标题</a:t>
            </a:r>
          </a:p>
        </p:txBody>
      </p:sp>
      <p:sp>
        <p:nvSpPr>
          <p:cNvPr id="41" name="稻壳儿_答辩小姐姐作品_7"/>
          <p:cNvSpPr txBox="1"/>
          <p:nvPr/>
        </p:nvSpPr>
        <p:spPr>
          <a:xfrm>
            <a:off x="2596596" y="2243464"/>
            <a:ext cx="2470434" cy="9125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此处添加详细文本描述，建议与标题相关并符合整体语言风格，语言描述尽量</a:t>
            </a:r>
            <a:r>
              <a:rPr kumimoji="0" lang="en-US" altLang="zh-CN" sz="1400" b="0" i="0" u="none" strike="noStrike" kern="1200" cap="none" spc="0" normalizeH="0" baseline="0" noProof="0" dirty="0">
                <a:ln>
                  <a:noFill/>
                </a:ln>
                <a:solidFill>
                  <a:schemeClr val="bg2">
                    <a:lumMod val="25000"/>
                  </a:schemeClr>
                </a:solidFill>
                <a:effectLst/>
                <a:uLnTx/>
                <a:uFillTx/>
                <a:cs typeface="+mn-ea"/>
                <a:sym typeface="+mn-lt"/>
              </a:rPr>
              <a:t>……</a:t>
            </a:r>
          </a:p>
        </p:txBody>
      </p:sp>
      <p:sp>
        <p:nvSpPr>
          <p:cNvPr id="61" name="稻壳儿_答辩小姐姐作品_8"/>
          <p:cNvSpPr txBox="1"/>
          <p:nvPr/>
        </p:nvSpPr>
        <p:spPr>
          <a:xfrm>
            <a:off x="7358745" y="1783089"/>
            <a:ext cx="1960880" cy="4001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请输入标题</a:t>
            </a:r>
          </a:p>
        </p:txBody>
      </p:sp>
      <p:sp>
        <p:nvSpPr>
          <p:cNvPr id="64" name="稻壳儿_答辩小姐姐作品_9"/>
          <p:cNvSpPr txBox="1"/>
          <p:nvPr/>
        </p:nvSpPr>
        <p:spPr>
          <a:xfrm>
            <a:off x="7239999" y="2243464"/>
            <a:ext cx="2355405" cy="9125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此处添加详细文本描述，建议与标题相关并符合整体语言风格，语言描述尽量</a:t>
            </a:r>
            <a:r>
              <a:rPr kumimoji="0" lang="en-US" altLang="zh-CN" sz="1400" b="0" i="0" u="none" strike="noStrike" kern="1200" cap="none" spc="0" normalizeH="0" baseline="0" noProof="0" dirty="0">
                <a:ln>
                  <a:noFill/>
                </a:ln>
                <a:solidFill>
                  <a:schemeClr val="bg2">
                    <a:lumMod val="25000"/>
                  </a:schemeClr>
                </a:solidFill>
                <a:effectLst/>
                <a:uLnTx/>
                <a:uFillTx/>
                <a:cs typeface="+mn-ea"/>
                <a:sym typeface="+mn-lt"/>
              </a:rPr>
              <a:t>……</a:t>
            </a:r>
          </a:p>
        </p:txBody>
      </p:sp>
      <p:sp>
        <p:nvSpPr>
          <p:cNvPr id="66" name="稻壳儿_答辩小姐姐作品_10"/>
          <p:cNvSpPr txBox="1"/>
          <p:nvPr/>
        </p:nvSpPr>
        <p:spPr>
          <a:xfrm>
            <a:off x="3047095" y="4391034"/>
            <a:ext cx="1960880" cy="4001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请输入标题</a:t>
            </a:r>
          </a:p>
        </p:txBody>
      </p:sp>
      <p:sp>
        <p:nvSpPr>
          <p:cNvPr id="67" name="稻壳儿_答辩小姐姐作品_11"/>
          <p:cNvSpPr txBox="1"/>
          <p:nvPr/>
        </p:nvSpPr>
        <p:spPr>
          <a:xfrm>
            <a:off x="1601200" y="4851409"/>
            <a:ext cx="3406140" cy="62478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此处添加详细文本描述，建议与标题相关并符合整体语言风格，语言描述尽量</a:t>
            </a:r>
            <a:r>
              <a:rPr kumimoji="0" lang="en-US" altLang="zh-CN" sz="1400" b="0" i="0" u="none" strike="noStrike" kern="1200" cap="none" spc="0" normalizeH="0" baseline="0" noProof="0" dirty="0">
                <a:ln>
                  <a:noFill/>
                </a:ln>
                <a:solidFill>
                  <a:schemeClr val="bg2">
                    <a:lumMod val="25000"/>
                  </a:schemeClr>
                </a:solidFill>
                <a:effectLst/>
                <a:uLnTx/>
                <a:uFillTx/>
                <a:cs typeface="+mn-ea"/>
                <a:sym typeface="+mn-lt"/>
              </a:rPr>
              <a:t>……</a:t>
            </a:r>
          </a:p>
        </p:txBody>
      </p:sp>
      <p:sp>
        <p:nvSpPr>
          <p:cNvPr id="69" name="稻壳儿_答辩小姐姐作品_12"/>
          <p:cNvSpPr txBox="1"/>
          <p:nvPr/>
        </p:nvSpPr>
        <p:spPr>
          <a:xfrm>
            <a:off x="7358745" y="4391034"/>
            <a:ext cx="1960880" cy="4001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请输入标题</a:t>
            </a:r>
          </a:p>
        </p:txBody>
      </p:sp>
      <p:sp>
        <p:nvSpPr>
          <p:cNvPr id="70" name="稻壳儿_答辩小姐姐作品_13"/>
          <p:cNvSpPr txBox="1"/>
          <p:nvPr/>
        </p:nvSpPr>
        <p:spPr>
          <a:xfrm>
            <a:off x="7546070" y="4851409"/>
            <a:ext cx="3728720" cy="62478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此处添加详细文本描述，建议与标题相关并符合整体语言风格，语言描述尽量</a:t>
            </a:r>
            <a:r>
              <a:rPr kumimoji="0" lang="en-US" altLang="zh-CN" sz="1400" b="0" i="0" u="none" strike="noStrike" kern="1200" cap="none" spc="0" normalizeH="0" baseline="0" noProof="0" dirty="0">
                <a:ln>
                  <a:noFill/>
                </a:ln>
                <a:solidFill>
                  <a:schemeClr val="bg2">
                    <a:lumMod val="25000"/>
                  </a:schemeClr>
                </a:solidFill>
                <a:effectLst/>
                <a:uLnTx/>
                <a:uFillTx/>
                <a:cs typeface="+mn-ea"/>
                <a:sym typeface="+mn-lt"/>
              </a:rPr>
              <a:t>……</a:t>
            </a:r>
          </a:p>
        </p:txBody>
      </p:sp>
      <p:sp>
        <p:nvSpPr>
          <p:cNvPr id="11" name="稻壳儿_答辩小姐姐作品_14"/>
          <p:cNvSpPr>
            <a:spLocks noEditPoints="1" noChangeArrowheads="1"/>
          </p:cNvSpPr>
          <p:nvPr/>
        </p:nvSpPr>
        <p:spPr bwMode="auto">
          <a:xfrm>
            <a:off x="5955805" y="4830155"/>
            <a:ext cx="406129" cy="528625"/>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chemeClr val="bg1"/>
          </a:solid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13" name="稻壳儿_答辩小姐姐作品_15"/>
          <p:cNvSpPr>
            <a:spLocks noEditPoints="1" noChangeArrowheads="1"/>
          </p:cNvSpPr>
          <p:nvPr/>
        </p:nvSpPr>
        <p:spPr bwMode="auto">
          <a:xfrm>
            <a:off x="5892077" y="5098251"/>
            <a:ext cx="267873" cy="263772"/>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chemeClr val="bg1"/>
          </a:solid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14" name="稻壳儿_答辩小姐姐作品_16"/>
          <p:cNvSpPr>
            <a:spLocks noChangeArrowheads="1"/>
          </p:cNvSpPr>
          <p:nvPr/>
        </p:nvSpPr>
        <p:spPr bwMode="auto">
          <a:xfrm>
            <a:off x="6004410" y="5208516"/>
            <a:ext cx="43206" cy="43242"/>
          </a:xfrm>
          <a:prstGeom prst="ellipse">
            <a:avLst/>
          </a:prstGeom>
          <a:solidFill>
            <a:schemeClr val="bg1"/>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34" name="稻壳儿_答辩小姐姐作品_17">
            <a:extLst>
              <a:ext uri="{FF2B5EF4-FFF2-40B4-BE49-F238E27FC236}">
                <a16:creationId xmlns:a16="http://schemas.microsoft.com/office/drawing/2014/main" id="{87026E59-A6A7-4CC4-B399-B35D3A388593}"/>
              </a:ext>
            </a:extLst>
          </p:cNvPr>
          <p:cNvSpPr>
            <a:spLocks noChangeShapeType="1"/>
          </p:cNvSpPr>
          <p:nvPr/>
        </p:nvSpPr>
        <p:spPr bwMode="auto">
          <a:xfrm>
            <a:off x="6369543" y="2040539"/>
            <a:ext cx="0" cy="0"/>
          </a:xfrm>
          <a:prstGeom prst="line">
            <a:avLst/>
          </a:prstGeom>
          <a:noFill/>
          <a:ln w="15875">
            <a:solidFill>
              <a:srgbClr val="449FDB"/>
            </a:solidFill>
            <a:round/>
            <a:headEnd/>
            <a:tailEnd/>
          </a:ln>
          <a:extLst>
            <a:ext uri="{909E8E84-426E-40DD-AFC4-6F175D3DCCD1}">
              <a14:hiddenFill xmlns:a14="http://schemas.microsoft.com/office/drawing/2010/main">
                <a:noFill/>
              </a14:hiddenFill>
            </a:ext>
          </a:extLst>
        </p:spPr>
        <p:txBody>
          <a:bodyPr/>
          <a:lstStyle/>
          <a:p>
            <a:pPr marL="0" marR="0" lvl="0" indent="0" algn="l" defTabSz="1219012"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7" name="稻壳儿_答辩小姐姐作品_18">
            <a:extLst>
              <a:ext uri="{FF2B5EF4-FFF2-40B4-BE49-F238E27FC236}">
                <a16:creationId xmlns:a16="http://schemas.microsoft.com/office/drawing/2014/main" id="{333D8EFC-870E-41CE-A5F6-69E7F36B074A}"/>
              </a:ext>
            </a:extLst>
          </p:cNvPr>
          <p:cNvSpPr>
            <a:spLocks noEditPoints="1"/>
          </p:cNvSpPr>
          <p:nvPr/>
        </p:nvSpPr>
        <p:spPr bwMode="auto">
          <a:xfrm>
            <a:off x="5863834" y="2070589"/>
            <a:ext cx="460666" cy="417970"/>
          </a:xfrm>
          <a:custGeom>
            <a:avLst/>
            <a:gdLst>
              <a:gd name="T0" fmla="*/ 6361 w 286"/>
              <a:gd name="T1" fmla="*/ 6174 h 259"/>
              <a:gd name="T2" fmla="*/ 6205 w 286"/>
              <a:gd name="T3" fmla="*/ 5702 h 259"/>
              <a:gd name="T4" fmla="*/ 6795 w 286"/>
              <a:gd name="T5" fmla="*/ 4579 h 259"/>
              <a:gd name="T6" fmla="*/ 6958 w 286"/>
              <a:gd name="T7" fmla="*/ 3641 h 259"/>
              <a:gd name="T8" fmla="*/ 5549 w 286"/>
              <a:gd name="T9" fmla="*/ 1687 h 259"/>
              <a:gd name="T10" fmla="*/ 4128 w 286"/>
              <a:gd name="T11" fmla="*/ 3641 h 259"/>
              <a:gd name="T12" fmla="*/ 4312 w 286"/>
              <a:gd name="T13" fmla="*/ 4579 h 259"/>
              <a:gd name="T14" fmla="*/ 4902 w 286"/>
              <a:gd name="T15" fmla="*/ 5702 h 259"/>
              <a:gd name="T16" fmla="*/ 4718 w 286"/>
              <a:gd name="T17" fmla="*/ 6174 h 259"/>
              <a:gd name="T18" fmla="*/ 2233 w 286"/>
              <a:gd name="T19" fmla="*/ 8074 h 259"/>
              <a:gd name="T20" fmla="*/ 8874 w 286"/>
              <a:gd name="T21" fmla="*/ 8074 h 259"/>
              <a:gd name="T22" fmla="*/ 6361 w 286"/>
              <a:gd name="T23" fmla="*/ 6174 h 259"/>
              <a:gd name="T24" fmla="*/ 2986 w 286"/>
              <a:gd name="T25" fmla="*/ 6333 h 259"/>
              <a:gd name="T26" fmla="*/ 4222 w 286"/>
              <a:gd name="T27" fmla="*/ 5740 h 259"/>
              <a:gd name="T28" fmla="*/ 3809 w 286"/>
              <a:gd name="T29" fmla="*/ 4957 h 259"/>
              <a:gd name="T30" fmla="*/ 3510 w 286"/>
              <a:gd name="T31" fmla="*/ 4482 h 259"/>
              <a:gd name="T32" fmla="*/ 3443 w 286"/>
              <a:gd name="T33" fmla="*/ 3892 h 259"/>
              <a:gd name="T34" fmla="*/ 3564 w 286"/>
              <a:gd name="T35" fmla="*/ 3495 h 259"/>
              <a:gd name="T36" fmla="*/ 3993 w 286"/>
              <a:gd name="T37" fmla="*/ 1713 h 259"/>
              <a:gd name="T38" fmla="*/ 4775 w 286"/>
              <a:gd name="T39" fmla="*/ 1250 h 259"/>
              <a:gd name="T40" fmla="*/ 3325 w 286"/>
              <a:gd name="T41" fmla="*/ 0 h 259"/>
              <a:gd name="T42" fmla="*/ 1921 w 286"/>
              <a:gd name="T43" fmla="*/ 1994 h 259"/>
              <a:gd name="T44" fmla="*/ 2077 w 286"/>
              <a:gd name="T45" fmla="*/ 2904 h 259"/>
              <a:gd name="T46" fmla="*/ 2669 w 286"/>
              <a:gd name="T47" fmla="*/ 4026 h 259"/>
              <a:gd name="T48" fmla="*/ 2511 w 286"/>
              <a:gd name="T49" fmla="*/ 4482 h 259"/>
              <a:gd name="T50" fmla="*/ 0 w 286"/>
              <a:gd name="T51" fmla="*/ 6387 h 259"/>
              <a:gd name="T52" fmla="*/ 2851 w 286"/>
              <a:gd name="T53" fmla="*/ 6387 h 259"/>
              <a:gd name="T54" fmla="*/ 2986 w 286"/>
              <a:gd name="T55" fmla="*/ 6333 h 2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6" h="259">
                <a:moveTo>
                  <a:pt x="205" y="198"/>
                </a:moveTo>
                <a:cubicBezTo>
                  <a:pt x="200" y="197"/>
                  <a:pt x="200" y="183"/>
                  <a:pt x="200" y="183"/>
                </a:cubicBezTo>
                <a:cubicBezTo>
                  <a:pt x="200" y="183"/>
                  <a:pt x="215" y="167"/>
                  <a:pt x="219" y="147"/>
                </a:cubicBezTo>
                <a:cubicBezTo>
                  <a:pt x="228" y="147"/>
                  <a:pt x="234" y="125"/>
                  <a:pt x="224" y="117"/>
                </a:cubicBezTo>
                <a:cubicBezTo>
                  <a:pt x="225" y="109"/>
                  <a:pt x="236" y="54"/>
                  <a:pt x="179" y="54"/>
                </a:cubicBezTo>
                <a:cubicBezTo>
                  <a:pt x="121" y="54"/>
                  <a:pt x="133" y="109"/>
                  <a:pt x="133" y="117"/>
                </a:cubicBezTo>
                <a:cubicBezTo>
                  <a:pt x="124" y="125"/>
                  <a:pt x="130" y="147"/>
                  <a:pt x="139" y="147"/>
                </a:cubicBezTo>
                <a:cubicBezTo>
                  <a:pt x="142" y="167"/>
                  <a:pt x="158" y="183"/>
                  <a:pt x="158" y="183"/>
                </a:cubicBezTo>
                <a:cubicBezTo>
                  <a:pt x="158" y="183"/>
                  <a:pt x="158" y="197"/>
                  <a:pt x="152" y="198"/>
                </a:cubicBezTo>
                <a:cubicBezTo>
                  <a:pt x="135" y="201"/>
                  <a:pt x="72" y="228"/>
                  <a:pt x="72" y="259"/>
                </a:cubicBezTo>
                <a:cubicBezTo>
                  <a:pt x="286" y="259"/>
                  <a:pt x="286" y="259"/>
                  <a:pt x="286" y="259"/>
                </a:cubicBezTo>
                <a:cubicBezTo>
                  <a:pt x="286" y="228"/>
                  <a:pt x="222" y="201"/>
                  <a:pt x="205" y="198"/>
                </a:cubicBezTo>
                <a:close/>
                <a:moveTo>
                  <a:pt x="96" y="203"/>
                </a:moveTo>
                <a:cubicBezTo>
                  <a:pt x="108" y="195"/>
                  <a:pt x="123" y="188"/>
                  <a:pt x="136" y="184"/>
                </a:cubicBezTo>
                <a:cubicBezTo>
                  <a:pt x="131" y="178"/>
                  <a:pt x="126" y="169"/>
                  <a:pt x="123" y="159"/>
                </a:cubicBezTo>
                <a:cubicBezTo>
                  <a:pt x="119" y="156"/>
                  <a:pt x="115" y="151"/>
                  <a:pt x="113" y="144"/>
                </a:cubicBezTo>
                <a:cubicBezTo>
                  <a:pt x="111" y="138"/>
                  <a:pt x="110" y="131"/>
                  <a:pt x="111" y="125"/>
                </a:cubicBezTo>
                <a:cubicBezTo>
                  <a:pt x="111" y="120"/>
                  <a:pt x="113" y="116"/>
                  <a:pt x="115" y="112"/>
                </a:cubicBezTo>
                <a:cubicBezTo>
                  <a:pt x="113" y="99"/>
                  <a:pt x="113" y="74"/>
                  <a:pt x="129" y="55"/>
                </a:cubicBezTo>
                <a:cubicBezTo>
                  <a:pt x="136" y="48"/>
                  <a:pt x="144" y="43"/>
                  <a:pt x="154" y="40"/>
                </a:cubicBezTo>
                <a:cubicBezTo>
                  <a:pt x="152" y="22"/>
                  <a:pt x="143" y="0"/>
                  <a:pt x="107" y="0"/>
                </a:cubicBezTo>
                <a:cubicBezTo>
                  <a:pt x="50" y="0"/>
                  <a:pt x="61" y="56"/>
                  <a:pt x="62" y="64"/>
                </a:cubicBezTo>
                <a:cubicBezTo>
                  <a:pt x="52" y="71"/>
                  <a:pt x="58" y="93"/>
                  <a:pt x="67" y="93"/>
                </a:cubicBezTo>
                <a:cubicBezTo>
                  <a:pt x="71" y="114"/>
                  <a:pt x="86" y="129"/>
                  <a:pt x="86" y="129"/>
                </a:cubicBezTo>
                <a:cubicBezTo>
                  <a:pt x="86" y="129"/>
                  <a:pt x="86" y="143"/>
                  <a:pt x="81" y="144"/>
                </a:cubicBezTo>
                <a:cubicBezTo>
                  <a:pt x="64" y="147"/>
                  <a:pt x="0" y="175"/>
                  <a:pt x="0" y="205"/>
                </a:cubicBezTo>
                <a:cubicBezTo>
                  <a:pt x="92" y="205"/>
                  <a:pt x="92" y="205"/>
                  <a:pt x="92" y="205"/>
                </a:cubicBezTo>
                <a:cubicBezTo>
                  <a:pt x="93" y="205"/>
                  <a:pt x="95" y="204"/>
                  <a:pt x="96" y="2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9012"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9" name="稻壳儿_答辩小姐姐作品_19">
            <a:extLst>
              <a:ext uri="{FF2B5EF4-FFF2-40B4-BE49-F238E27FC236}">
                <a16:creationId xmlns:a16="http://schemas.microsoft.com/office/drawing/2014/main" id="{E3B0453F-A95E-49BF-BF00-3D3D84C852A3}"/>
              </a:ext>
            </a:extLst>
          </p:cNvPr>
          <p:cNvGrpSpPr/>
          <p:nvPr/>
        </p:nvGrpSpPr>
        <p:grpSpPr>
          <a:xfrm>
            <a:off x="4058860" y="713275"/>
            <a:ext cx="4074281" cy="461665"/>
            <a:chOff x="3866082" y="713275"/>
            <a:chExt cx="4074281" cy="461665"/>
          </a:xfrm>
        </p:grpSpPr>
        <p:cxnSp>
          <p:nvCxnSpPr>
            <p:cNvPr id="31" name="直接连接符 30">
              <a:extLst>
                <a:ext uri="{FF2B5EF4-FFF2-40B4-BE49-F238E27FC236}">
                  <a16:creationId xmlns:a16="http://schemas.microsoft.com/office/drawing/2014/main" id="{EA456372-8276-4E58-85B1-DC148CF15F5C}"/>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DF94CD6-5754-4D76-89FB-8CC15B9C5973}"/>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5F3B0F80-870B-48D5-969E-1AEDC13F2BDB}"/>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a:extLst>
              <a:ext uri="{FF2B5EF4-FFF2-40B4-BE49-F238E27FC236}">
                <a16:creationId xmlns:a16="http://schemas.microsoft.com/office/drawing/2014/main" id="{D62BC4C5-6257-4986-85AB-B3177DE9918F}"/>
              </a:ext>
            </a:extLst>
          </p:cNvPr>
          <p:cNvPicPr>
            <a:picLocks noChangeAspect="1"/>
          </p:cNvPicPr>
          <p:nvPr/>
        </p:nvPicPr>
        <p:blipFill rotWithShape="1">
          <a:blip r:embed="rId2">
            <a:extLst>
              <a:ext uri="{28A0092B-C50C-407E-A947-70E740481C1C}">
                <a14:useLocalDpi xmlns:a14="http://schemas.microsoft.com/office/drawing/2010/main" val="0"/>
              </a:ext>
            </a:extLst>
          </a:blip>
          <a:srcRect l="8772" t="46244" r="8955" b="7486"/>
          <a:stretch/>
        </p:blipFill>
        <p:spPr>
          <a:xfrm rot="10800000" flipV="1">
            <a:off x="0" y="0"/>
            <a:ext cx="12192000" cy="6858000"/>
          </a:xfrm>
          <a:prstGeom prst="rect">
            <a:avLst/>
          </a:prstGeom>
        </p:spPr>
      </p:pic>
      <p:sp>
        <p:nvSpPr>
          <p:cNvPr id="3" name="稻壳儿_答辩小姐姐作品_2">
            <a:extLst>
              <a:ext uri="{FF2B5EF4-FFF2-40B4-BE49-F238E27FC236}">
                <a16:creationId xmlns:a16="http://schemas.microsoft.com/office/drawing/2014/main" id="{DFDAF083-400A-414B-A1CD-7A1A2AC5627C}"/>
              </a:ext>
            </a:extLst>
          </p:cNvPr>
          <p:cNvSpPr/>
          <p:nvPr/>
        </p:nvSpPr>
        <p:spPr>
          <a:xfrm>
            <a:off x="2647458" y="1520853"/>
            <a:ext cx="68970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此处输入标题</a:t>
            </a:r>
          </a:p>
        </p:txBody>
      </p:sp>
      <p:sp>
        <p:nvSpPr>
          <p:cNvPr id="4" name="稻壳儿_答辩小姐姐作品_3">
            <a:extLst>
              <a:ext uri="{FF2B5EF4-FFF2-40B4-BE49-F238E27FC236}">
                <a16:creationId xmlns:a16="http://schemas.microsoft.com/office/drawing/2014/main" id="{7C8A90B1-6285-4B49-90DF-1F0AA310F99E}"/>
              </a:ext>
            </a:extLst>
          </p:cNvPr>
          <p:cNvSpPr/>
          <p:nvPr/>
        </p:nvSpPr>
        <p:spPr>
          <a:xfrm flipH="1">
            <a:off x="2459419" y="2960570"/>
            <a:ext cx="7273163" cy="122437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Add your text here and write down your ideas here. Add your text here and write down your ideas here.</a:t>
            </a:r>
            <a:endParaRPr lang="en-US" altLang="zh-CN" sz="1600" b="0" i="0" dirty="0">
              <a:solidFill>
                <a:srgbClr val="242343"/>
              </a:solidFill>
              <a:effectLst/>
              <a:cs typeface="+mn-ea"/>
              <a:sym typeface="+mn-lt"/>
            </a:endParaRPr>
          </a:p>
        </p:txBody>
      </p:sp>
      <p:sp>
        <p:nvSpPr>
          <p:cNvPr id="5" name="稻壳儿_答辩小姐姐作品_4">
            <a:extLst>
              <a:ext uri="{FF2B5EF4-FFF2-40B4-BE49-F238E27FC236}">
                <a16:creationId xmlns:a16="http://schemas.microsoft.com/office/drawing/2014/main" id="{13A39A5B-7348-43A6-8FC6-3AC40B3DDB29}"/>
              </a:ext>
            </a:extLst>
          </p:cNvPr>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04</a:t>
            </a:r>
            <a:endParaRPr lang="zh-CN" altLang="en-US" sz="8000" dirty="0">
              <a:latin typeface="+mn-lt"/>
              <a:ea typeface="+mn-ea"/>
              <a:cs typeface="+mn-ea"/>
              <a:sym typeface="+mn-lt"/>
            </a:endParaRPr>
          </a:p>
        </p:txBody>
      </p:sp>
    </p:spTree>
    <p:extLst>
      <p:ext uri="{BB962C8B-B14F-4D97-AF65-F5344CB8AC3E}">
        <p14:creationId xmlns:p14="http://schemas.microsoft.com/office/powerpoint/2010/main" val="101021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a:extLst>
              <a:ext uri="{FF2B5EF4-FFF2-40B4-BE49-F238E27FC236}">
                <a16:creationId xmlns:a16="http://schemas.microsoft.com/office/drawing/2014/main" id="{0C0FB06E-E1BB-49C0-B546-C76021471B44}"/>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3" name="稻壳儿_答辩小姐姐作品_2"/>
          <p:cNvSpPr>
            <a:spLocks/>
          </p:cNvSpPr>
          <p:nvPr/>
        </p:nvSpPr>
        <p:spPr bwMode="auto">
          <a:xfrm>
            <a:off x="6788848" y="3850689"/>
            <a:ext cx="1879755" cy="1635004"/>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rgbClr val="4D7F89"/>
          </a:solidFill>
          <a:ln w="6350">
            <a:noFill/>
          </a:ln>
        </p:spPr>
        <p:txBody>
          <a:bodyPr lIns="121908" tIns="60953" rIns="121908" bIns="60953"/>
          <a:lstStyle/>
          <a:p>
            <a:pPr marL="0" marR="0" lvl="0" indent="0" algn="l" defTabSz="1219012"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5" name="稻壳儿_答辩小姐姐作品_3"/>
          <p:cNvSpPr>
            <a:spLocks/>
          </p:cNvSpPr>
          <p:nvPr/>
        </p:nvSpPr>
        <p:spPr bwMode="auto">
          <a:xfrm>
            <a:off x="5878060" y="2015068"/>
            <a:ext cx="1594883" cy="2858749"/>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A2633C"/>
          </a:solidFill>
          <a:ln w="6350">
            <a:noFill/>
          </a:ln>
        </p:spPr>
        <p:txBody>
          <a:bodyPr lIns="121908" tIns="60953" rIns="121908" bIns="60953"/>
          <a:lstStyle/>
          <a:p>
            <a:pPr marL="0" marR="0" lvl="0" indent="0" algn="l" defTabSz="1219012"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6" name="稻壳儿_答辩小姐姐作品_4"/>
          <p:cNvSpPr>
            <a:spLocks/>
          </p:cNvSpPr>
          <p:nvPr/>
        </p:nvSpPr>
        <p:spPr bwMode="auto">
          <a:xfrm>
            <a:off x="4341356" y="2161516"/>
            <a:ext cx="1789477" cy="2611995"/>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4D7F89"/>
          </a:solidFill>
          <a:ln w="6350">
            <a:noFill/>
          </a:ln>
        </p:spPr>
        <p:txBody>
          <a:bodyPr lIns="121908" tIns="60953" rIns="121908" bIns="60953"/>
          <a:lstStyle/>
          <a:p>
            <a:pPr marL="0" marR="0" lvl="0" indent="0" algn="l" defTabSz="1219012"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7" name="稻壳儿_答辩小姐姐作品_5"/>
          <p:cNvSpPr>
            <a:spLocks/>
          </p:cNvSpPr>
          <p:nvPr/>
        </p:nvSpPr>
        <p:spPr bwMode="auto">
          <a:xfrm>
            <a:off x="3244000" y="3940965"/>
            <a:ext cx="1984073" cy="1356151"/>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D7F89"/>
          </a:solidFill>
          <a:ln w="6350">
            <a:noFill/>
          </a:ln>
        </p:spPr>
        <p:txBody>
          <a:bodyPr lIns="121908" tIns="60953" rIns="121908" bIns="60953"/>
          <a:lstStyle/>
          <a:p>
            <a:pPr marL="0" marR="0" lvl="0" indent="0" algn="l" defTabSz="1219012"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8" name="稻壳儿_答辩小姐姐作品_6"/>
          <p:cNvSpPr>
            <a:spLocks noChangeArrowheads="1"/>
          </p:cNvSpPr>
          <p:nvPr/>
        </p:nvSpPr>
        <p:spPr bwMode="auto">
          <a:xfrm>
            <a:off x="7721603" y="1891773"/>
            <a:ext cx="2533568" cy="7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012" rtl="0" eaLnBrk="1" fontAlgn="auto" latinLnBrk="0" hangingPunct="1">
              <a:lnSpc>
                <a:spcPct val="100000"/>
              </a:lnSpc>
              <a:spcBef>
                <a:spcPct val="20000"/>
              </a:spcBef>
              <a:spcAft>
                <a:spcPts val="0"/>
              </a:spcAft>
              <a:buClrTx/>
              <a:buSzTx/>
              <a:buFontTx/>
              <a:buNone/>
              <a:tabLst/>
              <a:defRPr/>
            </a:pPr>
            <a:r>
              <a:rPr kumimoji="0" lang="zh-CN" altLang="en-US" b="0" i="0" u="none" strike="noStrike" kern="1200" cap="none" spc="0" normalizeH="0" baseline="0" noProof="0" dirty="0">
                <a:ln>
                  <a:noFill/>
                </a:ln>
                <a:solidFill>
                  <a:schemeClr val="bg2">
                    <a:lumMod val="25000"/>
                  </a:schemeClr>
                </a:solidFill>
                <a:effectLst/>
                <a:uLnTx/>
                <a:uFillTx/>
                <a:cs typeface="+mn-ea"/>
                <a:sym typeface="+mn-lt"/>
              </a:rPr>
              <a:t>单击编辑标题</a:t>
            </a:r>
            <a:endParaRPr kumimoji="0" lang="en-US" altLang="zh-CN"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1216666" rtl="0" eaLnBrk="1" fontAlgn="auto" latinLnBrk="0" hangingPunct="1">
              <a:lnSpc>
                <a:spcPct val="100000"/>
              </a:lnSpc>
              <a:spcBef>
                <a:spcPct val="2000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双击输入替换内容双击输入替换内容双击输入替换内容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9" name="稻壳儿_答辩小姐姐作品_7"/>
          <p:cNvSpPr>
            <a:spLocks noChangeArrowheads="1"/>
          </p:cNvSpPr>
          <p:nvPr/>
        </p:nvSpPr>
        <p:spPr bwMode="auto">
          <a:xfrm>
            <a:off x="9046635" y="4195234"/>
            <a:ext cx="2634061" cy="7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012" rtl="0" eaLnBrk="1" fontAlgn="auto" latinLnBrk="0" hangingPunct="1">
              <a:lnSpc>
                <a:spcPct val="100000"/>
              </a:lnSpc>
              <a:spcBef>
                <a:spcPct val="20000"/>
              </a:spcBef>
              <a:spcAft>
                <a:spcPts val="0"/>
              </a:spcAft>
              <a:buClrTx/>
              <a:buSzTx/>
              <a:buFontTx/>
              <a:buNone/>
              <a:tabLst/>
              <a:defRPr/>
            </a:pPr>
            <a:r>
              <a:rPr kumimoji="0" lang="zh-CN" altLang="en-US" b="1" i="0" u="none" strike="noStrike" kern="1200" cap="none" spc="0" normalizeH="0" baseline="0" noProof="0" dirty="0">
                <a:ln>
                  <a:noFill/>
                </a:ln>
                <a:solidFill>
                  <a:schemeClr val="bg2">
                    <a:lumMod val="25000"/>
                  </a:schemeClr>
                </a:solidFill>
                <a:effectLst/>
                <a:uLnTx/>
                <a:uFillTx/>
                <a:cs typeface="+mn-ea"/>
                <a:sym typeface="+mn-lt"/>
              </a:rPr>
              <a:t>单击编辑标题</a:t>
            </a:r>
            <a:endParaRPr kumimoji="0" lang="en-US" altLang="zh-CN" b="1"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1216666" rtl="0" eaLnBrk="1" fontAlgn="auto" latinLnBrk="0" hangingPunct="1">
              <a:lnSpc>
                <a:spcPct val="100000"/>
              </a:lnSpc>
              <a:spcBef>
                <a:spcPct val="2000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双击输入替换内容双击输入替换内容双击输入替换内容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0" name="稻壳儿_答辩小姐姐作品_8"/>
          <p:cNvSpPr>
            <a:spLocks noChangeArrowheads="1"/>
          </p:cNvSpPr>
          <p:nvPr/>
        </p:nvSpPr>
        <p:spPr bwMode="auto">
          <a:xfrm>
            <a:off x="1472270" y="2082801"/>
            <a:ext cx="2564216" cy="7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r" defTabSz="1219012" rtl="0" eaLnBrk="1" fontAlgn="auto" latinLnBrk="0" hangingPunct="1">
              <a:lnSpc>
                <a:spcPct val="100000"/>
              </a:lnSpc>
              <a:spcBef>
                <a:spcPct val="20000"/>
              </a:spcBef>
              <a:spcAft>
                <a:spcPts val="0"/>
              </a:spcAft>
              <a:buClrTx/>
              <a:buSzTx/>
              <a:buFontTx/>
              <a:buNone/>
              <a:tabLst/>
              <a:defRPr/>
            </a:pPr>
            <a:r>
              <a:rPr kumimoji="0" lang="zh-CN" altLang="en-US" b="1" i="0" u="none" strike="noStrike" kern="1200" cap="none" spc="0" normalizeH="0" baseline="0" noProof="0" dirty="0">
                <a:ln>
                  <a:noFill/>
                </a:ln>
                <a:solidFill>
                  <a:schemeClr val="bg2">
                    <a:lumMod val="25000"/>
                  </a:schemeClr>
                </a:solidFill>
                <a:effectLst/>
                <a:uLnTx/>
                <a:uFillTx/>
                <a:cs typeface="+mn-ea"/>
                <a:sym typeface="+mn-lt"/>
              </a:rPr>
              <a:t>单击编辑标题</a:t>
            </a:r>
            <a:endParaRPr kumimoji="0" lang="en-US" altLang="zh-CN" b="1"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r" defTabSz="1216666" rtl="0" eaLnBrk="1" fontAlgn="auto" latinLnBrk="0" hangingPunct="1">
              <a:lnSpc>
                <a:spcPct val="100000"/>
              </a:lnSpc>
              <a:spcBef>
                <a:spcPct val="2000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双击输入替换内容双击输入替换内容双击输入替换内容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1" name="稻壳儿_答辩小姐姐作品_9"/>
          <p:cNvSpPr>
            <a:spLocks noChangeArrowheads="1"/>
          </p:cNvSpPr>
          <p:nvPr/>
        </p:nvSpPr>
        <p:spPr bwMode="auto">
          <a:xfrm>
            <a:off x="511304" y="4580467"/>
            <a:ext cx="2564216" cy="7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r" defTabSz="1219012" rtl="0" eaLnBrk="1" fontAlgn="auto" latinLnBrk="0" hangingPunct="1">
              <a:lnSpc>
                <a:spcPct val="100000"/>
              </a:lnSpc>
              <a:spcBef>
                <a:spcPct val="20000"/>
              </a:spcBef>
              <a:spcAft>
                <a:spcPts val="0"/>
              </a:spcAft>
              <a:buClrTx/>
              <a:buSzTx/>
              <a:buFontTx/>
              <a:buNone/>
              <a:tabLst/>
              <a:defRPr/>
            </a:pPr>
            <a:r>
              <a:rPr kumimoji="0" lang="zh-CN" altLang="en-US" b="1" i="0" u="none" strike="noStrike" kern="1200" cap="none" spc="0" normalizeH="0" baseline="0" noProof="0" dirty="0">
                <a:ln>
                  <a:noFill/>
                </a:ln>
                <a:solidFill>
                  <a:schemeClr val="bg2">
                    <a:lumMod val="25000"/>
                  </a:schemeClr>
                </a:solidFill>
                <a:effectLst/>
                <a:uLnTx/>
                <a:uFillTx/>
                <a:cs typeface="+mn-ea"/>
                <a:sym typeface="+mn-lt"/>
              </a:rPr>
              <a:t>单击编辑标题</a:t>
            </a:r>
            <a:endParaRPr kumimoji="0" lang="en-US" altLang="zh-CN" b="1"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r" defTabSz="1216666" rtl="0" eaLnBrk="1" fontAlgn="auto" latinLnBrk="0" hangingPunct="1">
              <a:lnSpc>
                <a:spcPct val="100000"/>
              </a:lnSpc>
              <a:spcBef>
                <a:spcPct val="2000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双击输入替换内容双击输入替换内容双击输入替换内容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0" name="稻壳儿_答辩小姐姐作品_10">
            <a:extLst>
              <a:ext uri="{FF2B5EF4-FFF2-40B4-BE49-F238E27FC236}">
                <a16:creationId xmlns:a16="http://schemas.microsoft.com/office/drawing/2014/main" id="{73FDAA94-2552-4F9F-9048-BADA5B4DAC5C}"/>
              </a:ext>
            </a:extLst>
          </p:cNvPr>
          <p:cNvGrpSpPr/>
          <p:nvPr/>
        </p:nvGrpSpPr>
        <p:grpSpPr>
          <a:xfrm>
            <a:off x="4058860" y="713275"/>
            <a:ext cx="4074281" cy="461665"/>
            <a:chOff x="3866082" y="713275"/>
            <a:chExt cx="4074281" cy="461665"/>
          </a:xfrm>
        </p:grpSpPr>
        <p:cxnSp>
          <p:nvCxnSpPr>
            <p:cNvPr id="21" name="直接连接符 20">
              <a:extLst>
                <a:ext uri="{FF2B5EF4-FFF2-40B4-BE49-F238E27FC236}">
                  <a16:creationId xmlns:a16="http://schemas.microsoft.com/office/drawing/2014/main" id="{8235797D-9ABD-4F3D-9B68-22207F3B3709}"/>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1497D2F-EEF0-4C53-812E-7CA9089F4B50}"/>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AD62529-6CF7-4C85-929B-27C52BED1F51}"/>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extLst>
      <p:ext uri="{BB962C8B-B14F-4D97-AF65-F5344CB8AC3E}">
        <p14:creationId xmlns:p14="http://schemas.microsoft.com/office/powerpoint/2010/main" val="103355883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稻壳儿_答辩小姐姐作品_2"/>
          <p:cNvSpPr/>
          <p:nvPr/>
        </p:nvSpPr>
        <p:spPr>
          <a:xfrm>
            <a:off x="879776" y="2525554"/>
            <a:ext cx="2253867" cy="1806892"/>
          </a:xfrm>
          <a:prstGeom prst="roundRect">
            <a:avLst>
              <a:gd name="adj" fmla="val 5221"/>
            </a:avLst>
          </a:prstGeom>
          <a:solidFill>
            <a:schemeClr val="bg1"/>
          </a:solidFill>
          <a:ln w="12700">
            <a:solidFill>
              <a:srgbClr val="4D7F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稻壳儿_答辩小姐姐作品_3"/>
          <p:cNvSpPr/>
          <p:nvPr/>
        </p:nvSpPr>
        <p:spPr>
          <a:xfrm>
            <a:off x="3620987" y="2255361"/>
            <a:ext cx="2253867" cy="1806893"/>
          </a:xfrm>
          <a:prstGeom prst="roundRect">
            <a:avLst>
              <a:gd name="adj" fmla="val 5221"/>
            </a:avLst>
          </a:prstGeom>
          <a:solidFill>
            <a:schemeClr val="bg1"/>
          </a:solidFill>
          <a:ln w="12700">
            <a:solidFill>
              <a:srgbClr val="A26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稻壳儿_答辩小姐姐作品_4"/>
          <p:cNvSpPr/>
          <p:nvPr/>
        </p:nvSpPr>
        <p:spPr>
          <a:xfrm>
            <a:off x="6362198" y="2525554"/>
            <a:ext cx="2253867" cy="1806892"/>
          </a:xfrm>
          <a:prstGeom prst="roundRect">
            <a:avLst>
              <a:gd name="adj" fmla="val 5221"/>
            </a:avLst>
          </a:prstGeom>
          <a:solidFill>
            <a:schemeClr val="bg1"/>
          </a:solidFill>
          <a:ln w="12700">
            <a:solidFill>
              <a:srgbClr val="4D7F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稻壳儿_答辩小姐姐作品_5"/>
          <p:cNvSpPr/>
          <p:nvPr/>
        </p:nvSpPr>
        <p:spPr>
          <a:xfrm>
            <a:off x="9103409" y="2255361"/>
            <a:ext cx="2253867" cy="1806893"/>
          </a:xfrm>
          <a:prstGeom prst="roundRect">
            <a:avLst>
              <a:gd name="adj" fmla="val 5221"/>
            </a:avLst>
          </a:prstGeom>
          <a:solidFill>
            <a:schemeClr val="bg1"/>
          </a:solidFill>
          <a:ln w="12700">
            <a:solidFill>
              <a:srgbClr val="A26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稻壳儿_答辩小姐姐作品_6"/>
          <p:cNvSpPr/>
          <p:nvPr/>
        </p:nvSpPr>
        <p:spPr>
          <a:xfrm>
            <a:off x="648770" y="2255361"/>
            <a:ext cx="1276283" cy="540385"/>
          </a:xfrm>
          <a:prstGeom prst="roundRect">
            <a:avLst>
              <a:gd name="adj" fmla="val 34766"/>
            </a:avLst>
          </a:prstGeom>
          <a:solidFill>
            <a:srgbClr val="A2633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稻壳儿_答辩小姐姐作品_7"/>
          <p:cNvSpPr/>
          <p:nvPr/>
        </p:nvSpPr>
        <p:spPr>
          <a:xfrm>
            <a:off x="6094095" y="2255361"/>
            <a:ext cx="1276283" cy="540385"/>
          </a:xfrm>
          <a:prstGeom prst="roundRect">
            <a:avLst>
              <a:gd name="adj" fmla="val 32080"/>
            </a:avLst>
          </a:prstGeom>
          <a:solidFill>
            <a:srgbClr val="A2633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稻壳儿_答辩小姐姐作品_8"/>
          <p:cNvSpPr/>
          <p:nvPr/>
        </p:nvSpPr>
        <p:spPr>
          <a:xfrm>
            <a:off x="3364649" y="3792061"/>
            <a:ext cx="1276283" cy="540385"/>
          </a:xfrm>
          <a:prstGeom prst="roundRect">
            <a:avLst>
              <a:gd name="adj" fmla="val 29394"/>
            </a:avLst>
          </a:prstGeom>
          <a:solidFill>
            <a:srgbClr val="4D7F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稻壳儿_答辩小姐姐作品_9"/>
          <p:cNvSpPr/>
          <p:nvPr/>
        </p:nvSpPr>
        <p:spPr>
          <a:xfrm>
            <a:off x="8809974" y="3792061"/>
            <a:ext cx="1276283" cy="540385"/>
          </a:xfrm>
          <a:prstGeom prst="roundRect">
            <a:avLst>
              <a:gd name="adj" fmla="val 26708"/>
            </a:avLst>
          </a:prstGeom>
          <a:solidFill>
            <a:srgbClr val="4D7F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稻壳儿_答辩小姐姐作品_10"/>
          <p:cNvSpPr/>
          <p:nvPr/>
        </p:nvSpPr>
        <p:spPr>
          <a:xfrm>
            <a:off x="620223" y="2351436"/>
            <a:ext cx="132144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添加标题</a:t>
            </a:r>
          </a:p>
        </p:txBody>
      </p:sp>
      <p:sp>
        <p:nvSpPr>
          <p:cNvPr id="17" name="稻壳儿_答辩小姐姐作品_11"/>
          <p:cNvSpPr/>
          <p:nvPr/>
        </p:nvSpPr>
        <p:spPr>
          <a:xfrm flipH="1">
            <a:off x="957548" y="2974344"/>
            <a:ext cx="2097962" cy="1166153"/>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200" dirty="0">
                <a:solidFill>
                  <a:schemeClr val="tx1">
                    <a:lumMod val="65000"/>
                    <a:lumOff val="35000"/>
                  </a:schemeClr>
                </a:solidFill>
                <a:cs typeface="+mn-ea"/>
                <a:sym typeface="+mn-lt"/>
              </a:rPr>
              <a:t>请在此处输入您的替换文字请在此处输入您的替换文字请在此处输入您的替换文字</a:t>
            </a:r>
            <a:endParaRPr lang="en-US" altLang="zh-CN" sz="1200" dirty="0">
              <a:solidFill>
                <a:schemeClr val="tx1">
                  <a:lumMod val="65000"/>
                  <a:lumOff val="35000"/>
                </a:schemeClr>
              </a:solidFill>
              <a:cs typeface="+mn-ea"/>
              <a:sym typeface="+mn-lt"/>
            </a:endParaRPr>
          </a:p>
          <a:p>
            <a:pPr algn="ctr">
              <a:lnSpc>
                <a:spcPct val="150000"/>
              </a:lnSpc>
              <a:defRPr/>
            </a:pPr>
            <a:endParaRPr lang="en-US" altLang="zh-CN" sz="1200" dirty="0">
              <a:solidFill>
                <a:schemeClr val="tx1">
                  <a:lumMod val="65000"/>
                  <a:lumOff val="35000"/>
                </a:schemeClr>
              </a:solidFill>
              <a:cs typeface="+mn-ea"/>
              <a:sym typeface="+mn-lt"/>
            </a:endParaRPr>
          </a:p>
        </p:txBody>
      </p:sp>
      <p:sp>
        <p:nvSpPr>
          <p:cNvPr id="18" name="稻壳儿_答辩小姐姐作品_12"/>
          <p:cNvSpPr/>
          <p:nvPr/>
        </p:nvSpPr>
        <p:spPr>
          <a:xfrm>
            <a:off x="6057230" y="2351436"/>
            <a:ext cx="132144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添加标题</a:t>
            </a:r>
          </a:p>
        </p:txBody>
      </p:sp>
      <p:sp>
        <p:nvSpPr>
          <p:cNvPr id="19" name="稻壳儿_答辩小姐姐作品_13"/>
          <p:cNvSpPr/>
          <p:nvPr/>
        </p:nvSpPr>
        <p:spPr>
          <a:xfrm flipH="1">
            <a:off x="6495623" y="2974344"/>
            <a:ext cx="2029325" cy="88915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200" dirty="0">
                <a:solidFill>
                  <a:schemeClr val="tx1">
                    <a:lumMod val="65000"/>
                    <a:lumOff val="35000"/>
                  </a:schemeClr>
                </a:solidFill>
                <a:cs typeface="+mn-ea"/>
                <a:sym typeface="+mn-lt"/>
              </a:rPr>
              <a:t>请在此处输入您的替换文字请在此处输入您的替换文字请在此处输入您的替换文字</a:t>
            </a:r>
            <a:endParaRPr lang="en-US" altLang="zh-CN" sz="1200" dirty="0">
              <a:solidFill>
                <a:schemeClr val="tx1">
                  <a:lumMod val="65000"/>
                  <a:lumOff val="35000"/>
                </a:schemeClr>
              </a:solidFill>
              <a:cs typeface="+mn-ea"/>
              <a:sym typeface="+mn-lt"/>
            </a:endParaRPr>
          </a:p>
        </p:txBody>
      </p:sp>
      <p:sp>
        <p:nvSpPr>
          <p:cNvPr id="20" name="稻壳儿_答辩小姐姐作品_14"/>
          <p:cNvSpPr/>
          <p:nvPr/>
        </p:nvSpPr>
        <p:spPr>
          <a:xfrm flipH="1">
            <a:off x="3726279" y="2647507"/>
            <a:ext cx="2029325" cy="88915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200" dirty="0">
                <a:solidFill>
                  <a:schemeClr val="tx1">
                    <a:lumMod val="65000"/>
                    <a:lumOff val="35000"/>
                  </a:schemeClr>
                </a:solidFill>
                <a:cs typeface="+mn-ea"/>
                <a:sym typeface="+mn-lt"/>
              </a:rPr>
              <a:t>请在此处输入您的替换文字请在此处输入您的替换文字请在此处输入您的替换文字</a:t>
            </a:r>
            <a:endParaRPr lang="en-US" altLang="zh-CN" sz="1200" dirty="0">
              <a:solidFill>
                <a:schemeClr val="tx1">
                  <a:lumMod val="65000"/>
                  <a:lumOff val="35000"/>
                </a:schemeClr>
              </a:solidFill>
              <a:cs typeface="+mn-ea"/>
              <a:sym typeface="+mn-lt"/>
            </a:endParaRPr>
          </a:p>
        </p:txBody>
      </p:sp>
      <p:sp>
        <p:nvSpPr>
          <p:cNvPr id="21" name="稻壳儿_答辩小姐姐作品_15"/>
          <p:cNvSpPr/>
          <p:nvPr/>
        </p:nvSpPr>
        <p:spPr>
          <a:xfrm flipH="1">
            <a:off x="9206298" y="2647507"/>
            <a:ext cx="2029325" cy="88915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200" dirty="0">
                <a:solidFill>
                  <a:schemeClr val="tx1">
                    <a:lumMod val="65000"/>
                    <a:lumOff val="35000"/>
                  </a:schemeClr>
                </a:solidFill>
                <a:cs typeface="+mn-ea"/>
                <a:sym typeface="+mn-lt"/>
              </a:rPr>
              <a:t>请在此处输入您的替换文字请在此处输入您的替换文字请在此处输入您的替换文字</a:t>
            </a:r>
            <a:endParaRPr lang="en-US" altLang="zh-CN" sz="1200" dirty="0">
              <a:solidFill>
                <a:schemeClr val="tx1">
                  <a:lumMod val="65000"/>
                  <a:lumOff val="35000"/>
                </a:schemeClr>
              </a:solidFill>
              <a:cs typeface="+mn-ea"/>
              <a:sym typeface="+mn-lt"/>
            </a:endParaRPr>
          </a:p>
        </p:txBody>
      </p:sp>
      <p:sp>
        <p:nvSpPr>
          <p:cNvPr id="22" name="稻壳儿_答辩小姐姐作品_16"/>
          <p:cNvSpPr/>
          <p:nvPr/>
        </p:nvSpPr>
        <p:spPr>
          <a:xfrm>
            <a:off x="3323746" y="3873640"/>
            <a:ext cx="132144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添加标题</a:t>
            </a:r>
          </a:p>
        </p:txBody>
      </p:sp>
      <p:sp>
        <p:nvSpPr>
          <p:cNvPr id="23" name="稻壳儿_答辩小姐姐作品_17"/>
          <p:cNvSpPr/>
          <p:nvPr/>
        </p:nvSpPr>
        <p:spPr>
          <a:xfrm>
            <a:off x="8760753" y="3873640"/>
            <a:ext cx="132144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添加标题</a:t>
            </a:r>
          </a:p>
        </p:txBody>
      </p:sp>
      <p:sp>
        <p:nvSpPr>
          <p:cNvPr id="24" name="稻壳儿_答辩小姐姐作品_18"/>
          <p:cNvSpPr/>
          <p:nvPr/>
        </p:nvSpPr>
        <p:spPr>
          <a:xfrm>
            <a:off x="1180515" y="5260526"/>
            <a:ext cx="9822880" cy="61856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200" dirty="0">
                <a:solidFill>
                  <a:schemeClr val="tx1">
                    <a:lumMod val="65000"/>
                    <a:lumOff val="35000"/>
                  </a:schemeClr>
                </a:solidFill>
                <a:cs typeface="+mn-ea"/>
                <a:sym typeface="+mn-lt"/>
              </a:rPr>
              <a:t>请在此处输入您的替换文字请在此处输入您的替换文字请在此处输入您的替换文字请在此处输入您的替换文字请在此处输入您的替换文字请在此处输入您的替换文字请在此处输入您的替换文字请在此处输入您的替换文字请在此处输入您的替换文字</a:t>
            </a:r>
            <a:endParaRPr lang="en-US" altLang="zh-CN" sz="1200" dirty="0">
              <a:solidFill>
                <a:schemeClr val="tx1">
                  <a:lumMod val="65000"/>
                  <a:lumOff val="35000"/>
                </a:schemeClr>
              </a:solidFill>
              <a:cs typeface="+mn-ea"/>
              <a:sym typeface="+mn-lt"/>
            </a:endParaRPr>
          </a:p>
        </p:txBody>
      </p:sp>
      <p:grpSp>
        <p:nvGrpSpPr>
          <p:cNvPr id="27" name="稻壳儿_答辩小姐姐作品_19">
            <a:extLst>
              <a:ext uri="{FF2B5EF4-FFF2-40B4-BE49-F238E27FC236}">
                <a16:creationId xmlns:a16="http://schemas.microsoft.com/office/drawing/2014/main" id="{95201DEB-5A57-4790-B44D-43576C2957BD}"/>
              </a:ext>
            </a:extLst>
          </p:cNvPr>
          <p:cNvGrpSpPr/>
          <p:nvPr/>
        </p:nvGrpSpPr>
        <p:grpSpPr>
          <a:xfrm>
            <a:off x="4058860" y="713275"/>
            <a:ext cx="4074281" cy="461665"/>
            <a:chOff x="3866082" y="713275"/>
            <a:chExt cx="4074281" cy="461665"/>
          </a:xfrm>
        </p:grpSpPr>
        <p:cxnSp>
          <p:nvCxnSpPr>
            <p:cNvPr id="28" name="直接连接符 27">
              <a:extLst>
                <a:ext uri="{FF2B5EF4-FFF2-40B4-BE49-F238E27FC236}">
                  <a16:creationId xmlns:a16="http://schemas.microsoft.com/office/drawing/2014/main" id="{4B0898C7-FF91-4078-8138-0157CE51C4B9}"/>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FC419A0-986E-42B7-8235-36D7C9102F07}"/>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BA72314-51B3-446C-98E7-DADEC148B09C}"/>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extLst>
      <p:ext uri="{BB962C8B-B14F-4D97-AF65-F5344CB8AC3E}">
        <p14:creationId xmlns:p14="http://schemas.microsoft.com/office/powerpoint/2010/main" val="3411618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_答辩小姐姐作品_1">
            <a:extLst>
              <a:ext uri="{FF2B5EF4-FFF2-40B4-BE49-F238E27FC236}">
                <a16:creationId xmlns:a16="http://schemas.microsoft.com/office/drawing/2014/main" id="{90C5064E-CDB0-4F5B-A0FE-A76AE6737F6A}"/>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 name="稻壳儿_答辩小姐姐作品_2"/>
          <p:cNvSpPr/>
          <p:nvPr/>
        </p:nvSpPr>
        <p:spPr>
          <a:xfrm rot="13500000" flipH="1" flipV="1">
            <a:off x="5864026" y="2492968"/>
            <a:ext cx="649369" cy="668480"/>
          </a:xfrm>
          <a:prstGeom prst="bentArrow">
            <a:avLst>
              <a:gd name="adj1" fmla="val 5470"/>
              <a:gd name="adj2" fmla="val 9301"/>
              <a:gd name="adj3" fmla="val 12699"/>
              <a:gd name="adj4" fmla="val 39549"/>
            </a:avLst>
          </a:prstGeom>
          <a:solidFill>
            <a:srgbClr val="A2633C"/>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 name="稻壳儿_答辩小姐姐作品_3"/>
          <p:cNvSpPr/>
          <p:nvPr/>
        </p:nvSpPr>
        <p:spPr>
          <a:xfrm>
            <a:off x="6437421" y="3961123"/>
            <a:ext cx="832224" cy="815294"/>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4D7F89"/>
          </a:solidFill>
          <a:ln>
            <a:noFill/>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cs typeface="+mn-ea"/>
                <a:sym typeface="+mn-lt"/>
              </a:rPr>
              <a:t>3</a:t>
            </a:r>
          </a:p>
        </p:txBody>
      </p:sp>
      <p:sp>
        <p:nvSpPr>
          <p:cNvPr id="9" name="稻壳儿_答辩小姐姐作品_4"/>
          <p:cNvSpPr/>
          <p:nvPr/>
        </p:nvSpPr>
        <p:spPr>
          <a:xfrm>
            <a:off x="6437421" y="2682782"/>
            <a:ext cx="832224" cy="815294"/>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4D7F89"/>
          </a:solidFill>
          <a:ln>
            <a:noFill/>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cs typeface="+mn-ea"/>
                <a:sym typeface="+mn-lt"/>
              </a:rPr>
              <a:t>2</a:t>
            </a:r>
          </a:p>
        </p:txBody>
      </p:sp>
      <p:sp>
        <p:nvSpPr>
          <p:cNvPr id="10" name="稻壳儿_答辩小姐姐作品_5"/>
          <p:cNvSpPr/>
          <p:nvPr/>
        </p:nvSpPr>
        <p:spPr>
          <a:xfrm>
            <a:off x="5086956" y="2682782"/>
            <a:ext cx="832224" cy="815294"/>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4D7F89"/>
          </a:solidFill>
          <a:ln>
            <a:noFill/>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cs typeface="+mn-ea"/>
                <a:sym typeface="+mn-lt"/>
              </a:rPr>
              <a:t>1</a:t>
            </a:r>
          </a:p>
        </p:txBody>
      </p:sp>
      <p:sp>
        <p:nvSpPr>
          <p:cNvPr id="11" name="稻壳儿_答辩小姐姐作品_6"/>
          <p:cNvSpPr/>
          <p:nvPr/>
        </p:nvSpPr>
        <p:spPr>
          <a:xfrm>
            <a:off x="5086956" y="3960572"/>
            <a:ext cx="832224" cy="815294"/>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4D7F89"/>
          </a:solidFill>
          <a:ln>
            <a:noFill/>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cs typeface="+mn-ea"/>
                <a:sym typeface="+mn-lt"/>
              </a:rPr>
              <a:t>4</a:t>
            </a:r>
          </a:p>
        </p:txBody>
      </p:sp>
      <p:sp>
        <p:nvSpPr>
          <p:cNvPr id="12" name="稻壳儿_答辩小姐姐作品_7"/>
          <p:cNvSpPr/>
          <p:nvPr/>
        </p:nvSpPr>
        <p:spPr>
          <a:xfrm rot="18900000" flipH="1" flipV="1">
            <a:off x="6817239" y="3414838"/>
            <a:ext cx="662853" cy="654881"/>
          </a:xfrm>
          <a:prstGeom prst="bentArrow">
            <a:avLst>
              <a:gd name="adj1" fmla="val 5470"/>
              <a:gd name="adj2" fmla="val 9301"/>
              <a:gd name="adj3" fmla="val 12699"/>
              <a:gd name="adj4" fmla="val 39549"/>
            </a:avLst>
          </a:prstGeom>
          <a:solidFill>
            <a:srgbClr val="A2633C"/>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3" name="稻壳儿_答辩小姐姐作品_8"/>
          <p:cNvSpPr/>
          <p:nvPr/>
        </p:nvSpPr>
        <p:spPr>
          <a:xfrm rot="2700000" flipH="1" flipV="1">
            <a:off x="5834765" y="4287828"/>
            <a:ext cx="649369" cy="668480"/>
          </a:xfrm>
          <a:prstGeom prst="bentArrow">
            <a:avLst>
              <a:gd name="adj1" fmla="val 5470"/>
              <a:gd name="adj2" fmla="val 9301"/>
              <a:gd name="adj3" fmla="val 12699"/>
              <a:gd name="adj4" fmla="val 39549"/>
            </a:avLst>
          </a:prstGeom>
          <a:solidFill>
            <a:srgbClr val="A2633C"/>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4" name="稻壳儿_答辩小姐姐作品_9"/>
          <p:cNvSpPr/>
          <p:nvPr/>
        </p:nvSpPr>
        <p:spPr>
          <a:xfrm rot="8100000" flipH="1" flipV="1">
            <a:off x="4856814" y="3393890"/>
            <a:ext cx="662853" cy="654881"/>
          </a:xfrm>
          <a:prstGeom prst="bentArrow">
            <a:avLst>
              <a:gd name="adj1" fmla="val 5470"/>
              <a:gd name="adj2" fmla="val 9301"/>
              <a:gd name="adj3" fmla="val 12699"/>
              <a:gd name="adj4" fmla="val 39549"/>
            </a:avLst>
          </a:prstGeom>
          <a:solidFill>
            <a:srgbClr val="A2633C"/>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1" name="稻壳儿_答辩小姐姐作品_10">
            <a:extLst>
              <a:ext uri="{FF2B5EF4-FFF2-40B4-BE49-F238E27FC236}">
                <a16:creationId xmlns:a16="http://schemas.microsoft.com/office/drawing/2014/main" id="{6A30EF2C-0AE1-436E-A9C4-E8EE7A47E8E9}"/>
              </a:ext>
            </a:extLst>
          </p:cNvPr>
          <p:cNvSpPr txBox="1"/>
          <p:nvPr/>
        </p:nvSpPr>
        <p:spPr>
          <a:xfrm>
            <a:off x="8192133" y="2505796"/>
            <a:ext cx="2432818" cy="63248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2" name="稻壳儿_答辩小姐姐作品_11">
            <a:extLst>
              <a:ext uri="{FF2B5EF4-FFF2-40B4-BE49-F238E27FC236}">
                <a16:creationId xmlns:a16="http://schemas.microsoft.com/office/drawing/2014/main" id="{EA55FC0D-9CDB-462D-897E-7D6D3DB92695}"/>
              </a:ext>
            </a:extLst>
          </p:cNvPr>
          <p:cNvSpPr>
            <a:spLocks noChangeArrowheads="1"/>
          </p:cNvSpPr>
          <p:nvPr/>
        </p:nvSpPr>
        <p:spPr bwMode="auto">
          <a:xfrm>
            <a:off x="8192133" y="1897466"/>
            <a:ext cx="2233930"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单击</a:t>
            </a:r>
            <a:r>
              <a:rPr lang="zh-CN" altLang="en-US" sz="2000" b="1" dirty="0">
                <a:solidFill>
                  <a:schemeClr val="bg2">
                    <a:lumMod val="25000"/>
                  </a:schemeClr>
                </a:solidFill>
                <a:cs typeface="+mn-ea"/>
                <a:sym typeface="+mn-lt"/>
              </a:rPr>
              <a:t>添加</a:t>
            </a: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标题</a:t>
            </a:r>
          </a:p>
        </p:txBody>
      </p:sp>
      <p:sp>
        <p:nvSpPr>
          <p:cNvPr id="33" name="稻壳儿_答辩小姐姐作品_12">
            <a:extLst>
              <a:ext uri="{FF2B5EF4-FFF2-40B4-BE49-F238E27FC236}">
                <a16:creationId xmlns:a16="http://schemas.microsoft.com/office/drawing/2014/main" id="{86F7C023-F59B-4A08-A2AF-3FD86F4DCCD5}"/>
              </a:ext>
            </a:extLst>
          </p:cNvPr>
          <p:cNvSpPr txBox="1"/>
          <p:nvPr/>
        </p:nvSpPr>
        <p:spPr>
          <a:xfrm>
            <a:off x="8209621" y="4741829"/>
            <a:ext cx="2432818" cy="63248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4" name="稻壳儿_答辩小姐姐作品_13">
            <a:extLst>
              <a:ext uri="{FF2B5EF4-FFF2-40B4-BE49-F238E27FC236}">
                <a16:creationId xmlns:a16="http://schemas.microsoft.com/office/drawing/2014/main" id="{99BD3579-9A73-48CF-AB6E-25920AD10D74}"/>
              </a:ext>
            </a:extLst>
          </p:cNvPr>
          <p:cNvSpPr>
            <a:spLocks noChangeArrowheads="1"/>
          </p:cNvSpPr>
          <p:nvPr/>
        </p:nvSpPr>
        <p:spPr bwMode="auto">
          <a:xfrm>
            <a:off x="8209621" y="4133499"/>
            <a:ext cx="2233930"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单击</a:t>
            </a:r>
            <a:r>
              <a:rPr lang="zh-CN" altLang="en-US" sz="2000" b="1" dirty="0">
                <a:solidFill>
                  <a:schemeClr val="bg2">
                    <a:lumMod val="25000"/>
                  </a:schemeClr>
                </a:solidFill>
                <a:cs typeface="+mn-ea"/>
                <a:sym typeface="+mn-lt"/>
              </a:rPr>
              <a:t>添加</a:t>
            </a: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标题</a:t>
            </a:r>
          </a:p>
        </p:txBody>
      </p:sp>
      <p:sp>
        <p:nvSpPr>
          <p:cNvPr id="37" name="稻壳儿_答辩小姐姐作品_14">
            <a:extLst>
              <a:ext uri="{FF2B5EF4-FFF2-40B4-BE49-F238E27FC236}">
                <a16:creationId xmlns:a16="http://schemas.microsoft.com/office/drawing/2014/main" id="{FC05D564-8824-402E-800B-0A266ABA2374}"/>
              </a:ext>
            </a:extLst>
          </p:cNvPr>
          <p:cNvSpPr txBox="1"/>
          <p:nvPr/>
        </p:nvSpPr>
        <p:spPr>
          <a:xfrm>
            <a:off x="1886270" y="2478314"/>
            <a:ext cx="2432818" cy="632481"/>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8" name="稻壳儿_答辩小姐姐作品_15">
            <a:extLst>
              <a:ext uri="{FF2B5EF4-FFF2-40B4-BE49-F238E27FC236}">
                <a16:creationId xmlns:a16="http://schemas.microsoft.com/office/drawing/2014/main" id="{A5777331-B58F-47DC-AC3D-926C8BDFD34A}"/>
              </a:ext>
            </a:extLst>
          </p:cNvPr>
          <p:cNvSpPr>
            <a:spLocks noChangeArrowheads="1"/>
          </p:cNvSpPr>
          <p:nvPr/>
        </p:nvSpPr>
        <p:spPr bwMode="auto">
          <a:xfrm>
            <a:off x="2085158" y="1869984"/>
            <a:ext cx="2233930"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单击</a:t>
            </a:r>
            <a:r>
              <a:rPr lang="zh-CN" altLang="en-US" sz="2000" b="1" dirty="0">
                <a:solidFill>
                  <a:schemeClr val="bg2">
                    <a:lumMod val="25000"/>
                  </a:schemeClr>
                </a:solidFill>
                <a:cs typeface="+mn-ea"/>
                <a:sym typeface="+mn-lt"/>
              </a:rPr>
              <a:t>添加</a:t>
            </a: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标题</a:t>
            </a:r>
          </a:p>
        </p:txBody>
      </p:sp>
      <p:sp>
        <p:nvSpPr>
          <p:cNvPr id="39" name="稻壳儿_答辩小姐姐作品_16">
            <a:extLst>
              <a:ext uri="{FF2B5EF4-FFF2-40B4-BE49-F238E27FC236}">
                <a16:creationId xmlns:a16="http://schemas.microsoft.com/office/drawing/2014/main" id="{5B5FC110-F327-4DBF-99AB-82E602A7A479}"/>
              </a:ext>
            </a:extLst>
          </p:cNvPr>
          <p:cNvSpPr txBox="1"/>
          <p:nvPr/>
        </p:nvSpPr>
        <p:spPr>
          <a:xfrm>
            <a:off x="1886270" y="4714347"/>
            <a:ext cx="2432818" cy="632481"/>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输入替换内容输入替换内容</a:t>
            </a:r>
            <a:endParaRPr kumimoji="0" lang="en-US"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0" name="稻壳儿_答辩小姐姐作品_17">
            <a:extLst>
              <a:ext uri="{FF2B5EF4-FFF2-40B4-BE49-F238E27FC236}">
                <a16:creationId xmlns:a16="http://schemas.microsoft.com/office/drawing/2014/main" id="{A1925DE9-09FD-4B9D-90BE-7F2A3D096906}"/>
              </a:ext>
            </a:extLst>
          </p:cNvPr>
          <p:cNvSpPr>
            <a:spLocks noChangeArrowheads="1"/>
          </p:cNvSpPr>
          <p:nvPr/>
        </p:nvSpPr>
        <p:spPr bwMode="auto">
          <a:xfrm>
            <a:off x="2085158" y="4106017"/>
            <a:ext cx="2233930"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单击</a:t>
            </a:r>
            <a:r>
              <a:rPr lang="zh-CN" altLang="en-US" sz="2000" b="1" dirty="0">
                <a:solidFill>
                  <a:schemeClr val="bg2">
                    <a:lumMod val="25000"/>
                  </a:schemeClr>
                </a:solidFill>
                <a:cs typeface="+mn-ea"/>
                <a:sym typeface="+mn-lt"/>
              </a:rPr>
              <a:t>添加</a:t>
            </a: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标题</a:t>
            </a:r>
          </a:p>
        </p:txBody>
      </p:sp>
      <p:grpSp>
        <p:nvGrpSpPr>
          <p:cNvPr id="29" name="稻壳儿_答辩小姐姐作品_18">
            <a:extLst>
              <a:ext uri="{FF2B5EF4-FFF2-40B4-BE49-F238E27FC236}">
                <a16:creationId xmlns:a16="http://schemas.microsoft.com/office/drawing/2014/main" id="{C52C14A5-F182-49B9-8C52-43F5D76925A5}"/>
              </a:ext>
            </a:extLst>
          </p:cNvPr>
          <p:cNvGrpSpPr/>
          <p:nvPr/>
        </p:nvGrpSpPr>
        <p:grpSpPr>
          <a:xfrm>
            <a:off x="4058860" y="713275"/>
            <a:ext cx="4074281" cy="461665"/>
            <a:chOff x="3866082" y="713275"/>
            <a:chExt cx="4074281" cy="461665"/>
          </a:xfrm>
        </p:grpSpPr>
        <p:cxnSp>
          <p:nvCxnSpPr>
            <p:cNvPr id="30" name="直接连接符 29">
              <a:extLst>
                <a:ext uri="{FF2B5EF4-FFF2-40B4-BE49-F238E27FC236}">
                  <a16:creationId xmlns:a16="http://schemas.microsoft.com/office/drawing/2014/main" id="{9CC5D12D-B127-4F18-A887-7F77DF6F9CB0}"/>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7CB5323-4BCC-4638-8961-59D8986AD1E6}"/>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41D864B7-6268-4B4B-90E0-5C380F48901E}"/>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_答辩小姐姐作品_1">
            <a:extLst>
              <a:ext uri="{FF2B5EF4-FFF2-40B4-BE49-F238E27FC236}">
                <a16:creationId xmlns:a16="http://schemas.microsoft.com/office/drawing/2014/main" id="{37920AD2-2D6D-44C8-BBE7-A28D41A1CE78}"/>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 name="稻壳儿_答辩小姐姐作品_2"/>
          <p:cNvSpPr/>
          <p:nvPr/>
        </p:nvSpPr>
        <p:spPr>
          <a:xfrm>
            <a:off x="1140329" y="2887735"/>
            <a:ext cx="2292096" cy="2611798"/>
          </a:xfrm>
          <a:prstGeom prst="roundRect">
            <a:avLst>
              <a:gd name="adj" fmla="val 6924"/>
            </a:avLst>
          </a:prstGeom>
          <a:ln w="12700">
            <a:solidFill>
              <a:srgbClr val="A2633C">
                <a:alpha val="40000"/>
              </a:srgbClr>
            </a:solidFill>
            <a:miter lim="400000"/>
          </a:ln>
        </p:spPr>
        <p:txBody>
          <a:bodyPr lIns="19046" tIns="19046" rIns="19046" bIns="19046" anchor="ct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 name="稻壳儿_答辩小姐姐作品_3"/>
          <p:cNvSpPr/>
          <p:nvPr/>
        </p:nvSpPr>
        <p:spPr>
          <a:xfrm>
            <a:off x="3687102" y="2887735"/>
            <a:ext cx="2292096" cy="2611798"/>
          </a:xfrm>
          <a:prstGeom prst="roundRect">
            <a:avLst>
              <a:gd name="adj" fmla="val 6924"/>
            </a:avLst>
          </a:prstGeom>
          <a:ln w="12700">
            <a:solidFill>
              <a:srgbClr val="A2633C">
                <a:alpha val="40000"/>
              </a:srgbClr>
            </a:solidFill>
            <a:miter lim="400000"/>
          </a:ln>
        </p:spPr>
        <p:txBody>
          <a:bodyPr lIns="19046" tIns="19046" rIns="19046" bIns="19046" anchor="ct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 name="稻壳儿_答辩小姐姐作品_4"/>
          <p:cNvSpPr/>
          <p:nvPr/>
        </p:nvSpPr>
        <p:spPr>
          <a:xfrm>
            <a:off x="6213405" y="2887735"/>
            <a:ext cx="2292096" cy="2611798"/>
          </a:xfrm>
          <a:prstGeom prst="roundRect">
            <a:avLst>
              <a:gd name="adj" fmla="val 6924"/>
            </a:avLst>
          </a:prstGeom>
          <a:ln w="12700">
            <a:solidFill>
              <a:srgbClr val="A2633C">
                <a:alpha val="40000"/>
              </a:srgbClr>
            </a:solidFill>
            <a:miter lim="400000"/>
          </a:ln>
        </p:spPr>
        <p:txBody>
          <a:bodyPr lIns="19046" tIns="19046" rIns="19046" bIns="19046" anchor="ct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5" name="稻壳儿_答辩小姐姐作品_5"/>
          <p:cNvSpPr/>
          <p:nvPr/>
        </p:nvSpPr>
        <p:spPr>
          <a:xfrm>
            <a:off x="8760178" y="2887735"/>
            <a:ext cx="2292096" cy="2611798"/>
          </a:xfrm>
          <a:prstGeom prst="roundRect">
            <a:avLst>
              <a:gd name="adj" fmla="val 6924"/>
            </a:avLst>
          </a:prstGeom>
          <a:ln w="12700">
            <a:solidFill>
              <a:srgbClr val="A2633C">
                <a:alpha val="40000"/>
              </a:srgbClr>
            </a:solidFill>
            <a:miter lim="400000"/>
          </a:ln>
        </p:spPr>
        <p:txBody>
          <a:bodyPr lIns="19046" tIns="19046" rIns="19046" bIns="19046" anchor="ct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6" name="稻壳儿_答辩小姐姐作品_6"/>
          <p:cNvSpPr/>
          <p:nvPr/>
        </p:nvSpPr>
        <p:spPr>
          <a:xfrm>
            <a:off x="1443172" y="2049046"/>
            <a:ext cx="1687614" cy="1687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7F89"/>
          </a:solidFill>
          <a:ln w="12700" cap="flat">
            <a:noFill/>
            <a:miter lim="400000"/>
          </a:ln>
          <a:effectLst/>
        </p:spPr>
        <p:txBody>
          <a:bodyPr wrap="square" lIns="19046" tIns="19046" rIns="19046" bIns="19046" numCol="1" anchor="ctr">
            <a:noAutofit/>
          </a:bodyP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1"/>
              </a:solidFill>
              <a:effectLst/>
              <a:uLnTx/>
              <a:uFillTx/>
              <a:cs typeface="+mn-ea"/>
              <a:sym typeface="+mn-lt"/>
            </a:endParaRPr>
          </a:p>
        </p:txBody>
      </p:sp>
      <p:sp>
        <p:nvSpPr>
          <p:cNvPr id="10" name="稻壳儿_答辩小姐姐作品_7"/>
          <p:cNvSpPr/>
          <p:nvPr/>
        </p:nvSpPr>
        <p:spPr>
          <a:xfrm>
            <a:off x="3989945" y="2049046"/>
            <a:ext cx="1687614" cy="1687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7F89"/>
          </a:solidFill>
          <a:ln w="12700" cap="flat">
            <a:noFill/>
            <a:miter lim="400000"/>
          </a:ln>
          <a:effectLst/>
        </p:spPr>
        <p:txBody>
          <a:bodyPr wrap="square" lIns="19046" tIns="19046" rIns="19046" bIns="19046" numCol="1" anchor="ctr">
            <a:noAutofit/>
          </a:bodyP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1"/>
              </a:solidFill>
              <a:effectLst/>
              <a:uLnTx/>
              <a:uFillTx/>
              <a:cs typeface="+mn-ea"/>
              <a:sym typeface="+mn-lt"/>
            </a:endParaRPr>
          </a:p>
        </p:txBody>
      </p:sp>
      <p:sp>
        <p:nvSpPr>
          <p:cNvPr id="11" name="稻壳儿_答辩小姐姐作品_8"/>
          <p:cNvSpPr/>
          <p:nvPr/>
        </p:nvSpPr>
        <p:spPr>
          <a:xfrm>
            <a:off x="6533708" y="2049046"/>
            <a:ext cx="1684001" cy="168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7F89"/>
          </a:solidFill>
          <a:ln w="12700" cap="flat">
            <a:noFill/>
            <a:miter lim="400000"/>
          </a:ln>
          <a:effectLst/>
        </p:spPr>
        <p:txBody>
          <a:bodyPr wrap="square" lIns="19046" tIns="19046" rIns="19046" bIns="19046" numCol="1" anchor="ctr">
            <a:noAutofit/>
          </a:bodyP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1"/>
              </a:solidFill>
              <a:effectLst/>
              <a:uLnTx/>
              <a:uFillTx/>
              <a:cs typeface="+mn-ea"/>
              <a:sym typeface="+mn-lt"/>
            </a:endParaRPr>
          </a:p>
        </p:txBody>
      </p:sp>
      <p:sp>
        <p:nvSpPr>
          <p:cNvPr id="12" name="稻壳儿_答辩小姐姐作品_9"/>
          <p:cNvSpPr/>
          <p:nvPr/>
        </p:nvSpPr>
        <p:spPr>
          <a:xfrm>
            <a:off x="9084696" y="2050250"/>
            <a:ext cx="1684001" cy="168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7F89"/>
          </a:solidFill>
          <a:ln w="12700" cap="flat">
            <a:noFill/>
            <a:miter lim="400000"/>
          </a:ln>
          <a:effectLst/>
        </p:spPr>
        <p:txBody>
          <a:bodyPr wrap="square" lIns="19046" tIns="19046" rIns="19046" bIns="19046" numCol="1" anchor="ctr">
            <a:noAutofit/>
          </a:bodyP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1"/>
              </a:solidFill>
              <a:effectLst/>
              <a:uLnTx/>
              <a:uFillTx/>
              <a:cs typeface="+mn-ea"/>
              <a:sym typeface="+mn-lt"/>
            </a:endParaRPr>
          </a:p>
        </p:txBody>
      </p:sp>
      <p:sp>
        <p:nvSpPr>
          <p:cNvPr id="16" name="稻壳儿_答辩小姐姐作品_10"/>
          <p:cNvSpPr/>
          <p:nvPr/>
        </p:nvSpPr>
        <p:spPr>
          <a:xfrm>
            <a:off x="4032091" y="2211606"/>
            <a:ext cx="173397" cy="121017"/>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bg1"/>
          </a:solidFill>
          <a:ln w="12700" cap="flat">
            <a:noFill/>
            <a:miter lim="400000"/>
          </a:ln>
          <a:effectLst/>
        </p:spPr>
        <p:txBody>
          <a:bodyPr wrap="square" lIns="0" tIns="0" rIns="0" bIns="0" numCol="1" anchor="ctr">
            <a:noAutofit/>
          </a:bodyPr>
          <a:lstStyle/>
          <a:p>
            <a:pPr marL="0" marR="0" lvl="0" indent="0" algn="l" defTabSz="866943" rtl="0" eaLnBrk="1" fontAlgn="base" latinLnBrk="0" hangingPunct="1">
              <a:lnSpc>
                <a:spcPct val="120000"/>
              </a:lnSpc>
              <a:spcBef>
                <a:spcPct val="0"/>
              </a:spcBef>
              <a:spcAft>
                <a:spcPct val="0"/>
              </a:spcAft>
              <a:buClrTx/>
              <a:buSzTx/>
              <a:buFontTx/>
              <a:buNone/>
              <a:tabLst/>
              <a:defRPr/>
            </a:pPr>
            <a:endParaRPr kumimoji="0" sz="20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1" name="稻壳儿_答辩小姐姐作品_11"/>
          <p:cNvSpPr txBox="1"/>
          <p:nvPr/>
        </p:nvSpPr>
        <p:spPr>
          <a:xfrm>
            <a:off x="1600916" y="2697480"/>
            <a:ext cx="1307705" cy="39014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chemeClr val="bg1"/>
                </a:solidFill>
                <a:effectLst/>
                <a:uLnTx/>
                <a:uFillTx/>
                <a:cs typeface="+mn-ea"/>
                <a:sym typeface="+mn-lt"/>
              </a:rPr>
              <a:t>标题</a:t>
            </a:r>
          </a:p>
        </p:txBody>
      </p:sp>
      <p:sp>
        <p:nvSpPr>
          <p:cNvPr id="22" name="稻壳儿_答辩小姐姐作品_12"/>
          <p:cNvSpPr txBox="1"/>
          <p:nvPr/>
        </p:nvSpPr>
        <p:spPr>
          <a:xfrm>
            <a:off x="1317941" y="3978694"/>
            <a:ext cx="1873052" cy="113370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点击此处更换文本双击输入替换内容双击输入替换内容点击此处更换文本双击输入替换内容</a:t>
            </a:r>
          </a:p>
        </p:txBody>
      </p:sp>
      <p:sp>
        <p:nvSpPr>
          <p:cNvPr id="23" name="稻壳儿_答辩小姐姐作品_13"/>
          <p:cNvSpPr txBox="1"/>
          <p:nvPr/>
        </p:nvSpPr>
        <p:spPr>
          <a:xfrm>
            <a:off x="4259073" y="2697480"/>
            <a:ext cx="1216190" cy="390144"/>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ts val="948"/>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标题</a:t>
            </a:r>
          </a:p>
        </p:txBody>
      </p:sp>
      <p:sp>
        <p:nvSpPr>
          <p:cNvPr id="24" name="稻壳儿_答辩小姐姐作品_14"/>
          <p:cNvSpPr txBox="1"/>
          <p:nvPr/>
        </p:nvSpPr>
        <p:spPr>
          <a:xfrm>
            <a:off x="9352619" y="2697480"/>
            <a:ext cx="1216190" cy="390144"/>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ts val="948"/>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标题</a:t>
            </a:r>
          </a:p>
        </p:txBody>
      </p:sp>
      <p:sp>
        <p:nvSpPr>
          <p:cNvPr id="29" name="稻壳儿_答辩小姐姐作品_15"/>
          <p:cNvSpPr txBox="1"/>
          <p:nvPr/>
        </p:nvSpPr>
        <p:spPr>
          <a:xfrm>
            <a:off x="6796815" y="2697480"/>
            <a:ext cx="1216190" cy="390144"/>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ts val="948"/>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标题</a:t>
            </a:r>
          </a:p>
        </p:txBody>
      </p:sp>
      <p:sp>
        <p:nvSpPr>
          <p:cNvPr id="37" name="稻壳儿_答辩小姐姐作品_16"/>
          <p:cNvSpPr txBox="1"/>
          <p:nvPr/>
        </p:nvSpPr>
        <p:spPr>
          <a:xfrm>
            <a:off x="3896624" y="3978694"/>
            <a:ext cx="1873052" cy="113370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点击此处更换文本双击输入替换内容双击输入替换内容点击此处更换文本双击输入替换内容</a:t>
            </a:r>
          </a:p>
        </p:txBody>
      </p:sp>
      <p:sp>
        <p:nvSpPr>
          <p:cNvPr id="38" name="稻壳儿_答辩小姐姐作品_17"/>
          <p:cNvSpPr txBox="1"/>
          <p:nvPr/>
        </p:nvSpPr>
        <p:spPr>
          <a:xfrm>
            <a:off x="6439183" y="3978694"/>
            <a:ext cx="1873052" cy="113370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点击此处更换文本双击输入替换内容双击输入替换内容点击此处更换文本双击输入替换内容</a:t>
            </a:r>
          </a:p>
        </p:txBody>
      </p:sp>
      <p:sp>
        <p:nvSpPr>
          <p:cNvPr id="39" name="稻壳儿_答辩小姐姐作品_18"/>
          <p:cNvSpPr txBox="1"/>
          <p:nvPr/>
        </p:nvSpPr>
        <p:spPr>
          <a:xfrm>
            <a:off x="8969700" y="3978694"/>
            <a:ext cx="1873052" cy="113370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866943"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点击此处更换文本双击输入替换内容双击输入替换内容点击此处更换文本双击输入替换内容</a:t>
            </a:r>
          </a:p>
        </p:txBody>
      </p:sp>
      <p:grpSp>
        <p:nvGrpSpPr>
          <p:cNvPr id="26" name="稻壳儿_答辩小姐姐作品_19">
            <a:extLst>
              <a:ext uri="{FF2B5EF4-FFF2-40B4-BE49-F238E27FC236}">
                <a16:creationId xmlns:a16="http://schemas.microsoft.com/office/drawing/2014/main" id="{3F25705F-492E-4A44-BDD5-76478C4414F9}"/>
              </a:ext>
            </a:extLst>
          </p:cNvPr>
          <p:cNvGrpSpPr/>
          <p:nvPr/>
        </p:nvGrpSpPr>
        <p:grpSpPr>
          <a:xfrm>
            <a:off x="4058860" y="713275"/>
            <a:ext cx="4074281" cy="461665"/>
            <a:chOff x="3866082" y="713275"/>
            <a:chExt cx="4074281" cy="461665"/>
          </a:xfrm>
        </p:grpSpPr>
        <p:cxnSp>
          <p:nvCxnSpPr>
            <p:cNvPr id="27" name="直接连接符 26">
              <a:extLst>
                <a:ext uri="{FF2B5EF4-FFF2-40B4-BE49-F238E27FC236}">
                  <a16:creationId xmlns:a16="http://schemas.microsoft.com/office/drawing/2014/main" id="{90ADFF7B-BC81-4316-A671-61B04FE53080}"/>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E61866C-76C4-4EF8-9F14-BEC9825B0A52}"/>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6093313-34AA-40ED-889A-35D6FEA7EAB5}"/>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a:extLst>
              <a:ext uri="{FF2B5EF4-FFF2-40B4-BE49-F238E27FC236}">
                <a16:creationId xmlns:a16="http://schemas.microsoft.com/office/drawing/2014/main" id="{23C45A2E-F1C1-4E8E-9FAE-73E49AE623B9}"/>
              </a:ext>
            </a:extLst>
          </p:cNvPr>
          <p:cNvPicPr>
            <a:picLocks noChangeAspect="1"/>
          </p:cNvPicPr>
          <p:nvPr/>
        </p:nvPicPr>
        <p:blipFill rotWithShape="1">
          <a:blip r:embed="rId2">
            <a:extLst>
              <a:ext uri="{28A0092B-C50C-407E-A947-70E740481C1C}">
                <a14:useLocalDpi xmlns:a14="http://schemas.microsoft.com/office/drawing/2010/main" val="0"/>
              </a:ext>
            </a:extLst>
          </a:blip>
          <a:srcRect l="8772" t="10255" r="8955" b="32021"/>
          <a:stretch/>
        </p:blipFill>
        <p:spPr>
          <a:xfrm rot="5400000" flipV="1">
            <a:off x="2621280" y="-2621280"/>
            <a:ext cx="6949440" cy="12192000"/>
          </a:xfrm>
          <a:prstGeom prst="rect">
            <a:avLst/>
          </a:prstGeom>
        </p:spPr>
      </p:pic>
      <p:grpSp>
        <p:nvGrpSpPr>
          <p:cNvPr id="15" name="稻壳儿_答辩小姐姐作品_2">
            <a:extLst>
              <a:ext uri="{FF2B5EF4-FFF2-40B4-BE49-F238E27FC236}">
                <a16:creationId xmlns:a16="http://schemas.microsoft.com/office/drawing/2014/main" id="{F1CD01FD-347F-45B8-8328-BB61C96FC604}"/>
              </a:ext>
            </a:extLst>
          </p:cNvPr>
          <p:cNvGrpSpPr/>
          <p:nvPr/>
        </p:nvGrpSpPr>
        <p:grpSpPr>
          <a:xfrm>
            <a:off x="7382510" y="1580401"/>
            <a:ext cx="3498274" cy="758649"/>
            <a:chOff x="2082785" y="2278204"/>
            <a:chExt cx="3498274" cy="758649"/>
          </a:xfrm>
        </p:grpSpPr>
        <p:sp>
          <p:nvSpPr>
            <p:cNvPr id="3" name="椭圆 2">
              <a:extLst>
                <a:ext uri="{FF2B5EF4-FFF2-40B4-BE49-F238E27FC236}">
                  <a16:creationId xmlns:a16="http://schemas.microsoft.com/office/drawing/2014/main" id="{3C5D45B7-DFE2-4932-9B33-45EF7856DE47}"/>
                </a:ext>
              </a:extLst>
            </p:cNvPr>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1</a:t>
              </a:r>
            </a:p>
          </p:txBody>
        </p:sp>
        <p:sp>
          <p:nvSpPr>
            <p:cNvPr id="4" name="矩形 3">
              <a:extLst>
                <a:ext uri="{FF2B5EF4-FFF2-40B4-BE49-F238E27FC236}">
                  <a16:creationId xmlns:a16="http://schemas.microsoft.com/office/drawing/2014/main" id="{A3A7F707-4906-4502-9273-5C06D1643F6B}"/>
                </a:ext>
              </a:extLst>
            </p:cNvPr>
            <p:cNvSpPr/>
            <p:nvPr/>
          </p:nvSpPr>
          <p:spPr>
            <a:xfrm>
              <a:off x="3070536" y="2278204"/>
              <a:ext cx="2308860" cy="4792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此处输入标题</a:t>
              </a:r>
            </a:p>
          </p:txBody>
        </p:sp>
        <p:sp>
          <p:nvSpPr>
            <p:cNvPr id="11" name="矩形 10">
              <a:extLst>
                <a:ext uri="{FF2B5EF4-FFF2-40B4-BE49-F238E27FC236}">
                  <a16:creationId xmlns:a16="http://schemas.microsoft.com/office/drawing/2014/main" id="{C8EB6393-24CE-4A3E-8E47-B0CD5C278DE9}"/>
                </a:ext>
              </a:extLst>
            </p:cNvPr>
            <p:cNvSpPr/>
            <p:nvPr/>
          </p:nvSpPr>
          <p:spPr>
            <a:xfrm flipH="1">
              <a:off x="3070536" y="2561658"/>
              <a:ext cx="2510523" cy="47519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50000"/>
                </a:lnSpc>
              </a:pPr>
              <a:r>
                <a:rPr lang="en-US" altLang="zh-CN" sz="1200" dirty="0">
                  <a:solidFill>
                    <a:srgbClr val="242343"/>
                  </a:solidFill>
                  <a:cs typeface="+mn-ea"/>
                  <a:sym typeface="+mn-lt"/>
                </a:rPr>
                <a:t>Please put your text here</a:t>
              </a:r>
              <a:endParaRPr lang="en-US" altLang="zh-CN" sz="1200" b="0" i="0" dirty="0">
                <a:solidFill>
                  <a:srgbClr val="242343"/>
                </a:solidFill>
                <a:effectLst/>
                <a:cs typeface="+mn-ea"/>
                <a:sym typeface="+mn-lt"/>
              </a:endParaRPr>
            </a:p>
          </p:txBody>
        </p:sp>
      </p:grpSp>
      <p:grpSp>
        <p:nvGrpSpPr>
          <p:cNvPr id="16" name="稻壳儿_答辩小姐姐作品_3">
            <a:extLst>
              <a:ext uri="{FF2B5EF4-FFF2-40B4-BE49-F238E27FC236}">
                <a16:creationId xmlns:a16="http://schemas.microsoft.com/office/drawing/2014/main" id="{6B6D336C-5A21-43BC-B206-CC54DF10A286}"/>
              </a:ext>
            </a:extLst>
          </p:cNvPr>
          <p:cNvGrpSpPr/>
          <p:nvPr/>
        </p:nvGrpSpPr>
        <p:grpSpPr>
          <a:xfrm>
            <a:off x="7382510" y="2690301"/>
            <a:ext cx="3498272" cy="758649"/>
            <a:chOff x="2082785" y="2278204"/>
            <a:chExt cx="3498272" cy="758649"/>
          </a:xfrm>
        </p:grpSpPr>
        <p:sp>
          <p:nvSpPr>
            <p:cNvPr id="17" name="椭圆 16">
              <a:extLst>
                <a:ext uri="{FF2B5EF4-FFF2-40B4-BE49-F238E27FC236}">
                  <a16:creationId xmlns:a16="http://schemas.microsoft.com/office/drawing/2014/main" id="{785152EA-2AC5-4CFD-82A9-3EF810177AEF}"/>
                </a:ext>
              </a:extLst>
            </p:cNvPr>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2</a:t>
              </a:r>
            </a:p>
          </p:txBody>
        </p:sp>
        <p:sp>
          <p:nvSpPr>
            <p:cNvPr id="18" name="矩形 17">
              <a:extLst>
                <a:ext uri="{FF2B5EF4-FFF2-40B4-BE49-F238E27FC236}">
                  <a16:creationId xmlns:a16="http://schemas.microsoft.com/office/drawing/2014/main" id="{DD8BF2F2-2D7F-4D28-95BA-896BB5A5B395}"/>
                </a:ext>
              </a:extLst>
            </p:cNvPr>
            <p:cNvSpPr/>
            <p:nvPr/>
          </p:nvSpPr>
          <p:spPr>
            <a:xfrm>
              <a:off x="3070534" y="2278204"/>
              <a:ext cx="2308860" cy="4792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此处输入标题</a:t>
              </a:r>
            </a:p>
          </p:txBody>
        </p:sp>
        <p:sp>
          <p:nvSpPr>
            <p:cNvPr id="19" name="矩形 18">
              <a:extLst>
                <a:ext uri="{FF2B5EF4-FFF2-40B4-BE49-F238E27FC236}">
                  <a16:creationId xmlns:a16="http://schemas.microsoft.com/office/drawing/2014/main" id="{B5E72192-672C-4D37-B6AB-72BC5F94F9C8}"/>
                </a:ext>
              </a:extLst>
            </p:cNvPr>
            <p:cNvSpPr/>
            <p:nvPr/>
          </p:nvSpPr>
          <p:spPr>
            <a:xfrm flipH="1">
              <a:off x="3070534" y="2561658"/>
              <a:ext cx="2510523" cy="47519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50000"/>
                </a:lnSpc>
              </a:pPr>
              <a:r>
                <a:rPr lang="en-US" altLang="zh-CN" sz="1200" dirty="0">
                  <a:solidFill>
                    <a:srgbClr val="242343"/>
                  </a:solidFill>
                  <a:cs typeface="+mn-ea"/>
                  <a:sym typeface="+mn-lt"/>
                </a:rPr>
                <a:t>Please put your text here</a:t>
              </a:r>
              <a:endParaRPr lang="en-US" altLang="zh-CN" sz="1200" b="0" i="0" dirty="0">
                <a:solidFill>
                  <a:srgbClr val="242343"/>
                </a:solidFill>
                <a:effectLst/>
                <a:cs typeface="+mn-ea"/>
                <a:sym typeface="+mn-lt"/>
              </a:endParaRPr>
            </a:p>
          </p:txBody>
        </p:sp>
      </p:grpSp>
      <p:grpSp>
        <p:nvGrpSpPr>
          <p:cNvPr id="20" name="稻壳儿_答辩小姐姐作品_4">
            <a:extLst>
              <a:ext uri="{FF2B5EF4-FFF2-40B4-BE49-F238E27FC236}">
                <a16:creationId xmlns:a16="http://schemas.microsoft.com/office/drawing/2014/main" id="{0FAAF8C6-5020-45A5-AB7F-D3A46FC9928B}"/>
              </a:ext>
            </a:extLst>
          </p:cNvPr>
          <p:cNvGrpSpPr/>
          <p:nvPr/>
        </p:nvGrpSpPr>
        <p:grpSpPr>
          <a:xfrm>
            <a:off x="7382510" y="3800201"/>
            <a:ext cx="3506306" cy="758649"/>
            <a:chOff x="2082785" y="2278204"/>
            <a:chExt cx="3506306" cy="758649"/>
          </a:xfrm>
        </p:grpSpPr>
        <p:sp>
          <p:nvSpPr>
            <p:cNvPr id="21" name="椭圆 20">
              <a:extLst>
                <a:ext uri="{FF2B5EF4-FFF2-40B4-BE49-F238E27FC236}">
                  <a16:creationId xmlns:a16="http://schemas.microsoft.com/office/drawing/2014/main" id="{B89F7308-C5ED-4D46-B537-85B155084AE9}"/>
                </a:ext>
              </a:extLst>
            </p:cNvPr>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3</a:t>
              </a:r>
            </a:p>
          </p:txBody>
        </p:sp>
        <p:sp>
          <p:nvSpPr>
            <p:cNvPr id="22" name="矩形 21">
              <a:extLst>
                <a:ext uri="{FF2B5EF4-FFF2-40B4-BE49-F238E27FC236}">
                  <a16:creationId xmlns:a16="http://schemas.microsoft.com/office/drawing/2014/main" id="{569410FA-148B-454C-9E78-A5A614A8E251}"/>
                </a:ext>
              </a:extLst>
            </p:cNvPr>
            <p:cNvSpPr/>
            <p:nvPr/>
          </p:nvSpPr>
          <p:spPr>
            <a:xfrm>
              <a:off x="3078568" y="2278204"/>
              <a:ext cx="2308860" cy="4792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此处输入标题</a:t>
              </a:r>
            </a:p>
          </p:txBody>
        </p:sp>
        <p:sp>
          <p:nvSpPr>
            <p:cNvPr id="23" name="矩形 22">
              <a:extLst>
                <a:ext uri="{FF2B5EF4-FFF2-40B4-BE49-F238E27FC236}">
                  <a16:creationId xmlns:a16="http://schemas.microsoft.com/office/drawing/2014/main" id="{A8DC7D01-B000-4211-BD34-794AF64D7FFD}"/>
                </a:ext>
              </a:extLst>
            </p:cNvPr>
            <p:cNvSpPr/>
            <p:nvPr/>
          </p:nvSpPr>
          <p:spPr>
            <a:xfrm flipH="1">
              <a:off x="3078568" y="2561658"/>
              <a:ext cx="2510523" cy="47519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50000"/>
                </a:lnSpc>
              </a:pPr>
              <a:r>
                <a:rPr lang="en-US" altLang="zh-CN" sz="1200" dirty="0">
                  <a:solidFill>
                    <a:srgbClr val="242343"/>
                  </a:solidFill>
                  <a:cs typeface="+mn-ea"/>
                  <a:sym typeface="+mn-lt"/>
                </a:rPr>
                <a:t>Please put your text here</a:t>
              </a:r>
              <a:endParaRPr lang="en-US" altLang="zh-CN" sz="1200" b="0" i="0" dirty="0">
                <a:solidFill>
                  <a:srgbClr val="242343"/>
                </a:solidFill>
                <a:effectLst/>
                <a:cs typeface="+mn-ea"/>
                <a:sym typeface="+mn-lt"/>
              </a:endParaRPr>
            </a:p>
          </p:txBody>
        </p:sp>
      </p:grpSp>
      <p:grpSp>
        <p:nvGrpSpPr>
          <p:cNvPr id="24" name="稻壳儿_答辩小姐姐作品_5">
            <a:extLst>
              <a:ext uri="{FF2B5EF4-FFF2-40B4-BE49-F238E27FC236}">
                <a16:creationId xmlns:a16="http://schemas.microsoft.com/office/drawing/2014/main" id="{0BE6BB50-4787-4B5C-9814-5557052BE64A}"/>
              </a:ext>
            </a:extLst>
          </p:cNvPr>
          <p:cNvGrpSpPr/>
          <p:nvPr/>
        </p:nvGrpSpPr>
        <p:grpSpPr>
          <a:xfrm>
            <a:off x="7382510" y="4910101"/>
            <a:ext cx="3506307" cy="758649"/>
            <a:chOff x="2082785" y="2278204"/>
            <a:chExt cx="3506307" cy="758649"/>
          </a:xfrm>
        </p:grpSpPr>
        <p:sp>
          <p:nvSpPr>
            <p:cNvPr id="25" name="椭圆 24">
              <a:extLst>
                <a:ext uri="{FF2B5EF4-FFF2-40B4-BE49-F238E27FC236}">
                  <a16:creationId xmlns:a16="http://schemas.microsoft.com/office/drawing/2014/main" id="{A14EC3F5-B2E0-48D5-B0A4-79733D1EED36}"/>
                </a:ext>
              </a:extLst>
            </p:cNvPr>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4</a:t>
              </a:r>
            </a:p>
          </p:txBody>
        </p:sp>
        <p:sp>
          <p:nvSpPr>
            <p:cNvPr id="26" name="矩形 25">
              <a:extLst>
                <a:ext uri="{FF2B5EF4-FFF2-40B4-BE49-F238E27FC236}">
                  <a16:creationId xmlns:a16="http://schemas.microsoft.com/office/drawing/2014/main" id="{0458D023-C50E-41E8-A021-255ABBE3C29B}"/>
                </a:ext>
              </a:extLst>
            </p:cNvPr>
            <p:cNvSpPr/>
            <p:nvPr/>
          </p:nvSpPr>
          <p:spPr>
            <a:xfrm>
              <a:off x="3078569" y="2278204"/>
              <a:ext cx="2308860" cy="4792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此处输入标题</a:t>
              </a:r>
            </a:p>
          </p:txBody>
        </p:sp>
        <p:sp>
          <p:nvSpPr>
            <p:cNvPr id="27" name="矩形 26">
              <a:extLst>
                <a:ext uri="{FF2B5EF4-FFF2-40B4-BE49-F238E27FC236}">
                  <a16:creationId xmlns:a16="http://schemas.microsoft.com/office/drawing/2014/main" id="{2A1AD290-4C3A-4553-A698-06DB6CD293FC}"/>
                </a:ext>
              </a:extLst>
            </p:cNvPr>
            <p:cNvSpPr/>
            <p:nvPr/>
          </p:nvSpPr>
          <p:spPr>
            <a:xfrm flipH="1">
              <a:off x="3078569" y="2561658"/>
              <a:ext cx="2510523" cy="47519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50000"/>
                </a:lnSpc>
              </a:pPr>
              <a:r>
                <a:rPr lang="en-US" altLang="zh-CN" sz="1200" dirty="0">
                  <a:solidFill>
                    <a:srgbClr val="242343"/>
                  </a:solidFill>
                  <a:cs typeface="+mn-ea"/>
                  <a:sym typeface="+mn-lt"/>
                </a:rPr>
                <a:t>Please put your text here</a:t>
              </a:r>
              <a:endParaRPr lang="en-US" altLang="zh-CN" sz="1200" b="0" i="0" dirty="0">
                <a:solidFill>
                  <a:srgbClr val="242343"/>
                </a:solidFill>
                <a:effectLst/>
                <a:cs typeface="+mn-ea"/>
                <a:sym typeface="+mn-lt"/>
              </a:endParaRPr>
            </a:p>
          </p:txBody>
        </p:sp>
      </p:grpSp>
      <p:sp>
        <p:nvSpPr>
          <p:cNvPr id="28" name="稻壳儿_答辩小姐姐作品_6">
            <a:extLst>
              <a:ext uri="{FF2B5EF4-FFF2-40B4-BE49-F238E27FC236}">
                <a16:creationId xmlns:a16="http://schemas.microsoft.com/office/drawing/2014/main" id="{D24DB400-54E8-4CE6-BD48-1310DF92FD69}"/>
              </a:ext>
            </a:extLst>
          </p:cNvPr>
          <p:cNvSpPr txBox="1"/>
          <p:nvPr/>
        </p:nvSpPr>
        <p:spPr>
          <a:xfrm>
            <a:off x="4877505" y="746008"/>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目  </a:t>
            </a:r>
            <a:endParaRPr lang="en-US" altLang="zh-CN" b="1" dirty="0">
              <a:latin typeface="+mn-lt"/>
              <a:ea typeface="+mn-ea"/>
              <a:cs typeface="+mn-ea"/>
              <a:sym typeface="+mn-lt"/>
            </a:endParaRPr>
          </a:p>
        </p:txBody>
      </p:sp>
      <p:sp>
        <p:nvSpPr>
          <p:cNvPr id="29" name="稻壳儿_答辩小姐姐作品_7">
            <a:extLst>
              <a:ext uri="{FF2B5EF4-FFF2-40B4-BE49-F238E27FC236}">
                <a16:creationId xmlns:a16="http://schemas.microsoft.com/office/drawing/2014/main" id="{41AADB7A-CC2C-4BE6-95F0-3D5CBF895ED4}"/>
              </a:ext>
            </a:extLst>
          </p:cNvPr>
          <p:cNvSpPr txBox="1"/>
          <p:nvPr/>
        </p:nvSpPr>
        <p:spPr>
          <a:xfrm>
            <a:off x="5677858" y="1853671"/>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录  </a:t>
            </a:r>
            <a:endParaRPr lang="en-US" altLang="zh-CN" b="1" dirty="0">
              <a:latin typeface="+mn-lt"/>
              <a:ea typeface="+mn-ea"/>
              <a:cs typeface="+mn-ea"/>
              <a:sym typeface="+mn-lt"/>
            </a:endParaRPr>
          </a:p>
        </p:txBody>
      </p:sp>
    </p:spTree>
    <p:extLst>
      <p:ext uri="{BB962C8B-B14F-4D97-AF65-F5344CB8AC3E}">
        <p14:creationId xmlns:p14="http://schemas.microsoft.com/office/powerpoint/2010/main" val="300904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a:extLst>
              <a:ext uri="{FF2B5EF4-FFF2-40B4-BE49-F238E27FC236}">
                <a16:creationId xmlns:a16="http://schemas.microsoft.com/office/drawing/2014/main" id="{6E24D628-B51F-44B9-AB8D-BC6E90D91978}"/>
              </a:ext>
            </a:extLst>
          </p:cNvPr>
          <p:cNvPicPr>
            <a:picLocks noChangeAspect="1"/>
          </p:cNvPicPr>
          <p:nvPr/>
        </p:nvPicPr>
        <p:blipFill rotWithShape="1">
          <a:blip r:embed="rId2">
            <a:extLst>
              <a:ext uri="{28A0092B-C50C-407E-A947-70E740481C1C}">
                <a14:useLocalDpi xmlns:a14="http://schemas.microsoft.com/office/drawing/2010/main" val="0"/>
              </a:ext>
            </a:extLst>
          </a:blip>
          <a:srcRect l="8772" t="10256" r="8955" b="7487"/>
          <a:stretch/>
        </p:blipFill>
        <p:spPr>
          <a:xfrm rot="5400000" flipV="1">
            <a:off x="2667003" y="-2667001"/>
            <a:ext cx="6858000" cy="12192001"/>
          </a:xfrm>
          <a:prstGeom prst="rect">
            <a:avLst/>
          </a:prstGeom>
        </p:spPr>
      </p:pic>
      <p:sp>
        <p:nvSpPr>
          <p:cNvPr id="6" name="稻壳儿_答辩小姐姐作品_2">
            <a:extLst>
              <a:ext uri="{FF2B5EF4-FFF2-40B4-BE49-F238E27FC236}">
                <a16:creationId xmlns:a16="http://schemas.microsoft.com/office/drawing/2014/main" id="{FE5CB6BF-6A6D-47A6-A391-2E12ACC14925}"/>
              </a:ext>
            </a:extLst>
          </p:cNvPr>
          <p:cNvSpPr txBox="1"/>
          <p:nvPr/>
        </p:nvSpPr>
        <p:spPr>
          <a:xfrm>
            <a:off x="2193667" y="1594658"/>
            <a:ext cx="7804666" cy="1200329"/>
          </a:xfrm>
          <a:prstGeom prst="rect">
            <a:avLst/>
          </a:prstGeom>
          <a:noFill/>
        </p:spPr>
        <p:txBody>
          <a:bodyPr wrap="square" rtlCol="0">
            <a:spAutoFit/>
          </a:bodyPr>
          <a:lstStyle/>
          <a:p>
            <a:pPr algn="ctr"/>
            <a:r>
              <a:rPr lang="zh-CN" altLang="en-US" sz="7200" dirty="0">
                <a:gradFill>
                  <a:gsLst>
                    <a:gs pos="0">
                      <a:srgbClr val="4D7F89"/>
                    </a:gs>
                    <a:gs pos="100000">
                      <a:srgbClr val="A2633C"/>
                    </a:gs>
                  </a:gsLst>
                  <a:lin ang="0" scaled="0"/>
                </a:gradFill>
                <a:cs typeface="+mn-ea"/>
                <a:sym typeface="+mn-lt"/>
              </a:rPr>
              <a:t>汇报完毕谢谢观看</a:t>
            </a:r>
          </a:p>
        </p:txBody>
      </p:sp>
      <p:sp>
        <p:nvSpPr>
          <p:cNvPr id="7" name="稻壳儿_答辩小姐姐作品_3">
            <a:extLst>
              <a:ext uri="{FF2B5EF4-FFF2-40B4-BE49-F238E27FC236}">
                <a16:creationId xmlns:a16="http://schemas.microsoft.com/office/drawing/2014/main" id="{7E6D8FA7-B244-4870-8516-A2D4A5DA869E}"/>
              </a:ext>
            </a:extLst>
          </p:cNvPr>
          <p:cNvSpPr txBox="1"/>
          <p:nvPr/>
        </p:nvSpPr>
        <p:spPr>
          <a:xfrm>
            <a:off x="1906229" y="3225272"/>
            <a:ext cx="8379542" cy="1296637"/>
          </a:xfrm>
          <a:prstGeom prst="rect">
            <a:avLst/>
          </a:prstGeom>
          <a:noFill/>
        </p:spPr>
        <p:txBody>
          <a:bodyPr wrap="square" rtlCol="0">
            <a:spAutoFit/>
          </a:bodyPr>
          <a:lstStyle/>
          <a:p>
            <a:pPr algn="ctr">
              <a:lnSpc>
                <a:spcPct val="150000"/>
              </a:lnSpc>
            </a:pPr>
            <a:r>
              <a:rPr lang="en-US" altLang="zh-CN" dirty="0">
                <a:cs typeface="+mn-ea"/>
                <a:sym typeface="+mn-lt"/>
              </a:rPr>
              <a:t>The user can demonstrate on a projector or computer, or print the presentation and make it into a film to be used in a wider field.</a:t>
            </a:r>
          </a:p>
          <a:p>
            <a:pPr algn="ctr">
              <a:lnSpc>
                <a:spcPct val="150000"/>
              </a:lnSpc>
            </a:pPr>
            <a:endParaRPr lang="zh-CN" altLang="en-US" dirty="0">
              <a:cs typeface="+mn-ea"/>
              <a:sym typeface="+mn-lt"/>
            </a:endParaRPr>
          </a:p>
        </p:txBody>
      </p:sp>
      <p:sp>
        <p:nvSpPr>
          <p:cNvPr id="8" name="稻壳儿_答辩小姐姐作品_4">
            <a:extLst>
              <a:ext uri="{FF2B5EF4-FFF2-40B4-BE49-F238E27FC236}">
                <a16:creationId xmlns:a16="http://schemas.microsoft.com/office/drawing/2014/main" id="{EE12AFC3-D6FC-45A1-A8A1-09378064CC06}"/>
              </a:ext>
            </a:extLst>
          </p:cNvPr>
          <p:cNvSpPr txBox="1"/>
          <p:nvPr/>
        </p:nvSpPr>
        <p:spPr>
          <a:xfrm>
            <a:off x="5065363" y="4912963"/>
            <a:ext cx="2061275" cy="369332"/>
          </a:xfrm>
          <a:prstGeom prst="rect">
            <a:avLst/>
          </a:prstGeom>
          <a:gradFill>
            <a:gsLst>
              <a:gs pos="0">
                <a:srgbClr val="4D7F89"/>
              </a:gs>
              <a:gs pos="100000">
                <a:srgbClr val="A2633C"/>
              </a:gs>
            </a:gsLst>
            <a:lin ang="3600000" scaled="0"/>
          </a:gradFill>
        </p:spPr>
        <p:txBody>
          <a:bodyPr wrap="square" rtlCol="0">
            <a:spAutoFit/>
          </a:bodyPr>
          <a:lstStyle/>
          <a:p>
            <a:pPr algn="ctr"/>
            <a:r>
              <a:rPr lang="zh-CN" altLang="en-US" dirty="0">
                <a:solidFill>
                  <a:schemeClr val="bg1"/>
                </a:solidFill>
                <a:cs typeface="+mn-ea"/>
                <a:sym typeface="+mn-lt"/>
              </a:rPr>
              <a:t>汇报人：稻壳儿</a:t>
            </a:r>
          </a:p>
        </p:txBody>
      </p:sp>
    </p:spTree>
    <p:extLst>
      <p:ext uri="{BB962C8B-B14F-4D97-AF65-F5344CB8AC3E}">
        <p14:creationId xmlns:p14="http://schemas.microsoft.com/office/powerpoint/2010/main" val="257495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a:extLst>
              <a:ext uri="{FF2B5EF4-FFF2-40B4-BE49-F238E27FC236}">
                <a16:creationId xmlns:a16="http://schemas.microsoft.com/office/drawing/2014/main" id="{D62BC4C5-6257-4986-85AB-B3177DE9918F}"/>
              </a:ext>
            </a:extLst>
          </p:cNvPr>
          <p:cNvPicPr>
            <a:picLocks noChangeAspect="1"/>
          </p:cNvPicPr>
          <p:nvPr/>
        </p:nvPicPr>
        <p:blipFill rotWithShape="1">
          <a:blip r:embed="rId2">
            <a:extLst>
              <a:ext uri="{28A0092B-C50C-407E-A947-70E740481C1C}">
                <a14:useLocalDpi xmlns:a14="http://schemas.microsoft.com/office/drawing/2010/main" val="0"/>
              </a:ext>
            </a:extLst>
          </a:blip>
          <a:srcRect l="8772" t="46244" r="8955" b="7486"/>
          <a:stretch/>
        </p:blipFill>
        <p:spPr>
          <a:xfrm rot="10800000" flipV="1">
            <a:off x="0" y="0"/>
            <a:ext cx="12192000" cy="6858000"/>
          </a:xfrm>
          <a:prstGeom prst="rect">
            <a:avLst/>
          </a:prstGeom>
        </p:spPr>
      </p:pic>
      <p:sp>
        <p:nvSpPr>
          <p:cNvPr id="3" name="稻壳儿_答辩小姐姐作品_2">
            <a:extLst>
              <a:ext uri="{FF2B5EF4-FFF2-40B4-BE49-F238E27FC236}">
                <a16:creationId xmlns:a16="http://schemas.microsoft.com/office/drawing/2014/main" id="{DFDAF083-400A-414B-A1CD-7A1A2AC5627C}"/>
              </a:ext>
            </a:extLst>
          </p:cNvPr>
          <p:cNvSpPr/>
          <p:nvPr/>
        </p:nvSpPr>
        <p:spPr>
          <a:xfrm>
            <a:off x="2647458" y="1520853"/>
            <a:ext cx="68970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此处输入标题</a:t>
            </a:r>
          </a:p>
        </p:txBody>
      </p:sp>
      <p:sp>
        <p:nvSpPr>
          <p:cNvPr id="4" name="稻壳儿_答辩小姐姐作品_3">
            <a:extLst>
              <a:ext uri="{FF2B5EF4-FFF2-40B4-BE49-F238E27FC236}">
                <a16:creationId xmlns:a16="http://schemas.microsoft.com/office/drawing/2014/main" id="{7C8A90B1-6285-4B49-90DF-1F0AA310F99E}"/>
              </a:ext>
            </a:extLst>
          </p:cNvPr>
          <p:cNvSpPr/>
          <p:nvPr/>
        </p:nvSpPr>
        <p:spPr>
          <a:xfrm flipH="1">
            <a:off x="2459419" y="2960570"/>
            <a:ext cx="7273163" cy="122437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Add your text here and write down your ideas here. Add your text here and write down your ideas here.</a:t>
            </a:r>
            <a:endParaRPr lang="en-US" altLang="zh-CN" sz="1600" b="0" i="0" dirty="0">
              <a:solidFill>
                <a:srgbClr val="242343"/>
              </a:solidFill>
              <a:effectLst/>
              <a:cs typeface="+mn-ea"/>
              <a:sym typeface="+mn-lt"/>
            </a:endParaRPr>
          </a:p>
        </p:txBody>
      </p:sp>
      <p:sp>
        <p:nvSpPr>
          <p:cNvPr id="5" name="稻壳儿_答辩小姐姐作品_4">
            <a:extLst>
              <a:ext uri="{FF2B5EF4-FFF2-40B4-BE49-F238E27FC236}">
                <a16:creationId xmlns:a16="http://schemas.microsoft.com/office/drawing/2014/main" id="{13A39A5B-7348-43A6-8FC6-3AC40B3DDB29}"/>
              </a:ext>
            </a:extLst>
          </p:cNvPr>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01</a:t>
            </a:r>
            <a:endParaRPr lang="zh-CN" altLang="en-US" sz="8000" dirty="0">
              <a:latin typeface="+mn-lt"/>
              <a:ea typeface="+mn-ea"/>
              <a:cs typeface="+mn-ea"/>
              <a:sym typeface="+mn-lt"/>
            </a:endParaRPr>
          </a:p>
        </p:txBody>
      </p:sp>
    </p:spTree>
    <p:extLst>
      <p:ext uri="{BB962C8B-B14F-4D97-AF65-F5344CB8AC3E}">
        <p14:creationId xmlns:p14="http://schemas.microsoft.com/office/powerpoint/2010/main" val="11394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_答辩小姐姐作品_1">
            <a:extLst>
              <a:ext uri="{FF2B5EF4-FFF2-40B4-BE49-F238E27FC236}">
                <a16:creationId xmlns:a16="http://schemas.microsoft.com/office/drawing/2014/main" id="{BF522983-9928-4869-8441-8FC42F7B9323}"/>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 name="稻壳儿_答辩小姐姐作品_2"/>
          <p:cNvSpPr txBox="1"/>
          <p:nvPr/>
        </p:nvSpPr>
        <p:spPr>
          <a:xfrm>
            <a:off x="1174799" y="4225331"/>
            <a:ext cx="4226169" cy="459228"/>
          </a:xfrm>
          <a:prstGeom prst="rect">
            <a:avLst/>
          </a:prstGeom>
          <a:noFill/>
        </p:spPr>
        <p:txBody>
          <a:bodyPr wrap="square" rtlCol="0">
            <a:spAutoFit/>
          </a:bodyPr>
          <a:lstStyle>
            <a:defPPr>
              <a:defRPr lang="zh-CN"/>
            </a:defPPr>
            <a:lvl1pPr>
              <a:defRPr sz="2800">
                <a:gradFill flip="none" rotWithShape="1">
                  <a:gsLst>
                    <a:gs pos="100000">
                      <a:srgbClr val="CD34FB"/>
                    </a:gs>
                    <a:gs pos="50000">
                      <a:srgbClr val="1D50F4"/>
                    </a:gs>
                    <a:gs pos="0">
                      <a:srgbClr val="28E5FD"/>
                    </a:gs>
                  </a:gsLst>
                  <a:lin ang="0" scaled="1"/>
                  <a:tileRect/>
                </a:gradFill>
                <a:latin typeface="Aaargh" panose="00000400000000000000" pitchFamily="2" charset="0"/>
              </a:defRPr>
            </a:lvl1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bg2">
                    <a:lumMod val="25000"/>
                  </a:schemeClr>
                </a:solidFill>
                <a:effectLst/>
                <a:uLnTx/>
                <a:uFillTx/>
                <a:latin typeface="+mn-lt"/>
                <a:cs typeface="+mn-ea"/>
                <a:sym typeface="+mn-lt"/>
              </a:rPr>
              <a:t>请输入标题</a:t>
            </a:r>
            <a:endParaRPr kumimoji="0" lang="en-US" altLang="zh-CN" sz="2000" b="0" i="0" u="none" strike="noStrike" kern="1200" cap="none" spc="0" normalizeH="0" baseline="0" noProof="0" dirty="0">
              <a:ln>
                <a:noFill/>
              </a:ln>
              <a:solidFill>
                <a:schemeClr val="bg2">
                  <a:lumMod val="25000"/>
                </a:schemeClr>
              </a:solidFill>
              <a:effectLst/>
              <a:uLnTx/>
              <a:uFillTx/>
              <a:latin typeface="+mn-lt"/>
              <a:cs typeface="+mn-ea"/>
              <a:sym typeface="+mn-lt"/>
            </a:endParaRPr>
          </a:p>
        </p:txBody>
      </p:sp>
      <p:sp>
        <p:nvSpPr>
          <p:cNvPr id="3" name="稻壳儿_答辩小姐姐作品_3"/>
          <p:cNvSpPr txBox="1"/>
          <p:nvPr/>
        </p:nvSpPr>
        <p:spPr>
          <a:xfrm>
            <a:off x="1163224" y="5029168"/>
            <a:ext cx="4343303" cy="1190582"/>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您的内容打在这里，或者通过复制您的文本后，在此框中选择粘贴并您的内容打在这里，或者通过复制您的文本后，在此框中选择粘贴</a:t>
            </a:r>
            <a:r>
              <a:rPr kumimoji="0" lang="en-US" altLang="zh-CN" sz="1400" b="0" i="0" u="none" strike="noStrike" kern="1200" cap="none" spc="0" normalizeH="0" baseline="0" noProof="0" dirty="0">
                <a:ln>
                  <a:noFill/>
                </a:ln>
                <a:solidFill>
                  <a:schemeClr val="bg2">
                    <a:lumMod val="25000"/>
                  </a:schemeClr>
                </a:solidFill>
                <a:effectLst/>
                <a:uLnTx/>
                <a:uFillTx/>
                <a:cs typeface="+mn-ea"/>
                <a:sym typeface="+mn-lt"/>
              </a:rPr>
              <a:t>.</a:t>
            </a:r>
            <a:endParaRPr kumimoji="0" lang="id-ID" altLang="zh-CN"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id-ID"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9" name="稻壳儿_答辩小姐姐作品_4"/>
          <p:cNvSpPr txBox="1"/>
          <p:nvPr/>
        </p:nvSpPr>
        <p:spPr>
          <a:xfrm>
            <a:off x="6673899" y="4225331"/>
            <a:ext cx="4226169" cy="459228"/>
          </a:xfrm>
          <a:prstGeom prst="rect">
            <a:avLst/>
          </a:prstGeom>
          <a:noFill/>
        </p:spPr>
        <p:txBody>
          <a:bodyPr wrap="square" rtlCol="0">
            <a:spAutoFit/>
          </a:bodyPr>
          <a:lstStyle>
            <a:defPPr>
              <a:defRPr lang="zh-CN"/>
            </a:defPPr>
            <a:lvl1pPr>
              <a:defRPr sz="2800">
                <a:gradFill flip="none" rotWithShape="1">
                  <a:gsLst>
                    <a:gs pos="100000">
                      <a:srgbClr val="CD34FB"/>
                    </a:gs>
                    <a:gs pos="50000">
                      <a:srgbClr val="1D50F4"/>
                    </a:gs>
                    <a:gs pos="0">
                      <a:srgbClr val="28E5FD"/>
                    </a:gs>
                  </a:gsLst>
                  <a:lin ang="0" scaled="1"/>
                  <a:tileRect/>
                </a:gradFill>
                <a:latin typeface="Aaargh" panose="00000400000000000000" pitchFamily="2" charset="0"/>
              </a:defRPr>
            </a:lvl1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bg2">
                    <a:lumMod val="25000"/>
                  </a:schemeClr>
                </a:solidFill>
                <a:effectLst/>
                <a:uLnTx/>
                <a:uFillTx/>
                <a:latin typeface="+mn-lt"/>
                <a:cs typeface="+mn-ea"/>
                <a:sym typeface="+mn-lt"/>
              </a:rPr>
              <a:t>请输入标题</a:t>
            </a:r>
            <a:endParaRPr kumimoji="0" lang="en-US" altLang="zh-CN" sz="2000" b="0" i="0" u="none" strike="noStrike" kern="1200" cap="none" spc="0" normalizeH="0" baseline="0" noProof="0" dirty="0">
              <a:ln>
                <a:noFill/>
              </a:ln>
              <a:solidFill>
                <a:schemeClr val="bg2">
                  <a:lumMod val="25000"/>
                </a:schemeClr>
              </a:solidFill>
              <a:effectLst/>
              <a:uLnTx/>
              <a:uFillTx/>
              <a:latin typeface="+mn-lt"/>
              <a:cs typeface="+mn-ea"/>
              <a:sym typeface="+mn-lt"/>
            </a:endParaRPr>
          </a:p>
        </p:txBody>
      </p:sp>
      <p:sp>
        <p:nvSpPr>
          <p:cNvPr id="10" name="稻壳儿_答辩小姐姐作品_5"/>
          <p:cNvSpPr txBox="1"/>
          <p:nvPr/>
        </p:nvSpPr>
        <p:spPr>
          <a:xfrm>
            <a:off x="6662324" y="5029168"/>
            <a:ext cx="4343302" cy="1190582"/>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lumMod val="25000"/>
                  </a:schemeClr>
                </a:solidFill>
                <a:effectLst/>
                <a:uLnTx/>
                <a:uFillTx/>
                <a:cs typeface="+mn-ea"/>
                <a:sym typeface="+mn-lt"/>
              </a:rPr>
              <a:t>您的内容打在这里，或者通过复制您的文本后，在此框中选择粘贴并您的内容打在这里，或者通过复制您的文本后，在此框中选择粘贴</a:t>
            </a:r>
            <a:r>
              <a:rPr kumimoji="0" lang="en-US" altLang="zh-CN" sz="1400" b="0" i="0" u="none" strike="noStrike" kern="1200" cap="none" spc="0" normalizeH="0" baseline="0" noProof="0" dirty="0">
                <a:ln>
                  <a:noFill/>
                </a:ln>
                <a:solidFill>
                  <a:schemeClr val="bg2">
                    <a:lumMod val="25000"/>
                  </a:schemeClr>
                </a:solidFill>
                <a:effectLst/>
                <a:uLnTx/>
                <a:uFillTx/>
                <a:cs typeface="+mn-ea"/>
                <a:sym typeface="+mn-lt"/>
              </a:rPr>
              <a:t>.</a:t>
            </a:r>
            <a:endParaRPr kumimoji="0" lang="id-ID" altLang="zh-CN" sz="1400" b="0" i="0" u="none" strike="noStrike" kern="1200" cap="none" spc="0" normalizeH="0" baseline="0" noProof="0" dirty="0">
              <a:ln>
                <a:noFill/>
              </a:ln>
              <a:solidFill>
                <a:schemeClr val="bg2">
                  <a:lumMod val="25000"/>
                </a:schemeClr>
              </a:solidFill>
              <a:effectLst/>
              <a:uLnTx/>
              <a:uFillTx/>
              <a:cs typeface="+mn-ea"/>
              <a:sym typeface="+mn-lt"/>
            </a:endParaRPr>
          </a:p>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id-ID" altLang="zh-CN" sz="14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12" name="稻壳儿_答辩小姐姐作品_6"/>
          <p:cNvSpPr/>
          <p:nvPr/>
        </p:nvSpPr>
        <p:spPr>
          <a:xfrm>
            <a:off x="1439545" y="1601470"/>
            <a:ext cx="3695700" cy="2343150"/>
          </a:xfrm>
          <a:prstGeom prst="roundRect">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sp>
        <p:nvSpPr>
          <p:cNvPr id="13" name="稻壳儿_答辩小姐姐作品_7"/>
          <p:cNvSpPr/>
          <p:nvPr/>
        </p:nvSpPr>
        <p:spPr>
          <a:xfrm>
            <a:off x="6957695" y="1601470"/>
            <a:ext cx="3695700" cy="2343150"/>
          </a:xfrm>
          <a:prstGeom prst="roundRect">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2">
                  <a:lumMod val="25000"/>
                </a:schemeClr>
              </a:solidFill>
              <a:effectLst/>
              <a:uLnTx/>
              <a:uFillTx/>
              <a:cs typeface="+mn-ea"/>
              <a:sym typeface="+mn-lt"/>
            </a:endParaRPr>
          </a:p>
        </p:txBody>
      </p:sp>
      <p:grpSp>
        <p:nvGrpSpPr>
          <p:cNvPr id="20" name="稻壳儿_答辩小姐姐作品_8">
            <a:extLst>
              <a:ext uri="{FF2B5EF4-FFF2-40B4-BE49-F238E27FC236}">
                <a16:creationId xmlns:a16="http://schemas.microsoft.com/office/drawing/2014/main" id="{03A935F7-B0CC-46D6-91D1-0B61D6C502C1}"/>
              </a:ext>
            </a:extLst>
          </p:cNvPr>
          <p:cNvGrpSpPr/>
          <p:nvPr/>
        </p:nvGrpSpPr>
        <p:grpSpPr>
          <a:xfrm>
            <a:off x="4058860" y="713275"/>
            <a:ext cx="4074281" cy="461665"/>
            <a:chOff x="3866082" y="713275"/>
            <a:chExt cx="4074281" cy="461665"/>
          </a:xfrm>
        </p:grpSpPr>
        <p:cxnSp>
          <p:nvCxnSpPr>
            <p:cNvPr id="21" name="直接连接符 20">
              <a:extLst>
                <a:ext uri="{FF2B5EF4-FFF2-40B4-BE49-F238E27FC236}">
                  <a16:creationId xmlns:a16="http://schemas.microsoft.com/office/drawing/2014/main" id="{8BF1822E-7734-4695-A99B-CDB1836BFE53}"/>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6E9D438-596A-445A-96DB-18A19BE98E54}"/>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973EF89-C54B-4106-939D-64AF223E2A46}"/>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稻壳儿_答辩小姐姐作品_1">
            <a:extLst>
              <a:ext uri="{FF2B5EF4-FFF2-40B4-BE49-F238E27FC236}">
                <a16:creationId xmlns:a16="http://schemas.microsoft.com/office/drawing/2014/main" id="{6AD0F844-ABDA-4EF5-B0DD-5B0971FFF144}"/>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30" name="稻壳儿_答辩小姐姐作品_2"/>
          <p:cNvSpPr txBox="1"/>
          <p:nvPr/>
        </p:nvSpPr>
        <p:spPr>
          <a:xfrm>
            <a:off x="1462088" y="2180463"/>
            <a:ext cx="4987925" cy="642612"/>
          </a:xfrm>
          <a:prstGeom prst="rect">
            <a:avLst/>
          </a:prstGeom>
          <a:noFill/>
          <a:ln w="9525">
            <a:noFill/>
          </a:ln>
        </p:spPr>
        <p:txBody>
          <a:bodyPr>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chemeClr val="bg2">
                    <a:lumMod val="25000"/>
                  </a:schemeClr>
                </a:solidFill>
                <a:effectLst/>
                <a:uLnTx/>
                <a:uFillTx/>
                <a:cs typeface="+mn-ea"/>
                <a:sym typeface="+mn-lt"/>
              </a:rPr>
              <a:t>标题文本预设</a:t>
            </a:r>
          </a:p>
        </p:txBody>
      </p:sp>
      <p:sp>
        <p:nvSpPr>
          <p:cNvPr id="31" name="稻壳儿_答辩小姐姐作品_3"/>
          <p:cNvSpPr/>
          <p:nvPr/>
        </p:nvSpPr>
        <p:spPr>
          <a:xfrm>
            <a:off x="1492068" y="3103269"/>
            <a:ext cx="4864100" cy="2660985"/>
          </a:xfrm>
          <a:prstGeom prst="rect">
            <a:avLst/>
          </a:prstGeom>
          <a:noFill/>
          <a:ln w="9525">
            <a:noFill/>
          </a:ln>
        </p:spPr>
        <p:txBody>
          <a:bodyPr>
            <a:spAutoFit/>
          </a:bodyPr>
          <a:lstStyle/>
          <a:p>
            <a:pPr defTabSz="866943" fontAlgn="base">
              <a:lnSpc>
                <a:spcPct val="200000"/>
              </a:lnSpc>
              <a:spcBef>
                <a:spcPct val="20000"/>
              </a:spcBef>
              <a:spcAft>
                <a:spcPct val="0"/>
              </a:spcAft>
              <a:defRPr/>
            </a:pPr>
            <a:r>
              <a:rPr lang="zh-CN" altLang="en-US" sz="1400" dirty="0">
                <a:solidFill>
                  <a:schemeClr val="bg2">
                    <a:lumMod val="25000"/>
                  </a:schemeClr>
                </a:solidFill>
                <a:cs typeface="+mn-ea"/>
                <a:sym typeface="+mn-lt"/>
              </a:rPr>
              <a:t>点击此处更换文本双击输入替换内容双击输入替换内容点击此处更换文本双击输入替换内容点击此处更换文本双击输入替换内容双击输入替换内容点击此处更换文本双击输入替换内容双击输入替换内容点击此处更换文本双击输入替换内容双击输入替换内容点击此处更换文本双击输入替换内容</a:t>
            </a:r>
          </a:p>
          <a:p>
            <a:pPr lvl="0" defTabSz="866943" fontAlgn="base">
              <a:lnSpc>
                <a:spcPct val="200000"/>
              </a:lnSpc>
              <a:spcBef>
                <a:spcPct val="20000"/>
              </a:spcBef>
              <a:spcAft>
                <a:spcPct val="0"/>
              </a:spcAft>
              <a:defRPr/>
            </a:pPr>
            <a:endParaRPr lang="zh-CN" altLang="en-US" sz="1400" dirty="0">
              <a:solidFill>
                <a:schemeClr val="bg2">
                  <a:lumMod val="25000"/>
                </a:schemeClr>
              </a:solidFill>
              <a:cs typeface="+mn-ea"/>
              <a:sym typeface="+mn-lt"/>
            </a:endParaRPr>
          </a:p>
        </p:txBody>
      </p:sp>
      <p:sp>
        <p:nvSpPr>
          <p:cNvPr id="33" name="稻壳儿_答辩小姐姐作品_4"/>
          <p:cNvSpPr/>
          <p:nvPr/>
        </p:nvSpPr>
        <p:spPr>
          <a:xfrm>
            <a:off x="7071558" y="1974950"/>
            <a:ext cx="1518743" cy="1518743"/>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4" name="稻壳儿_答辩小姐姐作品_5"/>
          <p:cNvSpPr>
            <a:spLocks noChangeAspect="1" noEditPoints="1"/>
          </p:cNvSpPr>
          <p:nvPr/>
        </p:nvSpPr>
        <p:spPr bwMode="auto">
          <a:xfrm>
            <a:off x="7575282" y="2351724"/>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6" name="稻壳儿_答辩小姐姐作品_6"/>
          <p:cNvSpPr/>
          <p:nvPr/>
        </p:nvSpPr>
        <p:spPr>
          <a:xfrm>
            <a:off x="9127709" y="1974950"/>
            <a:ext cx="1518743" cy="1518743"/>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37" name="稻壳儿_答辩小姐姐作品_7"/>
          <p:cNvSpPr>
            <a:spLocks noChangeAspect="1" noEditPoints="1"/>
          </p:cNvSpPr>
          <p:nvPr/>
        </p:nvSpPr>
        <p:spPr bwMode="auto">
          <a:xfrm>
            <a:off x="9631433" y="2351724"/>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2" name="稻壳儿_答辩小姐姐作品_8"/>
          <p:cNvSpPr/>
          <p:nvPr/>
        </p:nvSpPr>
        <p:spPr>
          <a:xfrm>
            <a:off x="7071558" y="3851219"/>
            <a:ext cx="1518743" cy="1518743"/>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3" name="稻壳儿_答辩小姐姐作品_9"/>
          <p:cNvSpPr>
            <a:spLocks noChangeAspect="1" noEditPoints="1"/>
          </p:cNvSpPr>
          <p:nvPr/>
        </p:nvSpPr>
        <p:spPr bwMode="auto">
          <a:xfrm>
            <a:off x="7575282" y="4227993"/>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5" name="稻壳儿_答辩小姐姐作品_10"/>
          <p:cNvSpPr/>
          <p:nvPr/>
        </p:nvSpPr>
        <p:spPr>
          <a:xfrm>
            <a:off x="9127709" y="3851219"/>
            <a:ext cx="1518743" cy="1518743"/>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sp>
        <p:nvSpPr>
          <p:cNvPr id="46" name="稻壳儿_答辩小姐姐作品_11"/>
          <p:cNvSpPr>
            <a:spLocks noChangeAspect="1" noEditPoints="1"/>
          </p:cNvSpPr>
          <p:nvPr/>
        </p:nvSpPr>
        <p:spPr bwMode="auto">
          <a:xfrm>
            <a:off x="9631433" y="4227993"/>
            <a:ext cx="511295" cy="62135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2">
                  <a:lumMod val="25000"/>
                </a:schemeClr>
              </a:solidFill>
              <a:effectLst/>
              <a:uLnTx/>
              <a:uFillTx/>
              <a:cs typeface="+mn-ea"/>
              <a:sym typeface="+mn-lt"/>
            </a:endParaRPr>
          </a:p>
        </p:txBody>
      </p:sp>
      <p:grpSp>
        <p:nvGrpSpPr>
          <p:cNvPr id="24" name="稻壳儿_答辩小姐姐作品_12">
            <a:extLst>
              <a:ext uri="{FF2B5EF4-FFF2-40B4-BE49-F238E27FC236}">
                <a16:creationId xmlns:a16="http://schemas.microsoft.com/office/drawing/2014/main" id="{60682A03-E7C8-4042-A2F9-DA705AE229AD}"/>
              </a:ext>
            </a:extLst>
          </p:cNvPr>
          <p:cNvGrpSpPr/>
          <p:nvPr/>
        </p:nvGrpSpPr>
        <p:grpSpPr>
          <a:xfrm>
            <a:off x="4058860" y="713275"/>
            <a:ext cx="4074281" cy="461665"/>
            <a:chOff x="3866082" y="713275"/>
            <a:chExt cx="4074281" cy="461665"/>
          </a:xfrm>
        </p:grpSpPr>
        <p:cxnSp>
          <p:nvCxnSpPr>
            <p:cNvPr id="25" name="直接连接符 24">
              <a:extLst>
                <a:ext uri="{FF2B5EF4-FFF2-40B4-BE49-F238E27FC236}">
                  <a16:creationId xmlns:a16="http://schemas.microsoft.com/office/drawing/2014/main" id="{EBDB045A-C077-46B1-AC7A-E4F37E2CF276}"/>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7C07BFA-E653-4199-91BB-3A9CF5D87FE0}"/>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0F53615-CB04-49A7-98FD-783D4CFEC28A}"/>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稻壳儿_答辩小姐姐作品_1">
            <a:extLst>
              <a:ext uri="{FF2B5EF4-FFF2-40B4-BE49-F238E27FC236}">
                <a16:creationId xmlns:a16="http://schemas.microsoft.com/office/drawing/2014/main" id="{A78550BE-8B6E-49E1-A5BA-DA63A602EFB0}"/>
              </a:ext>
            </a:extLst>
          </p:cNvPr>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9" name="稻壳儿_答辩小姐姐作品_2"/>
          <p:cNvSpPr/>
          <p:nvPr/>
        </p:nvSpPr>
        <p:spPr>
          <a:xfrm>
            <a:off x="1733818" y="2023038"/>
            <a:ext cx="870489" cy="863600"/>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4" name="稻壳儿_答辩小姐姐作品_3"/>
          <p:cNvSpPr/>
          <p:nvPr/>
        </p:nvSpPr>
        <p:spPr>
          <a:xfrm>
            <a:off x="1733818" y="3174710"/>
            <a:ext cx="870489" cy="863600"/>
          </a:xfrm>
          <a:prstGeom prst="roundRect">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5" name="稻壳儿_答辩小姐姐作品_4"/>
          <p:cNvSpPr/>
          <p:nvPr/>
        </p:nvSpPr>
        <p:spPr>
          <a:xfrm>
            <a:off x="1733818" y="4326383"/>
            <a:ext cx="870489" cy="863600"/>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grpSp>
        <p:nvGrpSpPr>
          <p:cNvPr id="17" name="稻壳儿_答辩小姐姐作品_5"/>
          <p:cNvGrpSpPr/>
          <p:nvPr/>
        </p:nvGrpSpPr>
        <p:grpSpPr>
          <a:xfrm>
            <a:off x="3154164" y="2069347"/>
            <a:ext cx="7805690" cy="849905"/>
            <a:chOff x="2508704" y="4211187"/>
            <a:chExt cx="7805690" cy="849905"/>
          </a:xfrm>
        </p:grpSpPr>
        <p:sp>
          <p:nvSpPr>
            <p:cNvPr id="18" name="文本框 27"/>
            <p:cNvSpPr txBox="1"/>
            <p:nvPr/>
          </p:nvSpPr>
          <p:spPr>
            <a:xfrm>
              <a:off x="2508704" y="4211187"/>
              <a:ext cx="1960880" cy="4001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请输入标题</a:t>
              </a:r>
            </a:p>
          </p:txBody>
        </p:sp>
        <p:sp>
          <p:nvSpPr>
            <p:cNvPr id="30" name="文本框 28"/>
            <p:cNvSpPr txBox="1"/>
            <p:nvPr/>
          </p:nvSpPr>
          <p:spPr>
            <a:xfrm>
              <a:off x="2508704" y="4671562"/>
              <a:ext cx="7805690" cy="38953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此处添加详细文本描述，建议与标题相关并符合整体语言风格，语言描述尽量</a:t>
              </a:r>
              <a:r>
                <a:rPr kumimoji="0" lang="en-US" altLang="zh-CN" sz="1600" b="0" i="0" u="none" strike="noStrike" kern="1200" cap="none" spc="0" normalizeH="0" baseline="0" noProof="0" dirty="0">
                  <a:ln>
                    <a:noFill/>
                  </a:ln>
                  <a:solidFill>
                    <a:schemeClr val="bg2">
                      <a:lumMod val="25000"/>
                    </a:schemeClr>
                  </a:solidFill>
                  <a:effectLst/>
                  <a:uLnTx/>
                  <a:uFillTx/>
                  <a:cs typeface="+mn-ea"/>
                  <a:sym typeface="+mn-lt"/>
                </a:rPr>
                <a:t>……</a:t>
              </a:r>
            </a:p>
          </p:txBody>
        </p:sp>
      </p:grpSp>
      <p:grpSp>
        <p:nvGrpSpPr>
          <p:cNvPr id="21" name="稻壳儿_答辩小姐姐作品_6"/>
          <p:cNvGrpSpPr/>
          <p:nvPr/>
        </p:nvGrpSpPr>
        <p:grpSpPr>
          <a:xfrm>
            <a:off x="3154164" y="3179327"/>
            <a:ext cx="7691318" cy="849905"/>
            <a:chOff x="2508704" y="4211187"/>
            <a:chExt cx="7691318" cy="849905"/>
          </a:xfrm>
        </p:grpSpPr>
        <p:sp>
          <p:nvSpPr>
            <p:cNvPr id="22" name="文本框 27"/>
            <p:cNvSpPr txBox="1"/>
            <p:nvPr/>
          </p:nvSpPr>
          <p:spPr>
            <a:xfrm>
              <a:off x="2508704" y="4211187"/>
              <a:ext cx="1960880" cy="4001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请输入标题</a:t>
              </a:r>
            </a:p>
          </p:txBody>
        </p:sp>
        <p:sp>
          <p:nvSpPr>
            <p:cNvPr id="23" name="文本框 28"/>
            <p:cNvSpPr txBox="1"/>
            <p:nvPr/>
          </p:nvSpPr>
          <p:spPr>
            <a:xfrm>
              <a:off x="2508704" y="4671562"/>
              <a:ext cx="7691318" cy="38953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此处添加详细文本描述，建议与标题相关并符合整体语言风格，语言描述尽量</a:t>
              </a:r>
              <a:r>
                <a:rPr kumimoji="0" lang="en-US" altLang="zh-CN" sz="1600" b="0" i="0" u="none" strike="noStrike" kern="1200" cap="none" spc="0" normalizeH="0" baseline="0" noProof="0" dirty="0">
                  <a:ln>
                    <a:noFill/>
                  </a:ln>
                  <a:solidFill>
                    <a:schemeClr val="bg2">
                      <a:lumMod val="25000"/>
                    </a:schemeClr>
                  </a:solidFill>
                  <a:effectLst/>
                  <a:uLnTx/>
                  <a:uFillTx/>
                  <a:cs typeface="+mn-ea"/>
                  <a:sym typeface="+mn-lt"/>
                </a:rPr>
                <a:t>……</a:t>
              </a:r>
            </a:p>
          </p:txBody>
        </p:sp>
      </p:grpSp>
      <p:grpSp>
        <p:nvGrpSpPr>
          <p:cNvPr id="24" name="稻壳儿_答辩小姐姐作品_7"/>
          <p:cNvGrpSpPr/>
          <p:nvPr/>
        </p:nvGrpSpPr>
        <p:grpSpPr>
          <a:xfrm>
            <a:off x="3154164" y="4289307"/>
            <a:ext cx="7691318" cy="849905"/>
            <a:chOff x="2508704" y="4211187"/>
            <a:chExt cx="7691318" cy="849905"/>
          </a:xfrm>
        </p:grpSpPr>
        <p:sp>
          <p:nvSpPr>
            <p:cNvPr id="25" name="文本框 27"/>
            <p:cNvSpPr txBox="1"/>
            <p:nvPr/>
          </p:nvSpPr>
          <p:spPr>
            <a:xfrm>
              <a:off x="2508704" y="4211187"/>
              <a:ext cx="1960880" cy="4001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请输入标题</a:t>
              </a:r>
            </a:p>
          </p:txBody>
        </p:sp>
        <p:sp>
          <p:nvSpPr>
            <p:cNvPr id="26" name="文本框 28"/>
            <p:cNvSpPr txBox="1"/>
            <p:nvPr/>
          </p:nvSpPr>
          <p:spPr>
            <a:xfrm>
              <a:off x="2508704" y="4671562"/>
              <a:ext cx="7691318" cy="38953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bg2">
                      <a:lumMod val="25000"/>
                    </a:schemeClr>
                  </a:solidFill>
                  <a:effectLst/>
                  <a:uLnTx/>
                  <a:uFillTx/>
                  <a:cs typeface="+mn-ea"/>
                  <a:sym typeface="+mn-lt"/>
                </a:rPr>
                <a:t>此处添加详细文本描述，建议与标题相关并符合整体语言风格，语言描述尽量</a:t>
              </a:r>
              <a:r>
                <a:rPr kumimoji="0" lang="en-US" altLang="zh-CN" sz="1600" b="0" i="0" u="none" strike="noStrike" kern="1200" cap="none" spc="0" normalizeH="0" baseline="0" noProof="0" dirty="0">
                  <a:ln>
                    <a:noFill/>
                  </a:ln>
                  <a:solidFill>
                    <a:schemeClr val="bg2">
                      <a:lumMod val="25000"/>
                    </a:schemeClr>
                  </a:solidFill>
                  <a:effectLst/>
                  <a:uLnTx/>
                  <a:uFillTx/>
                  <a:cs typeface="+mn-ea"/>
                  <a:sym typeface="+mn-lt"/>
                </a:rPr>
                <a:t>……</a:t>
              </a:r>
            </a:p>
          </p:txBody>
        </p:sp>
      </p:grpSp>
      <p:cxnSp>
        <p:nvCxnSpPr>
          <p:cNvPr id="27" name="稻壳儿_答辩小姐姐作品_8"/>
          <p:cNvCxnSpPr/>
          <p:nvPr/>
        </p:nvCxnSpPr>
        <p:spPr>
          <a:xfrm>
            <a:off x="822960" y="5773348"/>
            <a:ext cx="10715625" cy="0"/>
          </a:xfrm>
          <a:prstGeom prst="line">
            <a:avLst/>
          </a:prstGeom>
          <a:ln>
            <a:solidFill>
              <a:srgbClr val="A2633C">
                <a:alpha val="70000"/>
              </a:srgbClr>
            </a:solidFill>
            <a:prstDash val="sysDash"/>
          </a:ln>
        </p:spPr>
        <p:style>
          <a:lnRef idx="1">
            <a:schemeClr val="accent1"/>
          </a:lnRef>
          <a:fillRef idx="0">
            <a:schemeClr val="accent1"/>
          </a:fillRef>
          <a:effectRef idx="0">
            <a:schemeClr val="accent1"/>
          </a:effectRef>
          <a:fontRef idx="minor">
            <a:schemeClr val="tx1"/>
          </a:fontRef>
        </p:style>
      </p:cxnSp>
      <p:grpSp>
        <p:nvGrpSpPr>
          <p:cNvPr id="37" name="稻壳儿_答辩小姐姐作品_9">
            <a:extLst>
              <a:ext uri="{FF2B5EF4-FFF2-40B4-BE49-F238E27FC236}">
                <a16:creationId xmlns:a16="http://schemas.microsoft.com/office/drawing/2014/main" id="{5A99DD8A-F720-438E-BB06-466A0FC9E9C3}"/>
              </a:ext>
            </a:extLst>
          </p:cNvPr>
          <p:cNvGrpSpPr/>
          <p:nvPr/>
        </p:nvGrpSpPr>
        <p:grpSpPr>
          <a:xfrm>
            <a:off x="4058860" y="713275"/>
            <a:ext cx="4074281" cy="461665"/>
            <a:chOff x="3866082" y="713275"/>
            <a:chExt cx="4074281" cy="461665"/>
          </a:xfrm>
        </p:grpSpPr>
        <p:cxnSp>
          <p:nvCxnSpPr>
            <p:cNvPr id="38" name="直接连接符 37">
              <a:extLst>
                <a:ext uri="{FF2B5EF4-FFF2-40B4-BE49-F238E27FC236}">
                  <a16:creationId xmlns:a16="http://schemas.microsoft.com/office/drawing/2014/main" id="{4108FC7F-0B38-4E4C-9AF5-A855B9C7ACD8}"/>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D31BF63-D113-485D-8F68-B33E2E132777}"/>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4220244-EE89-4C9C-A819-FD1FDB1FBE02}"/>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a:extLst>
              <a:ext uri="{FF2B5EF4-FFF2-40B4-BE49-F238E27FC236}">
                <a16:creationId xmlns:a16="http://schemas.microsoft.com/office/drawing/2014/main" id="{D62BC4C5-6257-4986-85AB-B3177DE9918F}"/>
              </a:ext>
            </a:extLst>
          </p:cNvPr>
          <p:cNvPicPr>
            <a:picLocks noChangeAspect="1"/>
          </p:cNvPicPr>
          <p:nvPr/>
        </p:nvPicPr>
        <p:blipFill rotWithShape="1">
          <a:blip r:embed="rId2">
            <a:extLst>
              <a:ext uri="{28A0092B-C50C-407E-A947-70E740481C1C}">
                <a14:useLocalDpi xmlns:a14="http://schemas.microsoft.com/office/drawing/2010/main" val="0"/>
              </a:ext>
            </a:extLst>
          </a:blip>
          <a:srcRect l="8772" t="46244" r="8955" b="7486"/>
          <a:stretch/>
        </p:blipFill>
        <p:spPr>
          <a:xfrm rot="10800000" flipV="1">
            <a:off x="0" y="0"/>
            <a:ext cx="12192000" cy="6858000"/>
          </a:xfrm>
          <a:prstGeom prst="rect">
            <a:avLst/>
          </a:prstGeom>
        </p:spPr>
      </p:pic>
      <p:sp>
        <p:nvSpPr>
          <p:cNvPr id="3" name="稻壳儿_答辩小姐姐作品_2">
            <a:extLst>
              <a:ext uri="{FF2B5EF4-FFF2-40B4-BE49-F238E27FC236}">
                <a16:creationId xmlns:a16="http://schemas.microsoft.com/office/drawing/2014/main" id="{DFDAF083-400A-414B-A1CD-7A1A2AC5627C}"/>
              </a:ext>
            </a:extLst>
          </p:cNvPr>
          <p:cNvSpPr/>
          <p:nvPr/>
        </p:nvSpPr>
        <p:spPr>
          <a:xfrm>
            <a:off x="2647458" y="1520853"/>
            <a:ext cx="68970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此处输入标题</a:t>
            </a:r>
          </a:p>
        </p:txBody>
      </p:sp>
      <p:sp>
        <p:nvSpPr>
          <p:cNvPr id="4" name="稻壳儿_答辩小姐姐作品_3">
            <a:extLst>
              <a:ext uri="{FF2B5EF4-FFF2-40B4-BE49-F238E27FC236}">
                <a16:creationId xmlns:a16="http://schemas.microsoft.com/office/drawing/2014/main" id="{7C8A90B1-6285-4B49-90DF-1F0AA310F99E}"/>
              </a:ext>
            </a:extLst>
          </p:cNvPr>
          <p:cNvSpPr/>
          <p:nvPr/>
        </p:nvSpPr>
        <p:spPr>
          <a:xfrm flipH="1">
            <a:off x="2459419" y="2960570"/>
            <a:ext cx="7273163" cy="122437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en-US" altLang="zh-CN" sz="1600" dirty="0">
                <a:solidFill>
                  <a:srgbClr val="242343"/>
                </a:solidFill>
                <a:cs typeface="+mn-ea"/>
                <a:sym typeface="+mn-lt"/>
              </a:rPr>
              <a:t>Add your text here and write down your ideas here. Add your text here and write down your ideas here.</a:t>
            </a:r>
            <a:endParaRPr lang="en-US" altLang="zh-CN" sz="1600" b="0" i="0" dirty="0">
              <a:solidFill>
                <a:srgbClr val="242343"/>
              </a:solidFill>
              <a:effectLst/>
              <a:cs typeface="+mn-ea"/>
              <a:sym typeface="+mn-lt"/>
            </a:endParaRPr>
          </a:p>
        </p:txBody>
      </p:sp>
      <p:sp>
        <p:nvSpPr>
          <p:cNvPr id="5" name="稻壳儿_答辩小姐姐作品_4">
            <a:extLst>
              <a:ext uri="{FF2B5EF4-FFF2-40B4-BE49-F238E27FC236}">
                <a16:creationId xmlns:a16="http://schemas.microsoft.com/office/drawing/2014/main" id="{13A39A5B-7348-43A6-8FC6-3AC40B3DDB29}"/>
              </a:ext>
            </a:extLst>
          </p:cNvPr>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02</a:t>
            </a:r>
            <a:endParaRPr lang="zh-CN" altLang="en-US" sz="8000" dirty="0">
              <a:latin typeface="+mn-lt"/>
              <a:ea typeface="+mn-ea"/>
              <a:cs typeface="+mn-ea"/>
              <a:sym typeface="+mn-lt"/>
            </a:endParaRPr>
          </a:p>
        </p:txBody>
      </p:sp>
    </p:spTree>
    <p:extLst>
      <p:ext uri="{BB962C8B-B14F-4D97-AF65-F5344CB8AC3E}">
        <p14:creationId xmlns:p14="http://schemas.microsoft.com/office/powerpoint/2010/main" val="96186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稻壳儿_答辩小姐姐作品_2"/>
          <p:cNvSpPr/>
          <p:nvPr/>
        </p:nvSpPr>
        <p:spPr>
          <a:xfrm>
            <a:off x="1025780" y="2024247"/>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稻壳儿_答辩小姐姐作品_3"/>
          <p:cNvSpPr/>
          <p:nvPr/>
        </p:nvSpPr>
        <p:spPr>
          <a:xfrm>
            <a:off x="1025780" y="4026844"/>
            <a:ext cx="689872" cy="689872"/>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稻壳儿_答辩小姐姐作品_4"/>
          <p:cNvSpPr/>
          <p:nvPr/>
        </p:nvSpPr>
        <p:spPr>
          <a:xfrm>
            <a:off x="6774722" y="4026844"/>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稻壳儿_答辩小姐姐作品_5"/>
          <p:cNvSpPr/>
          <p:nvPr/>
        </p:nvSpPr>
        <p:spPr>
          <a:xfrm>
            <a:off x="6774722" y="2045080"/>
            <a:ext cx="689872" cy="689872"/>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稻壳儿_答辩小姐姐作品_6"/>
          <p:cNvSpPr/>
          <p:nvPr/>
        </p:nvSpPr>
        <p:spPr>
          <a:xfrm>
            <a:off x="2103164" y="2456265"/>
            <a:ext cx="3525836" cy="10277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请在此处输入您的替换文字请在此处输入您的替换文字请在此处输入您的替换文字请在此处输入您的替换文字</a:t>
            </a:r>
            <a:endParaRPr lang="en-US" altLang="zh-CN" sz="1400" dirty="0">
              <a:solidFill>
                <a:schemeClr val="tx1">
                  <a:lumMod val="65000"/>
                  <a:lumOff val="35000"/>
                </a:schemeClr>
              </a:solidFill>
              <a:cs typeface="+mn-ea"/>
              <a:sym typeface="+mn-lt"/>
            </a:endParaRPr>
          </a:p>
        </p:txBody>
      </p:sp>
      <p:sp>
        <p:nvSpPr>
          <p:cNvPr id="5" name="稻壳儿_答辩小姐姐作品_7"/>
          <p:cNvSpPr/>
          <p:nvPr/>
        </p:nvSpPr>
        <p:spPr>
          <a:xfrm>
            <a:off x="2103164" y="1953027"/>
            <a:ext cx="12822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输入标题</a:t>
            </a:r>
          </a:p>
        </p:txBody>
      </p:sp>
      <p:sp>
        <p:nvSpPr>
          <p:cNvPr id="10" name="稻壳儿_答辩小姐姐作品_8"/>
          <p:cNvSpPr/>
          <p:nvPr/>
        </p:nvSpPr>
        <p:spPr>
          <a:xfrm>
            <a:off x="2103164" y="4467800"/>
            <a:ext cx="3525836" cy="10277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请在此处输入您的替换文字请在此处输入您的替换文字请在此处输入您的替换文字请在此处输入您的替换文字</a:t>
            </a:r>
            <a:endParaRPr lang="en-US" altLang="zh-CN" sz="1400" dirty="0">
              <a:solidFill>
                <a:schemeClr val="tx1">
                  <a:lumMod val="65000"/>
                  <a:lumOff val="35000"/>
                </a:schemeClr>
              </a:solidFill>
              <a:cs typeface="+mn-ea"/>
              <a:sym typeface="+mn-lt"/>
            </a:endParaRPr>
          </a:p>
        </p:txBody>
      </p:sp>
      <p:sp>
        <p:nvSpPr>
          <p:cNvPr id="11" name="稻壳儿_答辩小姐姐作品_9"/>
          <p:cNvSpPr/>
          <p:nvPr/>
        </p:nvSpPr>
        <p:spPr>
          <a:xfrm>
            <a:off x="2103164" y="3964562"/>
            <a:ext cx="12822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输入标题</a:t>
            </a:r>
          </a:p>
        </p:txBody>
      </p:sp>
      <p:pic>
        <p:nvPicPr>
          <p:cNvPr id="7" name="稻壳儿_答辩小姐姐作品_10" descr="调色板"/>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201" y="4147926"/>
            <a:ext cx="477030" cy="477030"/>
          </a:xfrm>
          <a:prstGeom prst="rect">
            <a:avLst/>
          </a:prstGeom>
        </p:spPr>
      </p:pic>
      <p:sp>
        <p:nvSpPr>
          <p:cNvPr id="21" name="稻壳儿_答辩小姐姐作品_11"/>
          <p:cNvSpPr/>
          <p:nvPr/>
        </p:nvSpPr>
        <p:spPr>
          <a:xfrm>
            <a:off x="7940363" y="2456265"/>
            <a:ext cx="3525836" cy="10277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请在此处输入您的替换文字请在此处输入您的替换文字请在此处输入您的替换文字请在此处输入您的替换文字</a:t>
            </a:r>
            <a:endParaRPr lang="en-US" altLang="zh-CN" sz="1400" dirty="0">
              <a:solidFill>
                <a:schemeClr val="tx1">
                  <a:lumMod val="65000"/>
                  <a:lumOff val="35000"/>
                </a:schemeClr>
              </a:solidFill>
              <a:cs typeface="+mn-ea"/>
              <a:sym typeface="+mn-lt"/>
            </a:endParaRPr>
          </a:p>
        </p:txBody>
      </p:sp>
      <p:sp>
        <p:nvSpPr>
          <p:cNvPr id="22" name="稻壳儿_答辩小姐姐作品_12"/>
          <p:cNvSpPr/>
          <p:nvPr/>
        </p:nvSpPr>
        <p:spPr>
          <a:xfrm>
            <a:off x="7940363" y="1953027"/>
            <a:ext cx="12822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输入标题</a:t>
            </a:r>
          </a:p>
        </p:txBody>
      </p:sp>
      <p:sp>
        <p:nvSpPr>
          <p:cNvPr id="23" name="稻壳儿_答辩小姐姐作品_13"/>
          <p:cNvSpPr/>
          <p:nvPr/>
        </p:nvSpPr>
        <p:spPr>
          <a:xfrm>
            <a:off x="7940363" y="4467800"/>
            <a:ext cx="3525836" cy="10277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请在此处输入您的替换文字请在此处输入您的替换文字请在此处输入您的替换文字请在此处输入您的替换文字</a:t>
            </a:r>
            <a:endParaRPr lang="en-US" altLang="zh-CN" sz="1400" dirty="0">
              <a:solidFill>
                <a:schemeClr val="tx1">
                  <a:lumMod val="65000"/>
                  <a:lumOff val="35000"/>
                </a:schemeClr>
              </a:solidFill>
              <a:cs typeface="+mn-ea"/>
              <a:sym typeface="+mn-lt"/>
            </a:endParaRPr>
          </a:p>
        </p:txBody>
      </p:sp>
      <p:sp>
        <p:nvSpPr>
          <p:cNvPr id="24" name="稻壳儿_答辩小姐姐作品_14"/>
          <p:cNvSpPr/>
          <p:nvPr/>
        </p:nvSpPr>
        <p:spPr>
          <a:xfrm>
            <a:off x="7940363" y="3964562"/>
            <a:ext cx="12822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输入标题</a:t>
            </a:r>
          </a:p>
        </p:txBody>
      </p:sp>
      <p:pic>
        <p:nvPicPr>
          <p:cNvPr id="26" name="稻壳儿_答辩小姐姐作品_15" descr="调色板">
            <a:extLst>
              <a:ext uri="{FF2B5EF4-FFF2-40B4-BE49-F238E27FC236}">
                <a16:creationId xmlns:a16="http://schemas.microsoft.com/office/drawing/2014/main" id="{90F92403-1036-4851-9E8A-F83107F5C7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201" y="2117770"/>
            <a:ext cx="477030" cy="477030"/>
          </a:xfrm>
          <a:prstGeom prst="rect">
            <a:avLst/>
          </a:prstGeom>
        </p:spPr>
      </p:pic>
      <p:pic>
        <p:nvPicPr>
          <p:cNvPr id="27" name="稻壳儿_答辩小姐姐作品_16" descr="调色板">
            <a:extLst>
              <a:ext uri="{FF2B5EF4-FFF2-40B4-BE49-F238E27FC236}">
                <a16:creationId xmlns:a16="http://schemas.microsoft.com/office/drawing/2014/main" id="{482E8712-B53A-4EF2-9803-41A95CEC57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1143" y="2130668"/>
            <a:ext cx="477030" cy="477030"/>
          </a:xfrm>
          <a:prstGeom prst="rect">
            <a:avLst/>
          </a:prstGeom>
        </p:spPr>
      </p:pic>
      <p:pic>
        <p:nvPicPr>
          <p:cNvPr id="28" name="稻壳儿_答辩小姐姐作品_17" descr="调色板">
            <a:extLst>
              <a:ext uri="{FF2B5EF4-FFF2-40B4-BE49-F238E27FC236}">
                <a16:creationId xmlns:a16="http://schemas.microsoft.com/office/drawing/2014/main" id="{4AFB1F28-0021-474B-BF39-C2594B71FF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4494" y="4147926"/>
            <a:ext cx="477030" cy="477030"/>
          </a:xfrm>
          <a:prstGeom prst="rect">
            <a:avLst/>
          </a:prstGeom>
        </p:spPr>
      </p:pic>
      <p:grpSp>
        <p:nvGrpSpPr>
          <p:cNvPr id="9" name="稻壳儿_答辩小姐姐作品_18">
            <a:extLst>
              <a:ext uri="{FF2B5EF4-FFF2-40B4-BE49-F238E27FC236}">
                <a16:creationId xmlns:a16="http://schemas.microsoft.com/office/drawing/2014/main" id="{A9982FBB-4ABD-433A-8951-2810F84FD18A}"/>
              </a:ext>
            </a:extLst>
          </p:cNvPr>
          <p:cNvGrpSpPr/>
          <p:nvPr/>
        </p:nvGrpSpPr>
        <p:grpSpPr>
          <a:xfrm>
            <a:off x="4058860" y="713275"/>
            <a:ext cx="4074281" cy="461665"/>
            <a:chOff x="3866082" y="713275"/>
            <a:chExt cx="4074281" cy="461665"/>
          </a:xfrm>
        </p:grpSpPr>
        <p:cxnSp>
          <p:nvCxnSpPr>
            <p:cNvPr id="3" name="直接连接符 2">
              <a:extLst>
                <a:ext uri="{FF2B5EF4-FFF2-40B4-BE49-F238E27FC236}">
                  <a16:creationId xmlns:a16="http://schemas.microsoft.com/office/drawing/2014/main" id="{3BD1F900-DF22-4580-8435-7C2E75CF7200}"/>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45C341F-3923-4BC7-A775-036747F757A1}"/>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9C61DE5-19A5-4F4F-9D7E-8FBFB8575175}"/>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extLst>
      <p:ext uri="{BB962C8B-B14F-4D97-AF65-F5344CB8AC3E}">
        <p14:creationId xmlns:p14="http://schemas.microsoft.com/office/powerpoint/2010/main" val="424362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稻壳儿_答辩小姐姐作品_1"/>
          <p:cNvSpPr/>
          <p:nvPr/>
        </p:nvSpPr>
        <p:spPr>
          <a:xfrm>
            <a:off x="313267" y="275303"/>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稻壳儿_答辩小姐姐作品_2"/>
          <p:cNvCxnSpPr/>
          <p:nvPr/>
        </p:nvCxnSpPr>
        <p:spPr>
          <a:xfrm>
            <a:off x="1726347" y="3533175"/>
            <a:ext cx="8153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稻壳儿_答辩小姐姐作品_3"/>
          <p:cNvSpPr/>
          <p:nvPr/>
        </p:nvSpPr>
        <p:spPr>
          <a:xfrm>
            <a:off x="1122877" y="2931680"/>
            <a:ext cx="1206939" cy="1206939"/>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稻壳儿_答辩小姐姐作品_4"/>
          <p:cNvSpPr/>
          <p:nvPr/>
        </p:nvSpPr>
        <p:spPr>
          <a:xfrm>
            <a:off x="3781842" y="3371140"/>
            <a:ext cx="324070" cy="324070"/>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稻壳儿_答辩小姐姐作品_5"/>
          <p:cNvSpPr/>
          <p:nvPr/>
        </p:nvSpPr>
        <p:spPr>
          <a:xfrm>
            <a:off x="6101709" y="3371140"/>
            <a:ext cx="324070" cy="324070"/>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稻壳儿_答辩小姐姐作品_6"/>
          <p:cNvSpPr/>
          <p:nvPr/>
        </p:nvSpPr>
        <p:spPr>
          <a:xfrm>
            <a:off x="8097506" y="3371140"/>
            <a:ext cx="324070" cy="324070"/>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稻壳儿_答辩小姐姐作品_7"/>
          <p:cNvSpPr/>
          <p:nvPr/>
        </p:nvSpPr>
        <p:spPr>
          <a:xfrm>
            <a:off x="3283156" y="2700359"/>
            <a:ext cx="1321442"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添加标题</a:t>
            </a:r>
          </a:p>
        </p:txBody>
      </p:sp>
      <p:sp>
        <p:nvSpPr>
          <p:cNvPr id="20" name="稻壳儿_答辩小姐姐作品_8"/>
          <p:cNvSpPr/>
          <p:nvPr/>
        </p:nvSpPr>
        <p:spPr>
          <a:xfrm flipH="1">
            <a:off x="3032748" y="3970818"/>
            <a:ext cx="1817383" cy="1027782"/>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a:t>
            </a:r>
            <a:endParaRPr lang="en-US" altLang="zh-CN" sz="1400" dirty="0">
              <a:solidFill>
                <a:schemeClr val="tx1">
                  <a:lumMod val="65000"/>
                  <a:lumOff val="35000"/>
                </a:schemeClr>
              </a:solidFill>
              <a:cs typeface="+mn-ea"/>
              <a:sym typeface="+mn-lt"/>
            </a:endParaRPr>
          </a:p>
        </p:txBody>
      </p:sp>
      <p:sp>
        <p:nvSpPr>
          <p:cNvPr id="21" name="稻壳儿_答辩小姐姐作品_9"/>
          <p:cNvSpPr/>
          <p:nvPr/>
        </p:nvSpPr>
        <p:spPr>
          <a:xfrm>
            <a:off x="7592277" y="2697267"/>
            <a:ext cx="1321442"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添加标题</a:t>
            </a:r>
          </a:p>
        </p:txBody>
      </p:sp>
      <p:sp>
        <p:nvSpPr>
          <p:cNvPr id="22" name="稻壳儿_答辩小姐姐作品_10"/>
          <p:cNvSpPr/>
          <p:nvPr/>
        </p:nvSpPr>
        <p:spPr>
          <a:xfrm flipH="1">
            <a:off x="7341869" y="3967726"/>
            <a:ext cx="1817383" cy="1027782"/>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a:t>
            </a:r>
            <a:endParaRPr lang="en-US" altLang="zh-CN" sz="1400" dirty="0">
              <a:solidFill>
                <a:schemeClr val="tx1">
                  <a:lumMod val="65000"/>
                  <a:lumOff val="35000"/>
                </a:schemeClr>
              </a:solidFill>
              <a:cs typeface="+mn-ea"/>
              <a:sym typeface="+mn-lt"/>
            </a:endParaRPr>
          </a:p>
        </p:txBody>
      </p:sp>
      <p:sp>
        <p:nvSpPr>
          <p:cNvPr id="23" name="稻壳儿_答辩小姐姐作品_11"/>
          <p:cNvSpPr/>
          <p:nvPr/>
        </p:nvSpPr>
        <p:spPr>
          <a:xfrm flipH="1">
            <a:off x="5352615" y="2075909"/>
            <a:ext cx="1817383" cy="1027782"/>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400" dirty="0">
                <a:solidFill>
                  <a:schemeClr val="tx1">
                    <a:lumMod val="65000"/>
                    <a:lumOff val="35000"/>
                  </a:schemeClr>
                </a:solidFill>
                <a:cs typeface="+mn-ea"/>
                <a:sym typeface="+mn-lt"/>
              </a:rPr>
              <a:t>请在此处输入您的替换文字请在此处输入您的替换文字</a:t>
            </a:r>
            <a:endParaRPr lang="en-US" altLang="zh-CN" sz="1400" dirty="0">
              <a:solidFill>
                <a:schemeClr val="tx1">
                  <a:lumMod val="65000"/>
                  <a:lumOff val="35000"/>
                </a:schemeClr>
              </a:solidFill>
              <a:cs typeface="+mn-ea"/>
              <a:sym typeface="+mn-lt"/>
            </a:endParaRPr>
          </a:p>
        </p:txBody>
      </p:sp>
      <p:sp>
        <p:nvSpPr>
          <p:cNvPr id="24" name="稻壳儿_答辩小姐姐作品_12"/>
          <p:cNvSpPr/>
          <p:nvPr/>
        </p:nvSpPr>
        <p:spPr>
          <a:xfrm>
            <a:off x="5603023" y="4220249"/>
            <a:ext cx="1321442"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65000"/>
                    <a:lumOff val="35000"/>
                  </a:schemeClr>
                </a:solidFill>
                <a:effectLst/>
                <a:uLnTx/>
                <a:uFillTx/>
                <a:cs typeface="+mn-ea"/>
                <a:sym typeface="+mn-lt"/>
              </a:rPr>
              <a:t>添加标题</a:t>
            </a:r>
          </a:p>
        </p:txBody>
      </p:sp>
      <p:pic>
        <p:nvPicPr>
          <p:cNvPr id="27" name="稻壳儿_答辩小姐姐作品_13" descr="调色板">
            <a:extLst>
              <a:ext uri="{FF2B5EF4-FFF2-40B4-BE49-F238E27FC236}">
                <a16:creationId xmlns:a16="http://schemas.microsoft.com/office/drawing/2014/main" id="{7B11D42B-8B3E-453E-99CE-87D90D455B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3170" y="3129999"/>
            <a:ext cx="806352" cy="806352"/>
          </a:xfrm>
          <a:prstGeom prst="rect">
            <a:avLst/>
          </a:prstGeom>
        </p:spPr>
      </p:pic>
      <p:sp>
        <p:nvSpPr>
          <p:cNvPr id="28" name="稻壳儿_答辩小姐姐作品_14">
            <a:extLst>
              <a:ext uri="{FF2B5EF4-FFF2-40B4-BE49-F238E27FC236}">
                <a16:creationId xmlns:a16="http://schemas.microsoft.com/office/drawing/2014/main" id="{654875AE-82C0-46E3-BC8A-8B4119994A63}"/>
              </a:ext>
            </a:extLst>
          </p:cNvPr>
          <p:cNvSpPr/>
          <p:nvPr/>
        </p:nvSpPr>
        <p:spPr>
          <a:xfrm>
            <a:off x="9862184" y="2929705"/>
            <a:ext cx="1206939" cy="1206939"/>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稻壳儿_答辩小姐姐作品_15" descr="调色板">
            <a:extLst>
              <a:ext uri="{FF2B5EF4-FFF2-40B4-BE49-F238E27FC236}">
                <a16:creationId xmlns:a16="http://schemas.microsoft.com/office/drawing/2014/main" id="{316E5C51-AC86-4B87-85CA-1E798A44C7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2477" y="3128024"/>
            <a:ext cx="806352" cy="806352"/>
          </a:xfrm>
          <a:prstGeom prst="rect">
            <a:avLst/>
          </a:prstGeom>
        </p:spPr>
      </p:pic>
      <p:grpSp>
        <p:nvGrpSpPr>
          <p:cNvPr id="30" name="稻壳儿_答辩小姐姐作品_16">
            <a:extLst>
              <a:ext uri="{FF2B5EF4-FFF2-40B4-BE49-F238E27FC236}">
                <a16:creationId xmlns:a16="http://schemas.microsoft.com/office/drawing/2014/main" id="{1FCB90E3-875B-4FC6-9121-8242B8AAC025}"/>
              </a:ext>
            </a:extLst>
          </p:cNvPr>
          <p:cNvGrpSpPr/>
          <p:nvPr/>
        </p:nvGrpSpPr>
        <p:grpSpPr>
          <a:xfrm>
            <a:off x="4058860" y="713275"/>
            <a:ext cx="4074281" cy="461665"/>
            <a:chOff x="3866082" y="713275"/>
            <a:chExt cx="4074281" cy="461665"/>
          </a:xfrm>
        </p:grpSpPr>
        <p:cxnSp>
          <p:nvCxnSpPr>
            <p:cNvPr id="31" name="直接连接符 30">
              <a:extLst>
                <a:ext uri="{FF2B5EF4-FFF2-40B4-BE49-F238E27FC236}">
                  <a16:creationId xmlns:a16="http://schemas.microsoft.com/office/drawing/2014/main" id="{FB884744-0288-48E4-9A5A-C114CB92DFB6}"/>
                </a:ext>
              </a:extLst>
            </p:cNvPr>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B6315A1-C8BB-49FC-B10E-E04B322F0E13}"/>
                </a:ext>
              </a:extLst>
            </p:cNvPr>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2B9A6217-7DAF-4B09-8217-7F863CEDC3B8}"/>
                </a:ext>
              </a:extLst>
            </p:cNvPr>
            <p:cNvSpPr txBox="1"/>
            <p:nvPr/>
          </p:nvSpPr>
          <p:spPr>
            <a:xfrm>
              <a:off x="4554706" y="713275"/>
              <a:ext cx="2697032" cy="4616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此处输入标题</a:t>
              </a:r>
            </a:p>
          </p:txBody>
        </p:sp>
      </p:grpSp>
    </p:spTree>
    <p:extLst>
      <p:ext uri="{BB962C8B-B14F-4D97-AF65-F5344CB8AC3E}">
        <p14:creationId xmlns:p14="http://schemas.microsoft.com/office/powerpoint/2010/main" val="1021415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0aa5ab87-1abb-4ca0-a07e-53f9e32ed86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0qhesjf">
      <a:majorFont>
        <a:latin typeface="等线" panose="020F0302020204030204"/>
        <a:ea typeface="杨任东竹石体-Semibold"/>
        <a:cs typeface=""/>
      </a:majorFont>
      <a:minorFont>
        <a:latin typeface="等线" panose="020F0502020204030204"/>
        <a:ea typeface="杨任东竹石体-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1329</Words>
  <Application>Microsoft Office PowerPoint</Application>
  <PresentationFormat>宽屏</PresentationFormat>
  <Paragraphs>162</Paragraphs>
  <Slides>20</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思源黑體 Medium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答辩小姐姐</dc:creator>
  <cp:lastModifiedBy>答辩小姐姐</cp:lastModifiedBy>
  <cp:revision>25</cp:revision>
  <dcterms:created xsi:type="dcterms:W3CDTF">2019-09-03T15:35:42Z</dcterms:created>
  <dcterms:modified xsi:type="dcterms:W3CDTF">2019-09-11T03:03:15Z</dcterms:modified>
</cp:coreProperties>
</file>