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9900"/>
    <a:srgbClr val="00FF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9F5E-99C2-4C27-B394-6D36DB34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2929C-3CAE-42C6-8668-921EBF18D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42B0-6FB6-4647-9CD9-1543551A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37C6-7A9E-4CCD-B719-1998622C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1E73-BA5B-4BCF-A4D0-A72C37C9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262F-B0C0-495F-B62A-5DFAA92D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DDB1-A246-41E8-B0B2-18E0B921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D075-B3A9-411A-86B4-85159160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7001-9CF9-4C5F-AA2B-804DF199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14C2-AB7E-42F7-A99C-9F10F5D6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AEDB0-F5D4-4D4A-8E69-9230D8021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06858-38A8-43F3-B35F-A7C4A0FAC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273F-C36C-44F0-98CA-082CAC6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008A3-9854-4D44-8405-1978E0A7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FB78-73EA-40BF-88C6-DFA69BB4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5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7EBF-372B-4D6C-9487-211B1914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8F19-C554-4F14-9A12-765440E0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A8E5-BFBE-4633-8906-264DE565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8621-0CBC-4E7E-B414-AEAE2191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4A34-9899-4EF2-ACF0-387B1CF0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F3DB-6A5A-40D6-B10F-1652EEC6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4CCC-9433-4010-B6D1-78B6A17B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2C21-985D-482B-B786-69B8303B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C45A-7A2E-4BB1-96CA-8060C27B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5EF1-16E1-4750-98DB-2E2AE651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4D4D-09B4-4084-A485-A664FE2D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AE66-CC1C-4608-AA05-9604EB255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8B34-9EBF-4C17-B78D-8E7DD9816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77D7-CB9E-43F6-8399-F74F62B2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268E-7233-4942-8372-95AAA379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FDA2-EAA4-4684-B151-CE5D471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BA09-08F6-467E-9D03-F607A77E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DFC43-01EF-4A2C-BDD8-6083D5573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05DDD-768F-476A-A605-872C65F47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35B0F-4A62-4F7C-A274-AB372576C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8B3AA-771D-4CCE-87CE-D4E8151FC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7F816-DD4A-4F17-9459-3AE8FFF8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6782-296D-4B0E-B353-D601B34A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AD26A-BDD2-4724-B30C-E0CCC577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218E-D47E-470D-9625-8980B3DD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06473-59CC-455A-B65B-F7CB4D1A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88C93-5910-4035-A22B-CB7707E1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72362-075D-4ECB-A1A9-CC9E80D1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D4FA7-88CC-4027-8746-0463117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3C436-6E23-495C-A4D5-6B5CE2E2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2E0B-B1E4-4DD3-B815-0CE4C7CA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B87E-E1BF-46A8-B6CD-C3BDAC6E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0F52-4F78-4CC7-87CE-2685BE452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402C3-998A-4466-9CA7-4EA9D597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3969D-9314-4AD2-80A3-D88B56D0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59EC6-18AA-4700-B56D-5DAC78A2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93798-8E41-42AF-B3FD-B283E4FA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D813-0398-46F7-8FE2-0C36B4E1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E48D0-9F23-4A6E-9CE2-AF053D78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30A70-3E4A-4881-8417-053CCD9B8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AACA4-0046-4517-9E7A-D7DF5171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F9A6-67A1-45AE-B10C-D047DDC0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6DBB-08FC-4010-B2C1-F67540A3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82B4F-AA2E-4B7A-8EF1-48B70BE8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68E1-3724-4650-A5A6-5D298615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3507-C60D-4317-9204-8CB007014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E532-C14B-450A-AD89-47A98AA2C53E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F9E6-9F4A-46F5-96B0-5287D24DF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D109-300D-49E3-BF04-687BF980E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4FE1-76F9-4B90-8D9C-C21F3475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5D7E664-1B4D-4347-8EF3-BFAA673A2CDC}"/>
              </a:ext>
            </a:extLst>
          </p:cNvPr>
          <p:cNvSpPr/>
          <p:nvPr/>
        </p:nvSpPr>
        <p:spPr>
          <a:xfrm>
            <a:off x="2453950" y="2146041"/>
            <a:ext cx="365760" cy="36576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301803-D17F-4B87-8296-F76245D26A7F}"/>
              </a:ext>
            </a:extLst>
          </p:cNvPr>
          <p:cNvSpPr/>
          <p:nvPr/>
        </p:nvSpPr>
        <p:spPr>
          <a:xfrm>
            <a:off x="3148147" y="2146041"/>
            <a:ext cx="365760" cy="365760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64D7F5-7A9D-43F5-8A60-B21830F81F5B}"/>
              </a:ext>
            </a:extLst>
          </p:cNvPr>
          <p:cNvSpPr/>
          <p:nvPr/>
        </p:nvSpPr>
        <p:spPr>
          <a:xfrm>
            <a:off x="3842344" y="2146041"/>
            <a:ext cx="365760" cy="36576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554A24-CF73-4B77-BEA0-7AF75CDD9781}"/>
              </a:ext>
            </a:extLst>
          </p:cNvPr>
          <p:cNvSpPr/>
          <p:nvPr/>
        </p:nvSpPr>
        <p:spPr>
          <a:xfrm>
            <a:off x="4536541" y="2146041"/>
            <a:ext cx="365760" cy="36576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65154AD-CAE9-4627-A3B8-861F80505222}"/>
              </a:ext>
            </a:extLst>
          </p:cNvPr>
          <p:cNvSpPr/>
          <p:nvPr/>
        </p:nvSpPr>
        <p:spPr>
          <a:xfrm>
            <a:off x="7428216" y="1654139"/>
            <a:ext cx="365760" cy="365760"/>
          </a:xfrm>
          <a:prstGeom prst="star5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ADE94A8-1D5D-447C-BCDB-CC8B0D6FA9E6}"/>
              </a:ext>
            </a:extLst>
          </p:cNvPr>
          <p:cNvSpPr/>
          <p:nvPr/>
        </p:nvSpPr>
        <p:spPr>
          <a:xfrm>
            <a:off x="7611096" y="2778089"/>
            <a:ext cx="365760" cy="365760"/>
          </a:xfrm>
          <a:prstGeom prst="star5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519DDB-AE3F-B64C-60EB-96F07AFE71EB}"/>
              </a:ext>
            </a:extLst>
          </p:cNvPr>
          <p:cNvSpPr/>
          <p:nvPr/>
        </p:nvSpPr>
        <p:spPr>
          <a:xfrm>
            <a:off x="4823165" y="3143849"/>
            <a:ext cx="365760" cy="365760"/>
          </a:xfrm>
          <a:prstGeom prst="ellipse">
            <a:avLst/>
          </a:prstGeom>
          <a:solidFill>
            <a:srgbClr val="0000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1B2AEC-8B86-B08C-7D8C-37C257CE4BE7}"/>
              </a:ext>
            </a:extLst>
          </p:cNvPr>
          <p:cNvSpPr/>
          <p:nvPr/>
        </p:nvSpPr>
        <p:spPr>
          <a:xfrm>
            <a:off x="4823165" y="4180278"/>
            <a:ext cx="365760" cy="36576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Duvall</dc:creator>
  <cp:lastModifiedBy>William Duvall</cp:lastModifiedBy>
  <cp:revision>8</cp:revision>
  <dcterms:created xsi:type="dcterms:W3CDTF">2021-03-13T20:01:11Z</dcterms:created>
  <dcterms:modified xsi:type="dcterms:W3CDTF">2022-08-23T00:15:18Z</dcterms:modified>
</cp:coreProperties>
</file>