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9EJqzzOnsKhQmYQfZKmktj4EQ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41ED66-50CE-4DC5-8D4E-669953D90094}">
  <a:tblStyle styleId="{4441ED66-50CE-4DC5-8D4E-669953D90094}" styleName="Table_0">
    <a:wholeTbl>
      <a:tcTxStyle b="off" i="off">
        <a:font>
          <a:latin typeface="Impact"/>
          <a:ea typeface="Impact"/>
          <a:cs typeface="Impac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6E6"/>
          </a:solidFill>
        </a:fill>
      </a:tcStyle>
    </a:wholeTbl>
    <a:band1H>
      <a:tcTxStyle/>
      <a:tcStyle>
        <a:fill>
          <a:solidFill>
            <a:srgbClr val="E6CACA"/>
          </a:solidFill>
        </a:fill>
      </a:tcStyle>
    </a:band1H>
    <a:band2H>
      <a:tcTxStyle/>
    </a:band2H>
    <a:band1V>
      <a:tcTxStyle/>
      <a:tcStyle>
        <a:fill>
          <a:solidFill>
            <a:srgbClr val="E6CACA"/>
          </a:solidFill>
        </a:fill>
      </a:tcStyle>
    </a:band1V>
    <a:band2V>
      <a:tcTxStyle/>
    </a:band2V>
    <a:lastCol>
      <a:tcTxStyle b="on" i="off">
        <a:font>
          <a:latin typeface="Impact"/>
          <a:ea typeface="Impact"/>
          <a:cs typeface="Impac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Impact"/>
          <a:ea typeface="Impact"/>
          <a:cs typeface="Impac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Impact"/>
          <a:ea typeface="Impact"/>
          <a:cs typeface="Impac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Impact"/>
          <a:ea typeface="Impact"/>
          <a:cs typeface="Impac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0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10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10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0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" name="Google Shape;27;p10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23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23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23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23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24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24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24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24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24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24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9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9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s-ES"/>
              <a:t>SELLER TAT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 rot="-180000">
            <a:off x="949194" y="3407395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80"/>
              <a:buNone/>
            </a:pPr>
            <a:r>
              <a:rPr lang="es-ES"/>
              <a:t>USUARIO:________________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 rot="-180000">
            <a:off x="949194" y="3804344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</a:pPr>
            <a:r>
              <a:rPr b="0" i="0" lang="es-ES" sz="28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CONTRASEÑA:________________</a:t>
            </a:r>
            <a:endParaRPr b="0" i="0" sz="28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1" name="Google Shape;151;p1"/>
          <p:cNvSpPr/>
          <p:nvPr/>
        </p:nvSpPr>
        <p:spPr>
          <a:xfrm rot="-207527">
            <a:off x="7666074" y="4859079"/>
            <a:ext cx="2296633" cy="61668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Ingresar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/>
          <p:nvPr/>
        </p:nvSpPr>
        <p:spPr>
          <a:xfrm>
            <a:off x="1743739" y="1541720"/>
            <a:ext cx="1733107" cy="988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Usuarios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5021225" y="1541720"/>
            <a:ext cx="1733107" cy="988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Clientes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6943437" y="3429000"/>
            <a:ext cx="1733100" cy="98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Pedidos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2977116" y="3429000"/>
            <a:ext cx="1733107" cy="988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Inventario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8298712" y="1531087"/>
            <a:ext cx="1733107" cy="988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Proveedores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10031819" y="5649430"/>
            <a:ext cx="1132368" cy="613146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salir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1408814" y="368805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/>
              <a:t>GESTIÓN DE USUARIOS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2627571" y="1848398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Crear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627571" y="2728919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4767824" y="2728919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 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4767824" y="1848398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Consultar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71" name="Google Shape;171;p3"/>
          <p:cNvGraphicFramePr/>
          <p:nvPr/>
        </p:nvGraphicFramePr>
        <p:xfrm>
          <a:off x="2032000" y="3771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{4441ED66-50CE-4DC5-8D4E-669953D90094}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 u="none" cap="none" strike="noStrike"/>
                        <a:t>Numero documento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Cargo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Email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3"/>
          <p:cNvSpPr/>
          <p:nvPr/>
        </p:nvSpPr>
        <p:spPr>
          <a:xfrm>
            <a:off x="10031819" y="5649430"/>
            <a:ext cx="1132368" cy="613146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salir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1408814" y="368805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/>
              <a:t>GESTIÓN DE PRODUCTOS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2627571" y="1848398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Crear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2627571" y="2728919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4767824" y="2728919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 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4767824" y="1848398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Consultar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82" name="Google Shape;182;p4"/>
          <p:cNvGraphicFramePr/>
          <p:nvPr/>
        </p:nvGraphicFramePr>
        <p:xfrm>
          <a:off x="2241108" y="3886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{4441ED66-50CE-4DC5-8D4E-669953D90094}</a:tableStyleId>
              </a:tblPr>
              <a:tblGrid>
                <a:gridCol w="1354675"/>
                <a:gridCol w="1354675"/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Id producto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referencia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Detalle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Marca 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Und medida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Bodega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3" name="Google Shape;183;p4"/>
          <p:cNvSpPr/>
          <p:nvPr/>
        </p:nvSpPr>
        <p:spPr>
          <a:xfrm>
            <a:off x="10031819" y="5649430"/>
            <a:ext cx="1132368" cy="613146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salir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767305" y="265673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/>
              <a:t>GESTIÓN DE INENTARIOS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2042780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Registrar ingreso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2042780" y="239320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4183033" y="239320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 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4183033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Consultar ingreso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93" name="Google Shape;193;p5"/>
          <p:cNvGraphicFramePr/>
          <p:nvPr/>
        </p:nvGraphicFramePr>
        <p:xfrm>
          <a:off x="767305" y="3916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{4441ED66-50CE-4DC5-8D4E-669953D90094}</a:tableStyleId>
              </a:tblPr>
              <a:tblGrid>
                <a:gridCol w="1066875"/>
                <a:gridCol w="1066875"/>
                <a:gridCol w="1066875"/>
                <a:gridCol w="1066875"/>
                <a:gridCol w="1066875"/>
                <a:gridCol w="1066875"/>
                <a:gridCol w="1066875"/>
                <a:gridCol w="1066875"/>
                <a:gridCol w="1066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Id producto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referencia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Detalle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Marca 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cant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mpact"/>
                        <a:buNone/>
                      </a:pPr>
                      <a:r>
                        <a:rPr b="0" lang="es-ES" sz="1200"/>
                        <a:t>Und medida</a:t>
                      </a:r>
                      <a:endParaRPr b="0"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Valor unt 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iva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Total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4" name="Google Shape;194;p5"/>
          <p:cNvSpPr/>
          <p:nvPr/>
        </p:nvSpPr>
        <p:spPr>
          <a:xfrm>
            <a:off x="10031819" y="5649430"/>
            <a:ext cx="1132368" cy="613146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salir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6070743" y="152413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Registrar salida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8210996" y="152413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Consultar salida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6070743" y="2404657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8210996" y="2404657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 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5327358" y="3249144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Conultar saldo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767305" y="265673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/>
              <a:t>GESTIÓN DE PROEEDORES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2042780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Nuevo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2042780" y="239320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4183033" y="239320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 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4183033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Consultar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09" name="Google Shape;209;p6"/>
          <p:cNvGraphicFramePr/>
          <p:nvPr/>
        </p:nvGraphicFramePr>
        <p:xfrm>
          <a:off x="1496883" y="3576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{4441ED66-50CE-4DC5-8D4E-669953D90094}</a:tableStyleId>
              </a:tblPr>
              <a:tblGrid>
                <a:gridCol w="1066875"/>
                <a:gridCol w="1066875"/>
                <a:gridCol w="1066875"/>
                <a:gridCol w="1066875"/>
                <a:gridCol w="1066875"/>
                <a:gridCol w="1066875"/>
                <a:gridCol w="1066875"/>
                <a:gridCol w="1066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Id producto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Razón social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Direccion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Cuidad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mpact"/>
                        <a:buNone/>
                      </a:pPr>
                      <a:r>
                        <a:rPr b="0" lang="es-ES" sz="1200"/>
                        <a:t>Contacto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DIreccion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email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Telefono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0" name="Google Shape;210;p6"/>
          <p:cNvSpPr/>
          <p:nvPr/>
        </p:nvSpPr>
        <p:spPr>
          <a:xfrm>
            <a:off x="10031819" y="5649430"/>
            <a:ext cx="1132368" cy="613146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salir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767305" y="265673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/>
              <a:t>GESTIÓN DE CLIENTES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2042780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Nuevo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2042780" y="239320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4183033" y="239320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 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183033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Consultar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20" name="Google Shape;220;p7"/>
          <p:cNvGraphicFramePr/>
          <p:nvPr/>
        </p:nvGraphicFramePr>
        <p:xfrm>
          <a:off x="1496883" y="3576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{4441ED66-50CE-4DC5-8D4E-669953D90094}</a:tableStyleId>
              </a:tblPr>
              <a:tblGrid>
                <a:gridCol w="1066875"/>
                <a:gridCol w="1066875"/>
                <a:gridCol w="1066875"/>
                <a:gridCol w="1066875"/>
                <a:gridCol w="1066875"/>
                <a:gridCol w="1066875"/>
                <a:gridCol w="1066875"/>
                <a:gridCol w="1066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Id producto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Razón social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Direccion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Cuidad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mpact"/>
                        <a:buNone/>
                      </a:pPr>
                      <a:r>
                        <a:rPr b="0" lang="es-ES" sz="1200"/>
                        <a:t>Contacto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DIreccion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email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Telefono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p7"/>
          <p:cNvSpPr/>
          <p:nvPr/>
        </p:nvSpPr>
        <p:spPr>
          <a:xfrm>
            <a:off x="10031819" y="5649430"/>
            <a:ext cx="1132368" cy="613146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salir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767305" y="265673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/>
              <a:t>GESTIÓN DE PEDIDOS</a:t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2042780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Nuevo pedido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3701459" y="2600338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Imprimir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6184617" y="259637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Enviar 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183033" y="1512685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Consultar pedido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31" name="Google Shape;231;p8"/>
          <p:cNvGraphicFramePr/>
          <p:nvPr/>
        </p:nvGraphicFramePr>
        <p:xfrm>
          <a:off x="767305" y="3916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{4441ED66-50CE-4DC5-8D4E-669953D90094}</a:tableStyleId>
              </a:tblPr>
              <a:tblGrid>
                <a:gridCol w="960175"/>
                <a:gridCol w="960175"/>
                <a:gridCol w="960175"/>
                <a:gridCol w="960175"/>
                <a:gridCol w="960175"/>
                <a:gridCol w="960175"/>
                <a:gridCol w="960175"/>
                <a:gridCol w="960175"/>
                <a:gridCol w="960175"/>
                <a:gridCol w="960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Fecha 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Id cliente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Id producto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Detalle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Marca 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cant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Impact"/>
                        <a:buNone/>
                      </a:pPr>
                      <a:r>
                        <a:rPr b="0" lang="es-ES" sz="1200"/>
                        <a:t>Und medida</a:t>
                      </a:r>
                      <a:endParaRPr b="0"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Valor unt 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iva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/>
                        <a:t>Total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2" name="Google Shape;232;p8"/>
          <p:cNvSpPr/>
          <p:nvPr/>
        </p:nvSpPr>
        <p:spPr>
          <a:xfrm>
            <a:off x="10031819" y="5649430"/>
            <a:ext cx="1132368" cy="613146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salir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6070743" y="152413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 pedido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8210996" y="1524136"/>
            <a:ext cx="1537284" cy="5671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 pediso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vento principal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2023-04-11T00:23:53Z</dcterms:created>
  <dc:creator>Edgar Augusto Vasquez Ibañez</dc:creator>
</cp:coreProperties>
</file>