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Modelo relacional de la base de datos…(imagen)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10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Infinity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free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hub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- Git Desktop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captura de pantalla donde se señale y explique brevemente el ordenamiento de las carpetas de acuerdo con el MVC y que hace cada sección de los demás complementos, archivos o carpetas adicionales. Ejemplo: La carpeta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vendor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o el archivo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composer.json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Por otra parte, ingresar brevemente a la codificación y señalar que se esta utilizando el paradigma de programación orientado a objetos preferiblemente.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405</Words>
  <Application>Microsoft Office PowerPoint</Application>
  <PresentationFormat>Panorámica</PresentationFormat>
  <Paragraphs>78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Calibri</vt:lpstr>
      <vt:lpstr>Work Sans Light</vt:lpstr>
      <vt:lpstr>Work Sans</vt:lpstr>
      <vt:lpstr>Times New Roman</vt:lpstr>
      <vt:lpstr>Aptos</vt:lpstr>
      <vt:lpstr>Calibri Light</vt:lpstr>
      <vt:lpstr>Wingdings</vt:lpstr>
      <vt:lpstr>Work Sans Medium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302</cp:revision>
  <dcterms:created xsi:type="dcterms:W3CDTF">2020-10-01T23:51:28Z</dcterms:created>
  <dcterms:modified xsi:type="dcterms:W3CDTF">2025-09-08T16:30:15Z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