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20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45" r:id="rId11"/>
    <p:sldId id="1239" r:id="rId12"/>
    <p:sldId id="1240" r:id="rId13"/>
    <p:sldId id="1241" r:id="rId14"/>
    <p:sldId id="1242" r:id="rId15"/>
    <p:sldId id="1243" r:id="rId16"/>
    <p:sldId id="572" r:id="rId17"/>
    <p:sldId id="321" r:id="rId18"/>
    <p:sldId id="1244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Work Sans" panose="020B0604020202020204" charset="0"/>
      <p:regular r:id="rId27"/>
      <p:bold r:id="rId28"/>
      <p:italic r:id="rId29"/>
      <p:boldItalic r:id="rId30"/>
    </p:embeddedFont>
    <p:embeddedFont>
      <p:font typeface="Work Sans Light" panose="020B0604020202020204" charset="0"/>
      <p:regular r:id="rId31"/>
      <p:bold r:id="rId32"/>
      <p:italic r:id="rId33"/>
      <p:boldItalic r:id="rId34"/>
    </p:embeddedFont>
    <p:embeddedFont>
      <p:font typeface="Work Sans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1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Laravel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550711" y="5443155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22CA4B-FE82-4DF6-AF77-BCBD7C6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1" y="1185191"/>
            <a:ext cx="1929469" cy="425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53BFA-7F05-450E-9E0A-B3653A4A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31" y="1185192"/>
            <a:ext cx="1813844" cy="4257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160C1-94BA-41E1-97EA-48BE13514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80" y="1185191"/>
            <a:ext cx="3451678" cy="1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10239316" cy="461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11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Infinity free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MySQL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framework):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hub – Git desktop</a:t>
            </a: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43AC3-A1B2-060F-589B-C07433254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32460-BD61-2EAE-3C0D-D312C16A7A20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pic>
        <p:nvPicPr>
          <p:cNvPr id="1026" name="Picture 2" descr="Windows 11 Logo HD PNG | Citypng">
            <a:extLst>
              <a:ext uri="{FF2B5EF4-FFF2-40B4-BE49-F238E27FC236}">
                <a16:creationId xmlns:a16="http://schemas.microsoft.com/office/drawing/2014/main" id="{FA12D1F0-D132-F99A-052B-392DA7D30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4667" y1="43556" x2="14667" y2="43556"/>
                        <a14:foregroundMark x1="33778" y1="50222" x2="33778" y2="50222"/>
                        <a14:foregroundMark x1="52000" y1="49333" x2="52000" y2="49333"/>
                        <a14:foregroundMark x1="41778" y1="50222" x2="41778" y2="50222"/>
                        <a14:foregroundMark x1="46222" y1="50222" x2="46222" y2="50222"/>
                        <a14:foregroundMark x1="65333" y1="51556" x2="65333" y2="51556"/>
                        <a14:foregroundMark x1="82222" y1="51556" x2="82222" y2="51556"/>
                        <a14:foregroundMark x1="75556" y1="51556" x2="75556" y2="51556"/>
                        <a14:foregroundMark x1="87111" y1="48000" x2="87111" y2="4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92" y="1535723"/>
            <a:ext cx="2356339" cy="20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rver-Side scripting with XAMPP – Club TechKnowHow!">
            <a:extLst>
              <a:ext uri="{FF2B5EF4-FFF2-40B4-BE49-F238E27FC236}">
                <a16:creationId xmlns:a16="http://schemas.microsoft.com/office/drawing/2014/main" id="{72D4A9FA-F4E3-D60A-D7E4-9DC773C83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397" y="1823672"/>
            <a:ext cx="2789726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desktop/desktop: Focus on what matters instead of fighting with Git .">
            <a:extLst>
              <a:ext uri="{FF2B5EF4-FFF2-40B4-BE49-F238E27FC236}">
                <a16:creationId xmlns:a16="http://schemas.microsoft.com/office/drawing/2014/main" id="{EDD10A97-D386-23B7-C7D9-4DA41EB7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696" y="1667609"/>
            <a:ext cx="4091354" cy="188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funcionan las metodologías ágiles y qué beneficios ...">
            <a:extLst>
              <a:ext uri="{FF2B5EF4-FFF2-40B4-BE49-F238E27FC236}">
                <a16:creationId xmlns:a16="http://schemas.microsoft.com/office/drawing/2014/main" id="{A8DF01EA-3DC3-A3F6-90E9-4E318AFD2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893" y="4246573"/>
            <a:ext cx="1932110" cy="197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64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3701</TotalTime>
  <Words>330</Words>
  <Application>Microsoft Office PowerPoint</Application>
  <PresentationFormat>Panorámica</PresentationFormat>
  <Paragraphs>75</Paragraphs>
  <Slides>16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16</vt:i4>
      </vt:variant>
    </vt:vector>
  </HeadingPairs>
  <TitlesOfParts>
    <vt:vector size="28" baseType="lpstr">
      <vt:lpstr>Times New Roman</vt:lpstr>
      <vt:lpstr>Work Sans</vt:lpstr>
      <vt:lpstr>Calibri Light</vt:lpstr>
      <vt:lpstr>Wingdings</vt:lpstr>
      <vt:lpstr>Work Sans Medium</vt:lpstr>
      <vt:lpstr>Work Sans Light</vt:lpstr>
      <vt:lpstr>Arial</vt:lpstr>
      <vt:lpstr>Calibri</vt:lpstr>
      <vt:lpstr>Aptos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305</cp:revision>
  <dcterms:created xsi:type="dcterms:W3CDTF">2020-10-01T23:51:28Z</dcterms:created>
  <dcterms:modified xsi:type="dcterms:W3CDTF">2025-09-10T11:51:07Z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