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8310940" cy="4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11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Infinity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free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hub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– </a:t>
            </a:r>
            <a:r>
              <a:rPr lang="es-ES" sz="2000" kern="120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Git desktop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396</Words>
  <Application>Microsoft Office PowerPoint</Application>
  <PresentationFormat>Panorámica</PresentationFormat>
  <Paragraphs>77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Calibri</vt:lpstr>
      <vt:lpstr>Aptos</vt:lpstr>
      <vt:lpstr>Times New Roman</vt:lpstr>
      <vt:lpstr>Wingdings</vt:lpstr>
      <vt:lpstr>Calibri Light</vt:lpstr>
      <vt:lpstr>Work Sans Light</vt:lpstr>
      <vt:lpstr>Work Sans</vt:lpstr>
      <vt:lpstr>Work Sans Medium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302</cp:revision>
  <dcterms:created xsi:type="dcterms:W3CDTF">2020-10-01T23:51:28Z</dcterms:created>
  <dcterms:modified xsi:type="dcterms:W3CDTF">2025-09-08T16:32:20Z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