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92" r:id="rId2"/>
    <p:sldMasterId id="2147483709" r:id="rId3"/>
  </p:sldMasterIdLst>
  <p:notesMasterIdLst>
    <p:notesMasterId r:id="rId19"/>
  </p:notesMasterIdLst>
  <p:sldIdLst>
    <p:sldId id="256" r:id="rId4"/>
    <p:sldId id="257" r:id="rId5"/>
    <p:sldId id="1233" r:id="rId6"/>
    <p:sldId id="1237" r:id="rId7"/>
    <p:sldId id="1238" r:id="rId8"/>
    <p:sldId id="1235" r:id="rId9"/>
    <p:sldId id="1236" r:id="rId10"/>
    <p:sldId id="1239" r:id="rId11"/>
    <p:sldId id="1240" r:id="rId12"/>
    <p:sldId id="1241" r:id="rId13"/>
    <p:sldId id="1242" r:id="rId14"/>
    <p:sldId id="1243" r:id="rId15"/>
    <p:sldId id="572" r:id="rId16"/>
    <p:sldId id="321" r:id="rId17"/>
    <p:sldId id="1244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Work Sans" panose="020B0604020202020204" charset="0"/>
      <p:regular r:id="rId26"/>
      <p:bold r:id="rId27"/>
      <p:italic r:id="rId28"/>
      <p:boldItalic r:id="rId29"/>
    </p:embeddedFont>
    <p:embeddedFont>
      <p:font typeface="Work Sans Light" panose="020B0604020202020204" charset="0"/>
      <p:regular r:id="rId30"/>
      <p:bold r:id="rId31"/>
      <p:italic r:id="rId32"/>
      <p:boldItalic r:id="rId33"/>
    </p:embeddedFont>
    <p:embeddedFont>
      <p:font typeface="Work Sans Medium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8" roundtripDataSignature="AMtx7mh9cBwuomw2KhP3+gywVhm2hcJ6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F63761-9A24-4E9C-811A-762A2EB3E6BA}">
  <a:tblStyle styleId="{AEF63761-9A24-4E9C-811A-762A2EB3E6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08DFD9-2811-44C4-8D3A-7CFF629AAF1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82AC6A-495D-4AF2-9FDD-C54954D73DD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94F3AD-6488-4413-8E68-283D300497FC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1622" autoAdjust="0"/>
  </p:normalViewPr>
  <p:slideViewPr>
    <p:cSldViewPr snapToGrid="0">
      <p:cViewPr varScale="1">
        <p:scale>
          <a:sx n="104" d="100"/>
          <a:sy n="104" d="100"/>
        </p:scale>
        <p:origin x="78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159" Type="http://schemas.openxmlformats.org/officeDocument/2006/relationships/presProps" Target="presProps.xml"/><Relationship Id="rId7" Type="http://schemas.openxmlformats.org/officeDocument/2006/relationships/slide" Target="slides/slide4.xml"/><Relationship Id="rId16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60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15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350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7" name="Google Shape;61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7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3538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4292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13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0295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7434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986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8" descr="Patrón de fond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3360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3665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2432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2222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52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2804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84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7997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563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7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75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47227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3613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33493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62735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02659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292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5431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7854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202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89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703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38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71618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"/>
          <p:cNvSpPr txBox="1"/>
          <p:nvPr/>
        </p:nvSpPr>
        <p:spPr>
          <a:xfrm>
            <a:off x="995422" y="2551837"/>
            <a:ext cx="9477046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Stunt </a:t>
            </a:r>
            <a:r>
              <a:rPr lang="es-ES" sz="3600" b="1" dirty="0" err="1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riders</a:t>
            </a:r>
            <a:r>
              <a:rPr lang="es-ES" sz="36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rgbClr val="3F3F3F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Autores: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L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udwin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Mayorga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D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uvan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Mendez</a:t>
            </a:r>
            <a:endParaRPr lang="es-CO" sz="2000" dirty="0">
              <a:solidFill>
                <a:srgbClr val="3F3F3F"/>
              </a:solidFill>
              <a:latin typeface="Work Sans Medium"/>
              <a:sym typeface="Work Sans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C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ristian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Barreto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S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antiago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Valbuena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Funcionalidades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818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Funcionalidades por módulo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Mostrar un cuadro resumen, en el cual se compile las funcionalidades que se podrán ver en cada módulo y su correspondiente perfil. Ejemplo: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Posteriormente, demostrarán las funcionalidades que permitan verificar que cumplen con el objetivo del proyecto.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7 min. (Mostrar el camino feliz)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840211" y="2332023"/>
            <a:ext cx="2803741" cy="2608467"/>
            <a:chOff x="840211" y="2332023"/>
            <a:chExt cx="3445186" cy="3606935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211" y="2332023"/>
              <a:ext cx="3445186" cy="1672662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4"/>
            <a:srcRect r="22147" b="24197"/>
            <a:stretch/>
          </p:blipFill>
          <p:spPr>
            <a:xfrm>
              <a:off x="840211" y="3957157"/>
              <a:ext cx="3445186" cy="1981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816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Reglas del negocio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19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</a:rPr>
              <a:t>Demostración de las reglas</a:t>
            </a:r>
            <a:r>
              <a:rPr kumimoji="0" lang="es-ES" sz="4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</a:rPr>
              <a:t> del negocio</a:t>
            </a: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Listar las principales reglas de negocio y demostrar el funcionamiento de las más críticas.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Ejemplo: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El stock no puede tener menos de 5 productos o vender los últimos 5 productos.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Debe ser mayor de edad para registrarse.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Se realizan los pedidos si el estado de pago es Pagado.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5 min. </a:t>
            </a:r>
          </a:p>
        </p:txBody>
      </p:sp>
    </p:spTree>
    <p:extLst>
      <p:ext uri="{BB962C8B-B14F-4D97-AF65-F5344CB8AC3E}">
        <p14:creationId xmlns:p14="http://schemas.microsoft.com/office/powerpoint/2010/main" val="87063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55" descr="Imagen que contiene 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Preguntas</a:t>
            </a:r>
          </a:p>
          <a:p>
            <a:pPr lvl="0">
              <a:buClrTx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Tiempo: Máximo 5 min.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855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"/>
          <p:cNvSpPr txBox="1"/>
          <p:nvPr/>
        </p:nvSpPr>
        <p:spPr>
          <a:xfrm>
            <a:off x="3785914" y="2228671"/>
            <a:ext cx="462017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Contenido</a:t>
            </a:r>
            <a:endParaRPr/>
          </a:p>
        </p:txBody>
      </p:sp>
      <p:cxnSp>
        <p:nvCxnSpPr>
          <p:cNvPr id="214" name="Google Shape;214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"/>
          <p:cNvSpPr txBox="1"/>
          <p:nvPr/>
        </p:nvSpPr>
        <p:spPr>
          <a:xfrm>
            <a:off x="4168816" y="3463724"/>
            <a:ext cx="385436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Objetivo del proyecto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Diseño de la base de datos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Software utilizado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Ordenamiento de carpetas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sym typeface="Work Sans Light"/>
              </a:rPr>
              <a:t>Funcionalidades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sym typeface="Work Sans Light"/>
              </a:rPr>
              <a:t>Reglas del negocio (pruebas)</a:t>
            </a:r>
            <a:endParaRPr lang="es-ES" sz="1600" dirty="0">
              <a:solidFill>
                <a:schemeClr val="dk1"/>
              </a:solidFill>
              <a:latin typeface="Work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Objetivo general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70031A7-F441-46C3-BA86-83ABC8EDD32B}"/>
              </a:ext>
            </a:extLst>
          </p:cNvPr>
          <p:cNvSpPr/>
          <p:nvPr/>
        </p:nvSpPr>
        <p:spPr>
          <a:xfrm>
            <a:off x="456236" y="1518573"/>
            <a:ext cx="9966036" cy="38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ptos"/>
                <a:ea typeface="Aptos"/>
                <a:cs typeface="Times New Roman" panose="02020603050405020304" pitchFamily="18" charset="0"/>
              </a:rPr>
              <a:t> </a:t>
            </a:r>
            <a:r>
              <a:rPr lang="es-CO" sz="3600" dirty="0">
                <a:latin typeface="Work Sans" panose="020B0604020202020204" charset="0"/>
                <a:ea typeface="Aptos"/>
                <a:cs typeface="Times New Roman" panose="02020603050405020304" pitchFamily="18" charset="0"/>
              </a:rPr>
              <a:t>Construir un sistema de información para la tienda Stunt Raiders, ubicada en la ciudad de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3600" dirty="0">
              <a:latin typeface="Work Sans" panose="020B0604020202020204" charset="0"/>
              <a:ea typeface="Aptos"/>
              <a:cs typeface="Times New Roman" panose="02020603050405020304" pitchFamily="18" charset="0"/>
            </a:endParaRPr>
          </a:p>
          <a:p>
            <a:pPr marR="41910">
              <a:lnSpc>
                <a:spcPct val="107000"/>
              </a:lnSpc>
              <a:spcAft>
                <a:spcPts val="2030"/>
              </a:spcAft>
            </a:pPr>
            <a:r>
              <a:rPr lang="es-CO" sz="3600" dirty="0">
                <a:latin typeface="Work Sans" panose="020B0604020202020204" charset="0"/>
                <a:ea typeface="Aptos"/>
                <a:cs typeface="Times New Roman" panose="02020603050405020304" pitchFamily="18" charset="0"/>
              </a:rPr>
              <a:t>Bogotá, localidad Santafé orientado a la web. </a:t>
            </a:r>
          </a:p>
        </p:txBody>
      </p:sp>
    </p:spTree>
    <p:extLst>
      <p:ext uri="{BB962C8B-B14F-4D97-AF65-F5344CB8AC3E}">
        <p14:creationId xmlns:p14="http://schemas.microsoft.com/office/powerpoint/2010/main" val="361163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7847255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Diseño de la base de datos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017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Base de datos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Modelo relacional de la base de datos…(imagen)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Explicación máximo 2 min.</a:t>
            </a:r>
          </a:p>
        </p:txBody>
      </p:sp>
    </p:spTree>
    <p:extLst>
      <p:ext uri="{BB962C8B-B14F-4D97-AF65-F5344CB8AC3E}">
        <p14:creationId xmlns:p14="http://schemas.microsoft.com/office/powerpoint/2010/main" val="312126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Herramientas o software utilizado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406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Herramientas o software utilizado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Sistema operativo sobre el que opera: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Software Web Server: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Gestor de base de datos relacional: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Entorno de desarrollo integrado o Editor de código (definir si es entorno o editor):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Frameworks</a:t>
            </a: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 (si se usaron, definir para que se utiliza ese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framework</a:t>
            </a: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):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</a:rPr>
              <a:t>Lenguajes de programación:</a:t>
            </a: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Arquitectura: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Sistema de control de versiones: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Metodología de desarrollo: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1 min.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20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CO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  <a:sym typeface="Arial"/>
              </a:rPr>
              <a:t>Ordenamiento de carpetas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Patrón de diseño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Paradigma de programación</a:t>
            </a:r>
            <a:endParaRPr kumimoji="0" lang="es-CO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57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MVC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Mostrar captura de pantalla donde se señale y explique brevemente el ordenamiento de las carpetas de acuerdo con el MVC y que hace cada sección de los demás complementos, archivos o carpetas adicionales. Ejemplo: La carpeta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vendor</a:t>
            </a: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 o el archivo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composer.json</a:t>
            </a: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Por otra parte, ingresar brevemente a la codificación y señalar que se esta utilizando el paradigma de programación orientado a objetos preferiblemente.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3 min.</a:t>
            </a:r>
          </a:p>
        </p:txBody>
      </p:sp>
    </p:spTree>
    <p:extLst>
      <p:ext uri="{BB962C8B-B14F-4D97-AF65-F5344CB8AC3E}">
        <p14:creationId xmlns:p14="http://schemas.microsoft.com/office/powerpoint/2010/main" val="3726535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</TotalTime>
  <Words>393</Words>
  <Application>Microsoft Office PowerPoint</Application>
  <PresentationFormat>Panorámica</PresentationFormat>
  <Paragraphs>78</Paragraphs>
  <Slides>15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7" baseType="lpstr">
      <vt:lpstr>Work Sans</vt:lpstr>
      <vt:lpstr>Work Sans Medium</vt:lpstr>
      <vt:lpstr>Times New Roman</vt:lpstr>
      <vt:lpstr>Work Sans Light</vt:lpstr>
      <vt:lpstr>Calibri Light</vt:lpstr>
      <vt:lpstr>Wingdings</vt:lpstr>
      <vt:lpstr>Arial</vt:lpstr>
      <vt:lpstr>Calibri</vt:lpstr>
      <vt:lpstr>Aptos</vt:lpstr>
      <vt:lpstr>Tema de Office</vt:lpstr>
      <vt:lpstr>1_Tema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APRENDIZ</cp:lastModifiedBy>
  <cp:revision>298</cp:revision>
  <dcterms:created xsi:type="dcterms:W3CDTF">2020-10-01T23:51:28Z</dcterms:created>
  <dcterms:modified xsi:type="dcterms:W3CDTF">2025-09-08T15:59:23Z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