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20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45" r:id="rId11"/>
    <p:sldId id="1239" r:id="rId12"/>
    <p:sldId id="1240" r:id="rId13"/>
    <p:sldId id="1241" r:id="rId14"/>
    <p:sldId id="1242" r:id="rId15"/>
    <p:sldId id="1243" r:id="rId16"/>
    <p:sldId id="572" r:id="rId17"/>
    <p:sldId id="321" r:id="rId18"/>
    <p:sldId id="1244" r:id="rId19"/>
  </p:sldIdLst>
  <p:sldSz cx="12192000" cy="6858000"/>
  <p:notesSz cx="6858000" cy="9144000"/>
  <p:embeddedFontLst>
    <p:embeddedFont>
      <p:font typeface="Work Sans" panose="020F0502020204030204" pitchFamily="2" charset="0"/>
      <p:regular r:id="rId21"/>
      <p:bold r:id="rId22"/>
      <p:italic r:id="rId23"/>
      <p:boldItalic r:id="rId24"/>
    </p:embeddedFont>
    <p:embeddedFont>
      <p:font typeface="Work Sans Light" panose="020F0502020204030204" pitchFamily="2" charset="0"/>
      <p:regular r:id="rId25"/>
      <p:bold r:id="rId26"/>
      <p:italic r:id="rId27"/>
      <p:boldItalic r:id="rId28"/>
    </p:embeddedFont>
    <p:embeddedFont>
      <p:font typeface="Work Sans Medium" panose="020F05020202040302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1622" autoAdjust="0"/>
  </p:normalViewPr>
  <p:slideViewPr>
    <p:cSldViewPr snapToGrid="0">
      <p:cViewPr varScale="1">
        <p:scale>
          <a:sx n="55" d="100"/>
          <a:sy n="55" d="100"/>
        </p:scale>
        <p:origin x="127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158" Type="http://customschemas.google.com/relationships/presentationmetadata" Target="metadata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550711" y="5443155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22CA4B-FE82-4DF6-AF77-BCBD7C6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1" y="1185191"/>
            <a:ext cx="1929469" cy="4257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53BFA-7F05-450E-9E0A-B3653A4AE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431" y="1185192"/>
            <a:ext cx="1813844" cy="42579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0160C1-94BA-41E1-97EA-48BE13514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380" y="1185191"/>
            <a:ext cx="3451678" cy="16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329038" y="5609410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0664F4-5E81-42A6-93D9-2B4C7017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8" y="1330283"/>
            <a:ext cx="10239316" cy="46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 Windows 11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 Infinity free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MySQL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framework):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 Git hub – Git desktop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43AC3-A1B2-060F-589B-C07433254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32460-BD61-2EAE-3C0D-D312C16A7A20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pic>
        <p:nvPicPr>
          <p:cNvPr id="1026" name="Picture 2" descr="Windows 11 Logo HD PNG | Citypng">
            <a:extLst>
              <a:ext uri="{FF2B5EF4-FFF2-40B4-BE49-F238E27FC236}">
                <a16:creationId xmlns:a16="http://schemas.microsoft.com/office/drawing/2014/main" id="{FA12D1F0-D132-F99A-052B-392DA7D3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4667" y1="43556" x2="14667" y2="43556"/>
                        <a14:foregroundMark x1="33778" y1="50222" x2="33778" y2="50222"/>
                        <a14:foregroundMark x1="52000" y1="49333" x2="52000" y2="49333"/>
                        <a14:foregroundMark x1="41778" y1="50222" x2="41778" y2="50222"/>
                        <a14:foregroundMark x1="46222" y1="50222" x2="46222" y2="50222"/>
                        <a14:foregroundMark x1="65333" y1="51556" x2="65333" y2="51556"/>
                        <a14:foregroundMark x1="82222" y1="51556" x2="82222" y2="51556"/>
                        <a14:foregroundMark x1="75556" y1="51556" x2="75556" y2="51556"/>
                        <a14:foregroundMark x1="87111" y1="48000" x2="87111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2" y="1535723"/>
            <a:ext cx="2356339" cy="20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-Side scripting with XAMPP – Club TechKnowHow!">
            <a:extLst>
              <a:ext uri="{FF2B5EF4-FFF2-40B4-BE49-F238E27FC236}">
                <a16:creationId xmlns:a16="http://schemas.microsoft.com/office/drawing/2014/main" id="{72D4A9FA-F4E3-D60A-D7E4-9DC773C8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97" y="1823672"/>
            <a:ext cx="2789726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desktop/desktop: Focus on what matters instead of fighting with Git .">
            <a:extLst>
              <a:ext uri="{FF2B5EF4-FFF2-40B4-BE49-F238E27FC236}">
                <a16:creationId xmlns:a16="http://schemas.microsoft.com/office/drawing/2014/main" id="{EDD10A97-D386-23B7-C7D9-4DA41EB7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6" y="1667609"/>
            <a:ext cx="4091354" cy="188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funcionan las metodologías ágiles y qué beneficios ...">
            <a:extLst>
              <a:ext uri="{FF2B5EF4-FFF2-40B4-BE49-F238E27FC236}">
                <a16:creationId xmlns:a16="http://schemas.microsoft.com/office/drawing/2014/main" id="{A8DF01EA-3DC3-A3F6-90E9-4E318AFD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93" y="4246573"/>
            <a:ext cx="1932110" cy="197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4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330</Words>
  <Application>Microsoft Office PowerPoint</Application>
  <PresentationFormat>Panorámica</PresentationFormat>
  <Paragraphs>75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Work Sans Light</vt:lpstr>
      <vt:lpstr>Calibri Light</vt:lpstr>
      <vt:lpstr>Work Sans</vt:lpstr>
      <vt:lpstr>Aptos</vt:lpstr>
      <vt:lpstr>Wingdings</vt:lpstr>
      <vt:lpstr>Work Sans Medium</vt:lpstr>
      <vt:lpstr>Calibri</vt:lpstr>
      <vt:lpstr>Arial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Cristian Barreto</cp:lastModifiedBy>
  <cp:revision>304</cp:revision>
  <dcterms:created xsi:type="dcterms:W3CDTF">2020-10-01T23:51:28Z</dcterms:created>
  <dcterms:modified xsi:type="dcterms:W3CDTF">2025-09-10T02:02:40Z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