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92" r:id="rId2"/>
    <p:sldMasterId id="2147483709" r:id="rId3"/>
  </p:sldMasterIdLst>
  <p:notesMasterIdLst>
    <p:notesMasterId r:id="rId19"/>
  </p:notesMasterIdLst>
  <p:sldIdLst>
    <p:sldId id="256" r:id="rId4"/>
    <p:sldId id="257" r:id="rId5"/>
    <p:sldId id="1233" r:id="rId6"/>
    <p:sldId id="1237" r:id="rId7"/>
    <p:sldId id="1238" r:id="rId8"/>
    <p:sldId id="1235" r:id="rId9"/>
    <p:sldId id="1236" r:id="rId10"/>
    <p:sldId id="1239" r:id="rId11"/>
    <p:sldId id="1240" r:id="rId12"/>
    <p:sldId id="1241" r:id="rId13"/>
    <p:sldId id="1242" r:id="rId14"/>
    <p:sldId id="1243" r:id="rId15"/>
    <p:sldId id="572" r:id="rId16"/>
    <p:sldId id="321" r:id="rId17"/>
    <p:sldId id="1244" r:id="rId18"/>
  </p:sldIdLst>
  <p:sldSz cx="12192000" cy="6858000"/>
  <p:notesSz cx="6858000" cy="9144000"/>
  <p:embeddedFontLst>
    <p:embeddedFont>
      <p:font typeface="Calibri" panose="020F0502020204030204" pitchFamily="34" charset="0"/>
      <p:regular r:id="rId20"/>
      <p:bold r:id="rId21"/>
      <p:italic r:id="rId22"/>
      <p:boldItalic r:id="rId23"/>
    </p:embeddedFont>
    <p:embeddedFont>
      <p:font typeface="Calibri Light" panose="020F0302020204030204" pitchFamily="34" charset="0"/>
      <p:regular r:id="rId24"/>
      <p:italic r:id="rId25"/>
    </p:embeddedFont>
    <p:embeddedFont>
      <p:font typeface="Work Sans" panose="020B0604020202020204" charset="0"/>
      <p:regular r:id="rId26"/>
      <p:bold r:id="rId27"/>
      <p:italic r:id="rId28"/>
      <p:boldItalic r:id="rId29"/>
    </p:embeddedFont>
    <p:embeddedFont>
      <p:font typeface="Work Sans Light" panose="020B0604020202020204" charset="0"/>
      <p:regular r:id="rId30"/>
      <p:bold r:id="rId31"/>
      <p:italic r:id="rId32"/>
      <p:boldItalic r:id="rId33"/>
    </p:embeddedFont>
    <p:embeddedFont>
      <p:font typeface="Work Sans Medium" panose="020B0604020202020204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8" roundtripDataSignature="AMtx7mh9cBwuomw2KhP3+gywVhm2hcJ6I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66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AEF63761-9A24-4E9C-811A-762A2EB3E6BA}">
  <a:tblStyle styleId="{AEF63761-9A24-4E9C-811A-762A2EB3E6B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C08DFD9-2811-44C4-8D3A-7CFF629AAF17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AE82AC6A-495D-4AF2-9FDD-C54954D73DD1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4694F3AD-6488-4413-8E68-283D300497FC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2" autoAdjust="0"/>
    <p:restoredTop sz="91622" autoAdjust="0"/>
  </p:normalViewPr>
  <p:slideViewPr>
    <p:cSldViewPr snapToGrid="0">
      <p:cViewPr varScale="1">
        <p:scale>
          <a:sx n="104" d="100"/>
          <a:sy n="104" d="100"/>
        </p:scale>
        <p:origin x="780" y="10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font" Target="fonts/font7.fntdata"/><Relationship Id="rId21" Type="http://schemas.openxmlformats.org/officeDocument/2006/relationships/font" Target="fonts/font2.fntdata"/><Relationship Id="rId34" Type="http://schemas.openxmlformats.org/officeDocument/2006/relationships/font" Target="fonts/font15.fntdata"/><Relationship Id="rId159" Type="http://schemas.openxmlformats.org/officeDocument/2006/relationships/presProps" Target="presProps.xml"/><Relationship Id="rId7" Type="http://schemas.openxmlformats.org/officeDocument/2006/relationships/slide" Target="slides/slide4.xml"/><Relationship Id="rId16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6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5.fntdata"/><Relationship Id="rId32" Type="http://schemas.openxmlformats.org/officeDocument/2006/relationships/font" Target="fonts/font13.fntdata"/><Relationship Id="rId37" Type="http://schemas.openxmlformats.org/officeDocument/2006/relationships/font" Target="fonts/font18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36" Type="http://schemas.openxmlformats.org/officeDocument/2006/relationships/font" Target="fonts/font17.fntdata"/><Relationship Id="rId160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31" Type="http://schemas.openxmlformats.org/officeDocument/2006/relationships/font" Target="fonts/font12.fntdata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35" Type="http://schemas.openxmlformats.org/officeDocument/2006/relationships/font" Target="fonts/font16.fntdata"/><Relationship Id="rId8" Type="http://schemas.openxmlformats.org/officeDocument/2006/relationships/slide" Target="slides/slide5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font" Target="fonts/font6.fntdata"/><Relationship Id="rId33" Type="http://schemas.openxmlformats.org/officeDocument/2006/relationships/font" Target="fonts/font14.fntdata"/><Relationship Id="rId158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5" name="Google Shape;205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0" name="Google Shape;210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1" name="Google Shape;211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2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906C58E-460D-4A4B-B0C2-1191B9D14FCB}" type="slidenum">
              <a:rPr kumimoji="0" lang="es-CO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s-CO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43505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7" name="Google Shape;617;p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95260C-E8AD-B240-9481-5B2FE14A60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8F4960B-AC04-294C-9B8A-B10830EF5F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9F720DD-BA8F-C443-A59E-F0EEAF843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9A1676A-B50F-4048-B9A0-67475225D0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0B408DD-191C-9940-B5DC-9B04378C8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8353853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17F6C-CDBB-234C-B00B-255C60E54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743F10-0075-0F47-A0C2-0071CB2B38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AB4C6E2-1F45-C54F-A384-6BA60BB5E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F44B0E8-9C87-6C41-96F5-6419B500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D08979-815A-D443-B424-FB031F975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842925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4B3E04-413C-394A-94BD-6FD1D56E17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2E8DEAC-948A-0F4A-9098-1EA5A30BE3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F0E9B39-9659-7747-851C-17A0C73C8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90AE33-28EE-274E-8E15-02A147483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EA1D99B-0619-1847-8509-03589920E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44136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0119BB-39AA-4B48-BB60-3EE344FF2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8E8365F-8201-9D4B-85A4-E53E8819A8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C674364B-4945-0A4D-A279-35519E3F46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868BFB1-0C38-A141-AB7B-22CD10FF3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FF6516E-C104-3E4A-BC0F-DC137BD98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2C08597-16B2-3B42-B59A-8815DD7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402952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44272C-3F8B-AF4A-82BE-E5BE9107D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4B8DA00-E62A-A54E-BC50-AEBAAF251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6E9F7D8-1A62-544F-A4E2-23A591854B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1895FC1-5F27-B640-81B9-33366BECB5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00D0329-F1AE-FE44-A7B4-B16B429A0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5A80CE19-B065-6E4F-A207-999BBF94C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99C46BF-4920-E443-B109-668969C5E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9C417FDA-D0D0-AD4C-9F49-6FFEC4BC64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074347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C92FB5-1F0C-DE4B-8A05-DE0792814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AF7F14C-AA7D-3049-A400-4AC6EED537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746EF7E-3912-BF43-BEB6-49819D4EE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BD767C9-209C-E54C-90E7-5176E4464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998644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Encabezado de sección">
  <p:cSld name="2_Encabezado de secció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58" descr="Patrón de fondo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5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7E92712-14E7-954C-8C23-33CD3DBD7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FD7BCE5F-F417-1247-9F26-F4B713468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0B4FC7D-A6BA-0840-87AD-C71B1896B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336004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CF2BE35-F0B5-DA4A-BE9E-AACFF26F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E62C38B-5384-914E-829A-352266F70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79E434B-6E01-8148-AB00-051DDD4020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E3E8B8D-7A8A-794B-83A8-6920142BB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82F34C9-1A26-0B41-8AE3-21E599CC56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82100B2-B969-0340-BEE2-F5FE05353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73665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ADFDE3-8BDA-6F45-A442-3C2913AE5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C08B3433-597C-7E43-A088-A50E443431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0DB791-C948-D149-A74A-0C0DFCA0B4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145138C-C370-6E42-902A-0DD2F4F61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61561C-CA9F-0943-8A3E-60233368C6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7B72CA4-FB9F-FB4B-8159-119C3846C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524321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C07BF5-7EFA-9943-8CEE-7006AC893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EFF53FB-B16B-7444-99CF-B7533C11E2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C9133D3-834D-0942-99DE-29F15E8DC4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A5A02E1-CB07-7943-ACA2-6FF8387D3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2BC7A9-2B5F-1841-91C8-9460E3E55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7222212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7B25968F-984F-8BF4-4FF0-2432A9923EB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27833" y="317431"/>
            <a:ext cx="811391" cy="790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765289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C11DF48-6A7C-3349-8650-2AA87E5D5E6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D61C96-3D9F-F745-A812-5EC81CEB4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3F61D3C-242D-F544-9883-3EEF515CE8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CAB2518-6961-A143-A5EE-C5606EBA4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86FEAD3-1533-7A45-8011-C0C84A1D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6628045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n 5" descr="Patrón de fondo&#10;&#10;Descripción generada automáticamente">
            <a:extLst>
              <a:ext uri="{FF2B5EF4-FFF2-40B4-BE49-F238E27FC236}">
                <a16:creationId xmlns:a16="http://schemas.microsoft.com/office/drawing/2014/main" id="{EDE1298D-A4F7-F1E4-F1B3-3D2F5117E04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69B39820-C822-5D71-439D-76D8E95C16E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054859" y="303050"/>
            <a:ext cx="855785" cy="833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3844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seño personalizado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CE09D5-8681-04F4-0AD1-7206C3FF5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EB62C8D-42BE-8DF8-DDA7-6DDCB238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19F9D5C3-AD35-C818-D069-AB2D8EBBE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106A169-E84D-2DE1-E7CC-7058F9C00A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4379974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7DFF890D-F3AC-9928-32A3-F179DB21A0E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255635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Diapositiva de título">
  <p:cSld name="1_Diapositiva de título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57" descr="Interfaz de usuario gráfica, Texto, Aplicación&#10;&#10;Descripción generada automáticamente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42755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6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En blanco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5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5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0472272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Título y objetos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6361373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Encabezado de sección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8334934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Dos objeto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206273506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Comparación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54026597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Solo el título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1929216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Contenido con título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54319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Imagen con título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7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7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6" name="Google Shape;76;p7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7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7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177854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Título y texto vertical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7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2" name="Google Shape;82;p7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7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7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162024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Título vertical y texto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7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7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7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7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900894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6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5" name="Google Shape;35;p6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7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7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7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27039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67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67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1" name="Google Shape;41;p6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6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68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7" name="Google Shape;47;p68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8" name="Google Shape;48;p6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6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6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69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69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4" name="Google Shape;54;p69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69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6" name="Google Shape;56;p69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6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6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6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7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7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7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8" name="Google Shape;68;p7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7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7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7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7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6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40.xml"/><Relationship Id="rId2" Type="http://schemas.openxmlformats.org/officeDocument/2006/relationships/slideLayout" Target="../slideLayouts/slideLayout30.xml"/><Relationship Id="rId1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4.xml"/><Relationship Id="rId11" Type="http://schemas.openxmlformats.org/officeDocument/2006/relationships/slideLayout" Target="../slideLayouts/slideLayout39.xml"/><Relationship Id="rId5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2.xml"/><Relationship Id="rId9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C6EFFBE1-33C9-1D48-A916-7535B68EC6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778E02A-26CF-6C46-A280-67C4AA0551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CE7CDF9-2DDE-C04D-A9B9-78F138A1C3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986248-06F7-A441-A47A-264EBD310E11}" type="datetimeFigureOut">
              <a:rPr lang="es-CO" smtClean="0"/>
              <a:t>8/09/2025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67570B4-267C-034E-B58B-04C03C9E55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041693D-7DB1-1144-97E3-85753EC9A0C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E15DF6-230E-2E43-B847-68755106EC6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93874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  <p:sldLayoutId id="2147483694" r:id="rId2"/>
    <p:sldLayoutId id="2147483695" r:id="rId3"/>
    <p:sldLayoutId id="2147483696" r:id="rId4"/>
    <p:sldLayoutId id="2147483697" r:id="rId5"/>
    <p:sldLayoutId id="2147483698" r:id="rId6"/>
    <p:sldLayoutId id="2147483699" r:id="rId7"/>
    <p:sldLayoutId id="2147483700" r:id="rId8"/>
    <p:sldLayoutId id="2147483701" r:id="rId9"/>
    <p:sldLayoutId id="2147483702" r:id="rId10"/>
    <p:sldLayoutId id="2147483703" r:id="rId11"/>
    <p:sldLayoutId id="2147483704" r:id="rId12"/>
    <p:sldLayoutId id="2147483705" r:id="rId13"/>
    <p:sldLayoutId id="2147483706" r:id="rId14"/>
    <p:sldLayoutId id="2147483707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5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5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5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‹Nº›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471618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0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  <p:sldLayoutId id="2147483723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"/>
          <p:cNvSpPr txBox="1"/>
          <p:nvPr/>
        </p:nvSpPr>
        <p:spPr>
          <a:xfrm>
            <a:off x="995422" y="2551837"/>
            <a:ext cx="9477046" cy="2492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36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Stunt </a:t>
            </a:r>
            <a:r>
              <a:rPr lang="es-ES" sz="3600" b="1" dirty="0" err="1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riders</a:t>
            </a:r>
            <a:r>
              <a:rPr lang="es-ES" sz="3600" b="1" dirty="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.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2000" b="1" dirty="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000" dirty="0">
                <a:solidFill>
                  <a:srgbClr val="3F3F3F"/>
                </a:solidFill>
                <a:latin typeface="Work Sans Medium"/>
                <a:ea typeface="Work Sans Medium"/>
                <a:cs typeface="Work Sans Medium"/>
                <a:sym typeface="Work Sans Medium"/>
              </a:rPr>
              <a:t>Autores: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L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udwin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Mayorga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D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uvan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Mendez</a:t>
            </a:r>
            <a:endParaRPr lang="es-CO" sz="2000" dirty="0">
              <a:solidFill>
                <a:srgbClr val="3F3F3F"/>
              </a:solidFill>
              <a:latin typeface="Work Sans Medium"/>
              <a:sym typeface="Work Sans Medium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C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ristian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Barreto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rgbClr val="3F3F3F"/>
                </a:solidFill>
                <a:latin typeface="Work Sans Medium"/>
                <a:sym typeface="Work Sans Medium"/>
              </a:rPr>
              <a:t>S</a:t>
            </a:r>
            <a:r>
              <a:rPr lang="es-CO" sz="2000" dirty="0" err="1">
                <a:solidFill>
                  <a:srgbClr val="3F3F3F"/>
                </a:solidFill>
                <a:latin typeface="Work Sans Medium"/>
                <a:sym typeface="Work Sans Medium"/>
              </a:rPr>
              <a:t>antiago</a:t>
            </a:r>
            <a:r>
              <a:rPr lang="es-CO" sz="2000" dirty="0">
                <a:solidFill>
                  <a:srgbClr val="3F3F3F"/>
                </a:solidFill>
                <a:latin typeface="Work Sans Medium"/>
                <a:sym typeface="Work Sans Medium"/>
              </a:rPr>
              <a:t> Valbuena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Funcionalidades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1281833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Funcionalidades por módulo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Mostrar un cuadro resumen, en el cual se compile las funcionalidades que se podrán ver en cada módulo y su correspondiente perfil. Ejemplo: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Posteriormente, demostrarán las funcionalidades que permitan verificar que cumplen con el objetivo del proyecto.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7 min. (Mostrar el camino feliz)</a:t>
            </a:r>
          </a:p>
        </p:txBody>
      </p:sp>
      <p:grpSp>
        <p:nvGrpSpPr>
          <p:cNvPr id="6" name="Grupo 5"/>
          <p:cNvGrpSpPr/>
          <p:nvPr/>
        </p:nvGrpSpPr>
        <p:grpSpPr>
          <a:xfrm>
            <a:off x="840211" y="2332023"/>
            <a:ext cx="2803741" cy="2608467"/>
            <a:chOff x="840211" y="2332023"/>
            <a:chExt cx="3445186" cy="3606935"/>
          </a:xfrm>
        </p:grpSpPr>
        <p:pic>
          <p:nvPicPr>
            <p:cNvPr id="3" name="Imagen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40211" y="2332023"/>
              <a:ext cx="3445186" cy="1672662"/>
            </a:xfrm>
            <a:prstGeom prst="rect">
              <a:avLst/>
            </a:prstGeom>
          </p:spPr>
        </p:pic>
        <p:pic>
          <p:nvPicPr>
            <p:cNvPr id="5" name="Imagen 4"/>
            <p:cNvPicPr>
              <a:picLocks noChangeAspect="1"/>
            </p:cNvPicPr>
            <p:nvPr/>
          </p:nvPicPr>
          <p:blipFill rotWithShape="1">
            <a:blip r:embed="rId4"/>
            <a:srcRect r="22147" b="24197"/>
            <a:stretch/>
          </p:blipFill>
          <p:spPr>
            <a:xfrm>
              <a:off x="840211" y="3957157"/>
              <a:ext cx="3445186" cy="198180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581677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Reglas del negocio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451950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515600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S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</a:rPr>
              <a:t>Demostración de las reglas</a:t>
            </a:r>
            <a:r>
              <a:rPr kumimoji="0" lang="es-ES" sz="4400" b="0" i="0" u="none" strike="noStrike" kern="1200" cap="none" spc="0" normalizeH="0" noProof="0" dirty="0">
                <a:ln>
                  <a:noFill/>
                </a:ln>
                <a:solidFill>
                  <a:prstClr val="black">
                    <a:lumMod val="95000"/>
                    <a:lumOff val="5000"/>
                  </a:prstClr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</a:rPr>
              <a:t> del negocio</a:t>
            </a: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95000"/>
                  <a:lumOff val="5000"/>
                </a:prstClr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Listar las principales reglas de negocio y demostrar el funcionamiento de las más críticas.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Ejemplo: 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El stock no puede tener menos de 5 productos o vender los últimos 5 productos.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Debe ser mayor de edad para registrarse.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Se realizan los pedidos si el estado de pago es Pagado.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5 min. </a:t>
            </a:r>
          </a:p>
        </p:txBody>
      </p:sp>
    </p:spTree>
    <p:extLst>
      <p:ext uri="{BB962C8B-B14F-4D97-AF65-F5344CB8AC3E}">
        <p14:creationId xmlns:p14="http://schemas.microsoft.com/office/powerpoint/2010/main" val="8706335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9" name="Google Shape;619;p55" descr="Imagen que contiene Interfaz de usuario gráfica&#10;&#10;Descripción generada automá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Preguntas</a:t>
            </a:r>
          </a:p>
          <a:p>
            <a:pPr lvl="0">
              <a:buClrTx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Tiempo: Máximo 5 min.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3898556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"/>
          <p:cNvSpPr txBox="1"/>
          <p:nvPr/>
        </p:nvSpPr>
        <p:spPr>
          <a:xfrm>
            <a:off x="3785914" y="2228671"/>
            <a:ext cx="4620176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72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Contenido</a:t>
            </a:r>
            <a:endParaRPr/>
          </a:p>
        </p:txBody>
      </p:sp>
      <p:cxnSp>
        <p:nvCxnSpPr>
          <p:cNvPr id="214" name="Google Shape;214;p2"/>
          <p:cNvCxnSpPr/>
          <p:nvPr/>
        </p:nvCxnSpPr>
        <p:spPr>
          <a:xfrm>
            <a:off x="5227899" y="3321934"/>
            <a:ext cx="1736203" cy="0"/>
          </a:xfrm>
          <a:prstGeom prst="straightConnector1">
            <a:avLst/>
          </a:prstGeom>
          <a:noFill/>
          <a:ln w="9525" cap="flat" cmpd="sng">
            <a:solidFill>
              <a:srgbClr val="38AA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15" name="Google Shape;215;p2"/>
          <p:cNvSpPr txBox="1"/>
          <p:nvPr/>
        </p:nvSpPr>
        <p:spPr>
          <a:xfrm>
            <a:off x="4168816" y="3463724"/>
            <a:ext cx="3854368" cy="15696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Objetivo del proyecto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Diseño de la base de datos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Software utilizado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Ordenamiento de carpetas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sym typeface="Work Sans Light"/>
              </a:rPr>
              <a:t>Funcionalidades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chemeClr val="dk1"/>
                </a:solidFill>
                <a:latin typeface="Work Sans Light"/>
                <a:sym typeface="Work Sans Light"/>
              </a:rPr>
              <a:t>Reglas del negocio (pruebas)</a:t>
            </a:r>
            <a:endParaRPr lang="es-ES" sz="1600" dirty="0">
              <a:solidFill>
                <a:schemeClr val="dk1"/>
              </a:solidFill>
              <a:latin typeface="Work Sans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Objetivo general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570031A7-F441-46C3-BA86-83ABC8EDD32B}"/>
              </a:ext>
            </a:extLst>
          </p:cNvPr>
          <p:cNvSpPr/>
          <p:nvPr/>
        </p:nvSpPr>
        <p:spPr>
          <a:xfrm>
            <a:off x="456236" y="1518573"/>
            <a:ext cx="9966036" cy="38208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s-CO" dirty="0">
                <a:latin typeface="Aptos"/>
                <a:ea typeface="Aptos"/>
                <a:cs typeface="Times New Roman" panose="02020603050405020304" pitchFamily="18" charset="0"/>
              </a:rPr>
              <a:t> </a:t>
            </a:r>
            <a:r>
              <a:rPr lang="es-CO" sz="3600" dirty="0">
                <a:latin typeface="Work Sans" panose="020B0604020202020204" charset="0"/>
                <a:ea typeface="Aptos"/>
                <a:cs typeface="Times New Roman" panose="02020603050405020304" pitchFamily="18" charset="0"/>
              </a:rPr>
              <a:t>Construir un sistema de información para la tienda Stunt Raiders, ubicada en la ciudad de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es-CO" sz="3600" dirty="0">
              <a:latin typeface="Work Sans" panose="020B0604020202020204" charset="0"/>
              <a:ea typeface="Aptos"/>
              <a:cs typeface="Times New Roman" panose="02020603050405020304" pitchFamily="18" charset="0"/>
            </a:endParaRPr>
          </a:p>
          <a:p>
            <a:pPr marR="41910">
              <a:lnSpc>
                <a:spcPct val="107000"/>
              </a:lnSpc>
              <a:spcAft>
                <a:spcPts val="2030"/>
              </a:spcAft>
            </a:pPr>
            <a:r>
              <a:rPr lang="es-CO" sz="3600" dirty="0">
                <a:latin typeface="Work Sans" panose="020B0604020202020204" charset="0"/>
                <a:ea typeface="Aptos"/>
                <a:cs typeface="Times New Roman" panose="02020603050405020304" pitchFamily="18" charset="0"/>
              </a:rPr>
              <a:t>Bogotá, localidad Santafé orientado a la web. </a:t>
            </a:r>
          </a:p>
        </p:txBody>
      </p:sp>
    </p:spTree>
    <p:extLst>
      <p:ext uri="{BB962C8B-B14F-4D97-AF65-F5344CB8AC3E}">
        <p14:creationId xmlns:p14="http://schemas.microsoft.com/office/powerpoint/2010/main" val="36116318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7847255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Diseño de la base de datos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190175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Base de datos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Modelo relacional de la base de datos…(imagen)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Explicación máximo 2 min.</a:t>
            </a:r>
          </a:p>
        </p:txBody>
      </p:sp>
    </p:spTree>
    <p:extLst>
      <p:ext uri="{BB962C8B-B14F-4D97-AF65-F5344CB8AC3E}">
        <p14:creationId xmlns:p14="http://schemas.microsoft.com/office/powerpoint/2010/main" val="3121262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CO" dirty="0">
                <a:solidFill>
                  <a:prstClr val="white"/>
                </a:solidFill>
                <a:latin typeface="Work Sans Medium" pitchFamily="2" charset="77"/>
              </a:rPr>
              <a:t>Herramientas o software utilizado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714063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Herramientas o software utilizado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Sistema operativo sobre el que opera: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Software Web Server: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Gestor de base de datos relacional: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Mysql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Entorno de desarrollo integrado o Editor de código (definir si es entorno o editor):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Laravel (si se usaron, definir para que se utiliza ese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framework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):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</a:rPr>
              <a:t>Lenguajes de programación: PHP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Arquitectura: MVC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Sistema de control de versiones: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Metodología de desarrollo: Scrum</a:t>
            </a:r>
          </a:p>
          <a:p>
            <a:pPr marL="342900" lvl="0" indent="-342900">
              <a:buClrTx/>
              <a:buFont typeface="Wingdings" panose="05000000000000000000" pitchFamily="2" charset="2"/>
              <a:buChar char="q"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1 min.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232092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2CAF686-2B1F-2A4A-A0F2-CAE3CF59E65B}"/>
              </a:ext>
            </a:extLst>
          </p:cNvPr>
          <p:cNvSpPr txBox="1">
            <a:spLocks/>
          </p:cNvSpPr>
          <p:nvPr/>
        </p:nvSpPr>
        <p:spPr>
          <a:xfrm>
            <a:off x="456236" y="416689"/>
            <a:ext cx="10515600" cy="741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kumimoji="0" lang="es-CO" sz="4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Work Sans Medium" pitchFamily="2" charset="77"/>
                <a:ea typeface="+mj-ea"/>
                <a:cs typeface="+mj-cs"/>
                <a:sym typeface="Arial"/>
              </a:rPr>
              <a:t>Ordenamiento de carpetas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Patrón de diseño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s-CO" sz="2000" dirty="0">
                <a:solidFill>
                  <a:prstClr val="white"/>
                </a:solidFill>
                <a:latin typeface="Work Sans Medium" pitchFamily="2" charset="77"/>
              </a:rPr>
              <a:t>Paradigma de programación</a:t>
            </a:r>
            <a:endParaRPr kumimoji="0" lang="es-CO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  <a:sym typeface="Arial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CO" sz="4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Work Sans Medium" pitchFamily="2" charset="77"/>
              <a:ea typeface="+mj-ea"/>
              <a:cs typeface="+mj-cs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295787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F67CBC-1536-A090-A5B5-FE205F3AF4AD}"/>
              </a:ext>
            </a:extLst>
          </p:cNvPr>
          <p:cNvSpPr txBox="1">
            <a:spLocks/>
          </p:cNvSpPr>
          <p:nvPr/>
        </p:nvSpPr>
        <p:spPr>
          <a:xfrm>
            <a:off x="456236" y="457723"/>
            <a:ext cx="10611814" cy="67659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>
              <a:buClrTx/>
              <a:defRPr/>
            </a:pPr>
            <a:r>
              <a:rPr lang="es-ES" dirty="0">
                <a:solidFill>
                  <a:prstClr val="black">
                    <a:lumMod val="95000"/>
                    <a:lumOff val="5000"/>
                  </a:prstClr>
                </a:solidFill>
                <a:latin typeface="Work Sans Medium" pitchFamily="2" charset="77"/>
              </a:rPr>
              <a:t>MVC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62D870C7-B3A5-47C2-BB1B-8FC0B365A743}"/>
              </a:ext>
            </a:extLst>
          </p:cNvPr>
          <p:cNvSpPr/>
          <p:nvPr/>
        </p:nvSpPr>
        <p:spPr>
          <a:xfrm>
            <a:off x="744675" y="1536174"/>
            <a:ext cx="976229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Mostrar captura de pantalla donde se señale y explique brevemente el ordenamiento de las carpetas de acuerdo con el MVC y que hace cada sección de los demás complementos, archivos o carpetas adicionales. Ejemplo: La carpeta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vendor</a:t>
            </a: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 o el archivo </a:t>
            </a:r>
            <a:r>
              <a:rPr lang="es-ES" sz="2000" kern="1200" dirty="0" err="1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composer.json</a:t>
            </a: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Por otra parte, ingresar brevemente a la codificación y señalar que se esta utilizando el paradigma de programación orientado a objetos preferiblemente.</a:t>
            </a:r>
          </a:p>
          <a:p>
            <a:pPr lvl="0">
              <a:buClrTx/>
              <a:defRPr/>
            </a:pPr>
            <a:endParaRPr lang="es-ES" sz="2000" kern="1200" dirty="0">
              <a:solidFill>
                <a:prstClr val="black"/>
              </a:solidFill>
              <a:latin typeface="Work Sans Light" pitchFamily="2" charset="77"/>
              <a:ea typeface="+mn-ea"/>
              <a:cs typeface="+mn-cs"/>
            </a:endParaRPr>
          </a:p>
          <a:p>
            <a:pPr lvl="0">
              <a:buClrTx/>
              <a:defRPr/>
            </a:pPr>
            <a:r>
              <a:rPr lang="es-ES" sz="2000" kern="1200" dirty="0">
                <a:solidFill>
                  <a:prstClr val="black"/>
                </a:solidFill>
                <a:latin typeface="Work Sans Light" pitchFamily="2" charset="77"/>
                <a:ea typeface="+mn-ea"/>
                <a:cs typeface="+mn-cs"/>
              </a:rPr>
              <a:t>Tiempo: Máximo 3 min.</a:t>
            </a:r>
          </a:p>
        </p:txBody>
      </p:sp>
    </p:spTree>
    <p:extLst>
      <p:ext uri="{BB962C8B-B14F-4D97-AF65-F5344CB8AC3E}">
        <p14:creationId xmlns:p14="http://schemas.microsoft.com/office/powerpoint/2010/main" val="37265352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3646</TotalTime>
  <Words>397</Words>
  <Application>Microsoft Office PowerPoint</Application>
  <PresentationFormat>Panorámica</PresentationFormat>
  <Paragraphs>78</Paragraphs>
  <Slides>15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9</vt:i4>
      </vt:variant>
      <vt:variant>
        <vt:lpstr>Tema</vt:lpstr>
      </vt:variant>
      <vt:variant>
        <vt:i4>3</vt:i4>
      </vt:variant>
      <vt:variant>
        <vt:lpstr>Títulos de diapositiva</vt:lpstr>
      </vt:variant>
      <vt:variant>
        <vt:i4>15</vt:i4>
      </vt:variant>
    </vt:vector>
  </HeadingPairs>
  <TitlesOfParts>
    <vt:vector size="27" baseType="lpstr">
      <vt:lpstr>Arial</vt:lpstr>
      <vt:lpstr>Calibri</vt:lpstr>
      <vt:lpstr>Work Sans Light</vt:lpstr>
      <vt:lpstr>Work Sans</vt:lpstr>
      <vt:lpstr>Times New Roman</vt:lpstr>
      <vt:lpstr>Aptos</vt:lpstr>
      <vt:lpstr>Calibri Light</vt:lpstr>
      <vt:lpstr>Wingdings</vt:lpstr>
      <vt:lpstr>Work Sans Medium</vt:lpstr>
      <vt:lpstr>Tema de Office</vt:lpstr>
      <vt:lpstr>1_Tema de Office</vt:lpstr>
      <vt:lpstr>2_Tema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Jorge Enrique Pedraza Sanchez</dc:creator>
  <cp:lastModifiedBy>APRENDIZ</cp:lastModifiedBy>
  <cp:revision>300</cp:revision>
  <dcterms:created xsi:type="dcterms:W3CDTF">2020-10-01T23:51:28Z</dcterms:created>
  <dcterms:modified xsi:type="dcterms:W3CDTF">2025-09-08T16:15:15Z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1299739c-ad3d-4908-806e-4d91151a6e13_Enabled">
    <vt:lpwstr>true</vt:lpwstr>
  </property>
  <property fmtid="{D5CDD505-2E9C-101B-9397-08002B2CF9AE}" pid="3" name="MSIP_Label_1299739c-ad3d-4908-806e-4d91151a6e13_Method">
    <vt:lpwstr>Standard</vt:lpwstr>
  </property>
  <property fmtid="{D5CDD505-2E9C-101B-9397-08002B2CF9AE}" pid="4" name="MSIP_Label_1299739c-ad3d-4908-806e-4d91151a6e13_Name">
    <vt:lpwstr>All Employees (Unrestricted)</vt:lpwstr>
  </property>
  <property fmtid="{D5CDD505-2E9C-101B-9397-08002B2CF9AE}" pid="5" name="MSIP_Label_1299739c-ad3d-4908-806e-4d91151a6e13_SiteId">
    <vt:lpwstr>cbc2c381-2f2e-4d93-91d1-506c9316ace7</vt:lpwstr>
  </property>
  <property fmtid="{D5CDD505-2E9C-101B-9397-08002B2CF9AE}" pid="6" name="MSIP_Label_1299739c-ad3d-4908-806e-4d91151a6e13_ContentBits">
    <vt:lpwstr>0</vt:lpwstr>
  </property>
  <property fmtid="{D5CDD505-2E9C-101B-9397-08002B2CF9AE}" pid="7" name="MSIP_Label_1299739c-ad3d-4908-806e-4d91151a6e13_SetDate">
    <vt:lpwstr>2022-08-12T19:17:55Z</vt:lpwstr>
  </property>
  <property fmtid="{D5CDD505-2E9C-101B-9397-08002B2CF9AE}" pid="8" name="MSIP_Label_1299739c-ad3d-4908-806e-4d91151a6e13_ActionId">
    <vt:lpwstr>8c6bc714-34a9-4b82-914e-50b1377a2da4</vt:lpwstr>
  </property>
</Properties>
</file>