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c9qPnuIsjgNdxQNDg6ZbZqyE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2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2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s-CO"/>
              <a:t>GESTOR DE ACTIVIDADES.</a:t>
            </a:r>
            <a:br>
              <a:rPr lang="es-CO"/>
            </a:br>
            <a:br>
              <a:rPr lang="es-CO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1595269" y="2440503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CO" sz="2800"/>
              <a:t>METODOLOGIA XP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2755655" y="3744850"/>
            <a:ext cx="6680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Andres Felipe Castro Alvarez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Camilo Andrés Ramírez Cárdenas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Jorge Leonardo Cárdenas Montenegro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Duvan Alejandro Ramirez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O"/>
              <a:t>CARACTERÍSTICAS DE XP</a:t>
            </a:r>
            <a:endParaRPr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913795" y="2096064"/>
            <a:ext cx="10353762" cy="412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Pone más énfasis en la adaptabilidad que en la previsibilidad.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Desarrollo iterativo e incremental: pequeñas mejoras, unas tras otras.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Frecuente integración del equipo de programación con el cliente o usuario.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Propiedad del código compartida: promueve el que todo el personal pueda corregir y extender cualquier parte del proyecto.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Programación en parejas: se recomienda que las tareas de desarrollo se lleven a cabo por dos personas en un mismo puesto.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Roles bien marcados.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✔"/>
            </a:pPr>
            <a:r>
              <a:rPr lang="es-CO"/>
              <a:t>Hace posible la refactorización del código y del proyecto en general.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s-CO"/>
              <a:t>PRINCIPIOS IMPORTANTES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/>
              <a:t>Simplicidad 	     Resolver lo que se necesita en el momento. Sencillez y claridad en la 	                  	documentación.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/>
              <a:t>Retroalimentación        Al estar el cliente integrado en el proyecto, su opinión sobre el 			  estado del proyecto se conoce en tiempo real.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/>
              <a:t>Comunicación       Implica la planificación y el desarrollo en conjunto con el cliente.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152" name="Google Shape;152;p3"/>
          <p:cNvCxnSpPr/>
          <p:nvPr/>
        </p:nvCxnSpPr>
        <p:spPr>
          <a:xfrm>
            <a:off x="2743200" y="2331308"/>
            <a:ext cx="35422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3"/>
          <p:cNvCxnSpPr/>
          <p:nvPr/>
        </p:nvCxnSpPr>
        <p:spPr>
          <a:xfrm>
            <a:off x="3455773" y="3686432"/>
            <a:ext cx="35422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2977979" y="5037437"/>
            <a:ext cx="35422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929" y="2214151"/>
            <a:ext cx="7411201" cy="227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8" y="118418"/>
            <a:ext cx="11997224" cy="674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945" y="151370"/>
            <a:ext cx="7423190" cy="656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9555600" y="6022100"/>
            <a:ext cx="249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https://drive.google.com/drive/folders/1oCplBXH_gomRYkf6IVEAdCQVHUh35Jzt</a:t>
            </a:r>
            <a:endParaRPr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2017-06-23T16:02:15Z</dcterms:created>
  <dc:creator>Andres Felipe Castro Alvarez</dc:creator>
</cp:coreProperties>
</file>