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08" autoAdjust="0"/>
  </p:normalViewPr>
  <p:slideViewPr>
    <p:cSldViewPr>
      <p:cViewPr>
        <p:scale>
          <a:sx n="75" d="100"/>
          <a:sy n="75" d="100"/>
        </p:scale>
        <p:origin x="-122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E3E5-8971-4F75-A2CB-6C5A4E3E921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E44E-F31A-45D6-B0A2-305A3CF8C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105400" y="2683238"/>
            <a:ext cx="2133600" cy="31841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App Services</a:t>
            </a:r>
            <a:endParaRPr lang="en-US" sz="1200" dirty="0"/>
          </a:p>
        </p:txBody>
      </p:sp>
      <p:sp>
        <p:nvSpPr>
          <p:cNvPr id="148" name="Rounded Rectangle 147"/>
          <p:cNvSpPr/>
          <p:nvPr/>
        </p:nvSpPr>
        <p:spPr>
          <a:xfrm>
            <a:off x="5562600" y="2971800"/>
            <a:ext cx="762000" cy="2819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AU" dirty="0" smtClean="0"/>
              <a:t>Service</a:t>
            </a:r>
            <a:endParaRPr lang="en-AU" dirty="0"/>
          </a:p>
        </p:txBody>
      </p:sp>
      <p:sp>
        <p:nvSpPr>
          <p:cNvPr id="144" name="Rounded Rectangle 143"/>
          <p:cNvSpPr/>
          <p:nvPr/>
        </p:nvSpPr>
        <p:spPr>
          <a:xfrm>
            <a:off x="6400800" y="2971800"/>
            <a:ext cx="762000" cy="2819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AU" dirty="0" smtClean="0"/>
              <a:t>Repository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8100" y="4131038"/>
            <a:ext cx="876300" cy="1202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AU" sz="1200" dirty="0" smtClean="0"/>
              <a:t>Corporate Users</a:t>
            </a:r>
            <a:endParaRPr lang="en-AU" sz="1200" dirty="0"/>
          </a:p>
        </p:txBody>
      </p:sp>
      <p:sp>
        <p:nvSpPr>
          <p:cNvPr id="5" name="Rectangle 4"/>
          <p:cNvSpPr/>
          <p:nvPr/>
        </p:nvSpPr>
        <p:spPr>
          <a:xfrm>
            <a:off x="38100" y="1066800"/>
            <a:ext cx="876300" cy="1126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AU" sz="1200" dirty="0" smtClean="0"/>
              <a:t>Public Users</a:t>
            </a:r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5105400" cy="381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000" b="1" dirty="0" smtClean="0"/>
              <a:t>High Level System Context &amp; Deployment Model</a:t>
            </a:r>
            <a:endParaRPr lang="en-US" sz="20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066800"/>
            <a:ext cx="0" cy="57912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91400" y="1066800"/>
            <a:ext cx="0" cy="579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43800" y="1219200"/>
            <a:ext cx="1371600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an 9"/>
          <p:cNvSpPr/>
          <p:nvPr/>
        </p:nvSpPr>
        <p:spPr>
          <a:xfrm>
            <a:off x="7772400" y="3352800"/>
            <a:ext cx="914400" cy="2057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600" dirty="0" smtClean="0"/>
              <a:t>Application Database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1066800"/>
            <a:ext cx="1371600" cy="4816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Application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124200" y="3048000"/>
            <a:ext cx="12192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200" y="4800600"/>
            <a:ext cx="12192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API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6600" y="3352800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Angular 2.4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76600" y="3775438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ASP.NET MVC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362200" y="1066800"/>
            <a:ext cx="0" cy="5791200"/>
          </a:xfrm>
          <a:prstGeom prst="line">
            <a:avLst/>
          </a:prstGeom>
          <a:ln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59829" y="2988038"/>
            <a:ext cx="250371" cy="28031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API Services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9" name="Picture 2" descr="C:\Users\hk_in\AppData\Local\Microsoft\Windows\INetCache\IE\V3VM2ERJ\240px-User_icon_2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02962"/>
            <a:ext cx="457200" cy="457200"/>
          </a:xfrm>
          <a:prstGeom prst="rect">
            <a:avLst/>
          </a:prstGeom>
          <a:noFill/>
        </p:spPr>
      </p:pic>
      <p:pic>
        <p:nvPicPr>
          <p:cNvPr id="50" name="Picture 3" descr="C:\Users\hk_in\AppData\Local\Microsoft\Windows\INetCache\IE\WMBTYCWP\female-user-icon-ear-headset-call-center-16065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36362"/>
            <a:ext cx="304799" cy="344774"/>
          </a:xfrm>
          <a:prstGeom prst="rect">
            <a:avLst/>
          </a:prstGeom>
          <a:noFill/>
        </p:spPr>
      </p:pic>
      <p:pic>
        <p:nvPicPr>
          <p:cNvPr id="51" name="Picture 4" descr="C:\Users\hk_in\AppData\Local\Microsoft\Windows\INetCache\IE\MOF73M09\user_icom_by_adeptusmagos-d4o017u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42900" y="4207238"/>
            <a:ext cx="419100" cy="419100"/>
          </a:xfrm>
          <a:prstGeom prst="rect">
            <a:avLst/>
          </a:prstGeom>
          <a:noFill/>
        </p:spPr>
      </p:pic>
      <p:pic>
        <p:nvPicPr>
          <p:cNvPr id="52" name="Picture 5" descr="C:\Users\hk_in\AppData\Local\Microsoft\Windows\INetCache\IE\WMBTYCWP\Crystal_Clear_kdm_user_female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648200"/>
            <a:ext cx="483250" cy="517162"/>
          </a:xfrm>
          <a:prstGeom prst="rect">
            <a:avLst/>
          </a:prstGeom>
          <a:noFill/>
        </p:spPr>
      </p:pic>
      <p:pic>
        <p:nvPicPr>
          <p:cNvPr id="55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7138" y="3219813"/>
            <a:ext cx="601662" cy="454025"/>
          </a:xfrm>
          <a:prstGeom prst="rect">
            <a:avLst/>
          </a:prstGeom>
          <a:noFill/>
        </p:spPr>
      </p:pic>
      <p:sp>
        <p:nvSpPr>
          <p:cNvPr id="56" name="Rounded Rectangle 55"/>
          <p:cNvSpPr/>
          <p:nvPr/>
        </p:nvSpPr>
        <p:spPr>
          <a:xfrm>
            <a:off x="2057400" y="2759438"/>
            <a:ext cx="228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100" dirty="0" smtClean="0"/>
              <a:t>Reverse Proxy</a:t>
            </a:r>
            <a:endParaRPr lang="en-AU" sz="1100" dirty="0"/>
          </a:p>
        </p:txBody>
      </p:sp>
      <p:cxnSp>
        <p:nvCxnSpPr>
          <p:cNvPr id="57" name="Elbow Connector 84"/>
          <p:cNvCxnSpPr>
            <a:stCxn id="5" idx="3"/>
            <a:endCxn id="55" idx="0"/>
          </p:cNvCxnSpPr>
          <p:nvPr/>
        </p:nvCxnSpPr>
        <p:spPr>
          <a:xfrm>
            <a:off x="914400" y="1630181"/>
            <a:ext cx="613569" cy="15896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5" idx="3"/>
            <a:endCxn id="56" idx="1"/>
          </p:cNvCxnSpPr>
          <p:nvPr/>
        </p:nvCxnSpPr>
        <p:spPr>
          <a:xfrm flipV="1">
            <a:off x="1828800" y="3254738"/>
            <a:ext cx="228600" cy="1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7138" y="5124813"/>
            <a:ext cx="601662" cy="454025"/>
          </a:xfrm>
          <a:prstGeom prst="rect">
            <a:avLst/>
          </a:prstGeom>
          <a:noFill/>
        </p:spPr>
      </p:pic>
      <p:sp>
        <p:nvSpPr>
          <p:cNvPr id="60" name="Rounded Rectangle 59"/>
          <p:cNvSpPr/>
          <p:nvPr/>
        </p:nvSpPr>
        <p:spPr>
          <a:xfrm>
            <a:off x="2057400" y="4588238"/>
            <a:ext cx="228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100" dirty="0" smtClean="0"/>
              <a:t>Reverse Proxy</a:t>
            </a:r>
            <a:endParaRPr lang="en-AU" sz="1100" dirty="0"/>
          </a:p>
        </p:txBody>
      </p:sp>
      <p:cxnSp>
        <p:nvCxnSpPr>
          <p:cNvPr id="61" name="Shape 60"/>
          <p:cNvCxnSpPr>
            <a:stCxn id="4" idx="3"/>
            <a:endCxn id="59" idx="0"/>
          </p:cNvCxnSpPr>
          <p:nvPr/>
        </p:nvCxnSpPr>
        <p:spPr>
          <a:xfrm>
            <a:off x="914400" y="4732519"/>
            <a:ext cx="613569" cy="3922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9" idx="3"/>
            <a:endCxn id="60" idx="1"/>
          </p:cNvCxnSpPr>
          <p:nvPr/>
        </p:nvCxnSpPr>
        <p:spPr>
          <a:xfrm flipV="1">
            <a:off x="1828800" y="5083538"/>
            <a:ext cx="228600" cy="2682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96"/>
          <p:cNvCxnSpPr>
            <a:stCxn id="56" idx="3"/>
            <a:endCxn id="67" idx="0"/>
          </p:cNvCxnSpPr>
          <p:nvPr/>
        </p:nvCxnSpPr>
        <p:spPr>
          <a:xfrm>
            <a:off x="2286000" y="3254738"/>
            <a:ext cx="377031" cy="190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98"/>
          <p:cNvCxnSpPr>
            <a:stCxn id="60" idx="3"/>
            <a:endCxn id="69" idx="2"/>
          </p:cNvCxnSpPr>
          <p:nvPr/>
        </p:nvCxnSpPr>
        <p:spPr>
          <a:xfrm>
            <a:off x="2286000" y="5083538"/>
            <a:ext cx="377031" cy="34925"/>
          </a:xfrm>
          <a:prstGeom prst="bentConnector4">
            <a:avLst>
              <a:gd name="adj1" fmla="val 10105"/>
              <a:gd name="adj2" fmla="val 75454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7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3445238"/>
            <a:ext cx="601662" cy="454025"/>
          </a:xfrm>
          <a:prstGeom prst="rect">
            <a:avLst/>
          </a:prstGeom>
          <a:noFill/>
        </p:spPr>
      </p:pic>
      <p:cxnSp>
        <p:nvCxnSpPr>
          <p:cNvPr id="68" name="Elbow Connector 96"/>
          <p:cNvCxnSpPr>
            <a:stCxn id="67" idx="2"/>
            <a:endCxn id="11" idx="1"/>
          </p:cNvCxnSpPr>
          <p:nvPr/>
        </p:nvCxnSpPr>
        <p:spPr>
          <a:xfrm rot="5400000" flipH="1" flipV="1">
            <a:off x="2643493" y="3494756"/>
            <a:ext cx="424044" cy="384969"/>
          </a:xfrm>
          <a:prstGeom prst="bentConnector4">
            <a:avLst>
              <a:gd name="adj1" fmla="val -53909"/>
              <a:gd name="adj2" fmla="val 8907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4664438"/>
            <a:ext cx="601662" cy="454025"/>
          </a:xfrm>
          <a:prstGeom prst="rect">
            <a:avLst/>
          </a:prstGeom>
          <a:noFill/>
        </p:spPr>
      </p:pic>
      <p:cxnSp>
        <p:nvCxnSpPr>
          <p:cNvPr id="70" name="Elbow Connector 96"/>
          <p:cNvCxnSpPr>
            <a:stCxn id="69" idx="0"/>
            <a:endCxn id="11" idx="1"/>
          </p:cNvCxnSpPr>
          <p:nvPr/>
        </p:nvCxnSpPr>
        <p:spPr>
          <a:xfrm rot="5400000" flipH="1" flipV="1">
            <a:off x="2260906" y="3877345"/>
            <a:ext cx="1189219" cy="38496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Picture 6" descr="C:\Users\hk_in\AppData\Local\Microsoft\Windows\INetCache\IE\WMBTYCWP\145639943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9087" y="3750038"/>
            <a:ext cx="403913" cy="304800"/>
          </a:xfrm>
          <a:prstGeom prst="rect">
            <a:avLst/>
          </a:prstGeom>
          <a:noFill/>
        </p:spPr>
      </p:pic>
      <p:cxnSp>
        <p:nvCxnSpPr>
          <p:cNvPr id="75" name="Shape 74"/>
          <p:cNvCxnSpPr>
            <a:stCxn id="13" idx="3"/>
            <a:endCxn id="74" idx="2"/>
          </p:cNvCxnSpPr>
          <p:nvPr/>
        </p:nvCxnSpPr>
        <p:spPr>
          <a:xfrm flipV="1">
            <a:off x="4343400" y="4054838"/>
            <a:ext cx="407644" cy="12410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130"/>
          <p:cNvCxnSpPr>
            <a:stCxn id="74" idx="0"/>
            <a:endCxn id="27" idx="1"/>
          </p:cNvCxnSpPr>
          <p:nvPr/>
        </p:nvCxnSpPr>
        <p:spPr>
          <a:xfrm rot="16200000" flipH="1">
            <a:off x="4665581" y="3835500"/>
            <a:ext cx="525281" cy="354356"/>
          </a:xfrm>
          <a:prstGeom prst="bentConnector4">
            <a:avLst>
              <a:gd name="adj1" fmla="val -43520"/>
              <a:gd name="adj2" fmla="val 7849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Can 81"/>
          <p:cNvSpPr/>
          <p:nvPr/>
        </p:nvSpPr>
        <p:spPr>
          <a:xfrm>
            <a:off x="7772400" y="1524000"/>
            <a:ext cx="9144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600" dirty="0" smtClean="0"/>
              <a:t>Auth Service Database</a:t>
            </a:r>
            <a:endParaRPr lang="en-AU" sz="16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168400" y="1066800"/>
            <a:ext cx="0" cy="57912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43000" y="6629400"/>
            <a:ext cx="12192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DMZ</a:t>
            </a:r>
            <a:endParaRPr lang="en-AU" dirty="0"/>
          </a:p>
        </p:txBody>
      </p:sp>
      <p:sp>
        <p:nvSpPr>
          <p:cNvPr id="93" name="Rounded Rectangle 92"/>
          <p:cNvSpPr/>
          <p:nvPr/>
        </p:nvSpPr>
        <p:spPr>
          <a:xfrm>
            <a:off x="2362200" y="6400800"/>
            <a:ext cx="2133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Presentation</a:t>
            </a:r>
            <a:endParaRPr lang="en-AU" dirty="0"/>
          </a:p>
        </p:txBody>
      </p:sp>
      <p:sp>
        <p:nvSpPr>
          <p:cNvPr id="94" name="Rounded Rectangle 93"/>
          <p:cNvSpPr/>
          <p:nvPr/>
        </p:nvSpPr>
        <p:spPr>
          <a:xfrm>
            <a:off x="2362200" y="6629400"/>
            <a:ext cx="2133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DMZ</a:t>
            </a:r>
            <a:endParaRPr lang="en-AU" dirty="0"/>
          </a:p>
        </p:txBody>
      </p:sp>
      <p:sp>
        <p:nvSpPr>
          <p:cNvPr id="95" name="Rounded Rectangle 94"/>
          <p:cNvSpPr/>
          <p:nvPr/>
        </p:nvSpPr>
        <p:spPr>
          <a:xfrm>
            <a:off x="4495800" y="6629400"/>
            <a:ext cx="2895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INTRANET</a:t>
            </a:r>
            <a:endParaRPr lang="en-AU" dirty="0"/>
          </a:p>
        </p:txBody>
      </p:sp>
      <p:sp>
        <p:nvSpPr>
          <p:cNvPr id="96" name="Rounded Rectangle 95"/>
          <p:cNvSpPr/>
          <p:nvPr/>
        </p:nvSpPr>
        <p:spPr>
          <a:xfrm>
            <a:off x="4495800" y="6400800"/>
            <a:ext cx="28956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Application Layer</a:t>
            </a:r>
            <a:endParaRPr lang="en-AU" dirty="0"/>
          </a:p>
        </p:txBody>
      </p:sp>
      <p:sp>
        <p:nvSpPr>
          <p:cNvPr id="97" name="Rounded Rectangle 96"/>
          <p:cNvSpPr/>
          <p:nvPr/>
        </p:nvSpPr>
        <p:spPr>
          <a:xfrm>
            <a:off x="7391400" y="6629400"/>
            <a:ext cx="16764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INTRANET</a:t>
            </a:r>
            <a:endParaRPr lang="en-AU" dirty="0"/>
          </a:p>
        </p:txBody>
      </p:sp>
      <p:sp>
        <p:nvSpPr>
          <p:cNvPr id="98" name="Rounded Rectangle 97"/>
          <p:cNvSpPr/>
          <p:nvPr/>
        </p:nvSpPr>
        <p:spPr>
          <a:xfrm>
            <a:off x="7391400" y="6400800"/>
            <a:ext cx="16764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 Layer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1066800" y="1678320"/>
            <a:ext cx="430887" cy="7600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sz="1600" b="1" dirty="0" smtClean="0">
                <a:solidFill>
                  <a:schemeClr val="accent2"/>
                </a:solidFill>
              </a:rPr>
              <a:t>Firewall</a:t>
            </a:r>
            <a:endParaRPr lang="en-AU" sz="1600" b="1" dirty="0">
              <a:solidFill>
                <a:schemeClr val="accent2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06900" y="1068720"/>
            <a:ext cx="430887" cy="7600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AU" sz="1600" b="1" dirty="0" smtClean="0">
                <a:solidFill>
                  <a:schemeClr val="accent2"/>
                </a:solidFill>
              </a:rPr>
              <a:t>Firewall</a:t>
            </a:r>
            <a:endParaRPr lang="en-AU" sz="1600" b="1" dirty="0">
              <a:solidFill>
                <a:schemeClr val="accent2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0" y="6629400"/>
            <a:ext cx="11430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INTERNET</a:t>
            </a:r>
            <a:endParaRPr lang="en-AU" dirty="0"/>
          </a:p>
        </p:txBody>
      </p:sp>
      <p:cxnSp>
        <p:nvCxnSpPr>
          <p:cNvPr id="102" name="Elbow Connector 101"/>
          <p:cNvCxnSpPr>
            <a:stCxn id="144" idx="3"/>
            <a:endCxn id="10" idx="2"/>
          </p:cNvCxnSpPr>
          <p:nvPr/>
        </p:nvCxnSpPr>
        <p:spPr>
          <a:xfrm>
            <a:off x="7162800" y="4381500"/>
            <a:ext cx="6096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6200000">
            <a:off x="1217884" y="2684555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443 (https)</a:t>
            </a:r>
            <a:endParaRPr lang="en-AU" sz="1100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1217884" y="4477711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443 (https)</a:t>
            </a:r>
            <a:endParaRPr lang="en-AU" sz="1100" dirty="0"/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2391192" y="286463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391192" y="530303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4176803" y="325623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4545103" y="292603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tcp 80 (http)</a:t>
            </a:r>
            <a:endParaRPr lang="en-AU" sz="11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638800" y="3064238"/>
            <a:ext cx="228600" cy="11267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Generic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19800" y="3886200"/>
            <a:ext cx="2286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Product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/>
          <p:cNvCxnSpPr>
            <a:stCxn id="131" idx="2"/>
            <a:endCxn id="132" idx="1"/>
          </p:cNvCxnSpPr>
          <p:nvPr/>
        </p:nvCxnSpPr>
        <p:spPr>
          <a:xfrm rot="16200000" flipH="1">
            <a:off x="5676900" y="4267200"/>
            <a:ext cx="419100" cy="2667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6553200" y="3048000"/>
            <a:ext cx="228600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Generic Repository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858000" y="3886200"/>
            <a:ext cx="2286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Product Repository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136" idx="2"/>
            <a:endCxn id="137" idx="1"/>
          </p:cNvCxnSpPr>
          <p:nvPr/>
        </p:nvCxnSpPr>
        <p:spPr>
          <a:xfrm rot="16200000" flipH="1">
            <a:off x="6667500" y="4419600"/>
            <a:ext cx="190500" cy="190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5105400" y="1143000"/>
            <a:ext cx="2133600" cy="1447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Auth Services</a:t>
            </a:r>
            <a:endParaRPr lang="en-US" sz="1200" dirty="0"/>
          </a:p>
        </p:txBody>
      </p:sp>
      <p:sp>
        <p:nvSpPr>
          <p:cNvPr id="157" name="Rounded Rectangle 156"/>
          <p:cNvSpPr/>
          <p:nvPr/>
        </p:nvSpPr>
        <p:spPr>
          <a:xfrm>
            <a:off x="5257800" y="1447800"/>
            <a:ext cx="18288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Management</a:t>
            </a:r>
            <a:endParaRPr lang="en-US" sz="1000" dirty="0"/>
          </a:p>
        </p:txBody>
      </p:sp>
      <p:sp>
        <p:nvSpPr>
          <p:cNvPr id="158" name="Rounded Rectangle 157"/>
          <p:cNvSpPr/>
          <p:nvPr/>
        </p:nvSpPr>
        <p:spPr>
          <a:xfrm>
            <a:off x="5257800" y="2133600"/>
            <a:ext cx="18288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Identity Server</a:t>
            </a:r>
            <a:endParaRPr lang="en-US" sz="1000" dirty="0"/>
          </a:p>
        </p:txBody>
      </p:sp>
      <p:sp>
        <p:nvSpPr>
          <p:cNvPr id="164" name="Rounded Rectangle 163"/>
          <p:cNvSpPr/>
          <p:nvPr/>
        </p:nvSpPr>
        <p:spPr>
          <a:xfrm>
            <a:off x="3276600" y="5105400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Service Manager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3276600" y="4191000"/>
            <a:ext cx="914400" cy="3647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Responsive Design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8100" y="2362200"/>
            <a:ext cx="8763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AU" sz="1200" dirty="0" smtClean="0"/>
              <a:t>Target</a:t>
            </a:r>
            <a:endParaRPr lang="en-AU" sz="1200" dirty="0"/>
          </a:p>
        </p:txBody>
      </p:sp>
      <p:pic>
        <p:nvPicPr>
          <p:cNvPr id="1026" name="Picture 2" descr="C:\Users\hk_in\AppData\Local\Microsoft\Windows\INetCache\IE\W1JS5LDW\Websearch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262" y="2667000"/>
            <a:ext cx="700938" cy="438269"/>
          </a:xfrm>
          <a:prstGeom prst="rect">
            <a:avLst/>
          </a:prstGeom>
          <a:noFill/>
        </p:spPr>
      </p:pic>
      <p:pic>
        <p:nvPicPr>
          <p:cNvPr id="1028" name="Picture 4" descr="C:\Users\hk_in\AppData\Local\Microsoft\Windows\INetCache\IE\W1JS5LDW\mobile_learning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200400"/>
            <a:ext cx="685800" cy="685800"/>
          </a:xfrm>
          <a:prstGeom prst="rect">
            <a:avLst/>
          </a:prstGeom>
          <a:noFill/>
        </p:spPr>
      </p:pic>
      <p:sp>
        <p:nvSpPr>
          <p:cNvPr id="176" name="Rounded Rectangle 175"/>
          <p:cNvSpPr/>
          <p:nvPr/>
        </p:nvSpPr>
        <p:spPr>
          <a:xfrm>
            <a:off x="3124200" y="1371600"/>
            <a:ext cx="1219200" cy="152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Security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276600" y="1676400"/>
            <a:ext cx="9144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Owin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Identity Server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79" name="Elbow Connector 178"/>
          <p:cNvCxnSpPr>
            <a:stCxn id="177" idx="3"/>
            <a:endCxn id="158" idx="1"/>
          </p:cNvCxnSpPr>
          <p:nvPr/>
        </p:nvCxnSpPr>
        <p:spPr>
          <a:xfrm>
            <a:off x="4191000" y="2133600"/>
            <a:ext cx="10668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77" idx="3"/>
            <a:endCxn id="157" idx="1"/>
          </p:cNvCxnSpPr>
          <p:nvPr/>
        </p:nvCxnSpPr>
        <p:spPr>
          <a:xfrm flipV="1">
            <a:off x="4191000" y="1600200"/>
            <a:ext cx="10668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57" idx="3"/>
            <a:endCxn id="82" idx="2"/>
          </p:cNvCxnSpPr>
          <p:nvPr/>
        </p:nvCxnSpPr>
        <p:spPr>
          <a:xfrm>
            <a:off x="7086600" y="1600200"/>
            <a:ext cx="685800" cy="723900"/>
          </a:xfrm>
          <a:prstGeom prst="bentConnector3">
            <a:avLst>
              <a:gd name="adj1" fmla="val 611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58" idx="3"/>
            <a:endCxn id="82" idx="2"/>
          </p:cNvCxnSpPr>
          <p:nvPr/>
        </p:nvCxnSpPr>
        <p:spPr>
          <a:xfrm>
            <a:off x="7086600" y="2286000"/>
            <a:ext cx="685800" cy="38100"/>
          </a:xfrm>
          <a:prstGeom prst="bentConnector3">
            <a:avLst>
              <a:gd name="adj1" fmla="val 611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105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System Overview</vt:lpstr>
      <vt:lpstr>High Level System Context &amp; Deployment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Sign-On</dc:title>
  <dc:creator>MyPc</dc:creator>
  <cp:lastModifiedBy>hk_india@hotmail.com</cp:lastModifiedBy>
  <cp:revision>583</cp:revision>
  <dcterms:created xsi:type="dcterms:W3CDTF">2017-02-18T23:24:15Z</dcterms:created>
  <dcterms:modified xsi:type="dcterms:W3CDTF">2017-05-15T04:46:07Z</dcterms:modified>
</cp:coreProperties>
</file>