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wareness/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hings/sdk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things/hardware/hardware-101.html" TargetMode="External"/><Relationship Id="rId4" Type="http://schemas.openxmlformats.org/officeDocument/2006/relationships/hyperlink" Target="https://developer.android.com/things/hardware/raspberrypi-io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wareness/overvi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rnetsociety.org/doc/contexlot-towards-providing-contextual-integrity-appified-iot-platfor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 dirty="0">
                <a:latin typeface="Times New Roman"/>
                <a:ea typeface="Times New Roman"/>
                <a:cs typeface="Times New Roman"/>
                <a:sym typeface="Times New Roman"/>
              </a:rPr>
              <a:t>Contextual IOT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927350" y="2183600"/>
            <a:ext cx="7905000" cy="2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/>
              <a:t>						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												Kamalakar Duvva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								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level IOT Solutions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00" y="1154144"/>
            <a:ext cx="8520599" cy="349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level IOT Solutions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Awareness API consists of two distinct APIs which your app can use to get context signals to determine the user's current situation:</a:t>
            </a:r>
          </a:p>
          <a:p>
            <a:pPr marL="457200" lvl="0" indent="-34290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Roboto"/>
            </a:pPr>
            <a:r>
              <a:rPr lang="en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Fence API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lets your app react to the user's current situation, and provides notification when a combination of context conditions are met. For example, "tell me whenever the user is walking and their headphones are plugged in". Once a fence is registered, the Fence API can send callbacks to your app even when it's not running.</a:t>
            </a:r>
          </a:p>
          <a:p>
            <a:pPr marL="457200" lvl="0" indent="-34290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Roboto"/>
            </a:pPr>
            <a:r>
              <a:rPr lang="en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API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lets your app request information about the user's current context. For example, "give me the user's current location and the current weather conditions".”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https://developers.google.com/awareness/overview#context-types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 Android Things Doorbell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78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3</a:t>
            </a:r>
          </a:p>
        </p:txBody>
      </p:sp>
      <p:pic>
        <p:nvPicPr>
          <p:cNvPr id="125" name="Shape 125" descr="rpi-pinout.PNG"/>
          <p:cNvPicPr preferRelativeResize="0"/>
          <p:nvPr/>
        </p:nvPicPr>
        <p:blipFill rotWithShape="1">
          <a:blip r:embed="rId3">
            <a:alphaModFix/>
          </a:blip>
          <a:srcRect t="2759" b="2749"/>
          <a:stretch/>
        </p:blipFill>
        <p:spPr>
          <a:xfrm>
            <a:off x="2156275" y="1178725"/>
            <a:ext cx="4134474" cy="38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 Android Things Doorbell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78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</a:p>
        </p:txBody>
      </p:sp>
      <p:pic>
        <p:nvPicPr>
          <p:cNvPr id="132" name="Shape 132" descr="doorbell-button-wi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75" y="1178725"/>
            <a:ext cx="4134475" cy="38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 Android Things Doorbell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78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pic>
        <p:nvPicPr>
          <p:cNvPr id="139" name="Shape 139" descr="op1.PNG"/>
          <p:cNvPicPr preferRelativeResize="0"/>
          <p:nvPr/>
        </p:nvPicPr>
        <p:blipFill rotWithShape="1">
          <a:blip r:embed="rId3">
            <a:alphaModFix/>
          </a:blip>
          <a:srcRect l="2678" r="2678"/>
          <a:stretch/>
        </p:blipFill>
        <p:spPr>
          <a:xfrm>
            <a:off x="2156275" y="1178725"/>
            <a:ext cx="4134475" cy="38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2CC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</a:t>
            </a:r>
            <a:r>
              <a:rPr lang="en" sz="1400" b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rences :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Context-aware Computing is Retrieved from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Perera, C., Liu, C. H., Jayawardena, S., &amp; Chen, M. (2014). </a:t>
            </a:r>
            <a:r>
              <a:rPr lang="en" sz="1200" i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survey on internet of things from industrial market perspective</a:t>
            </a: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 i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1660-1679.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Lukas Reinfurt, Uwe Breitenbücher, Michael Falkenthal, Frank Leymann, and Andreas Riegg. 2016. Internet of things patterns. In </a:t>
            </a:r>
            <a:r>
              <a:rPr lang="en" sz="1200" i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21st European Conference on Pattern Languages of Programs</a:t>
            </a: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(EuroPlop '16). ACM, New York, NY, USA, Article 5, 21 pages. DOI: https://doi.org/10.1145/3011784.3011789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Guinard, D., &amp; Trifa, V. (2016). </a:t>
            </a:r>
            <a:r>
              <a:rPr lang="en" sz="1200" i="1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Building the web of things: with examples in node. js and raspberry pi</a:t>
            </a: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Manning Publications Co..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Google, Co. (2017, August 10). Android Things. Retrieved August 14, 2017, from </a:t>
            </a:r>
            <a:r>
              <a:rPr lang="en" sz="1200" u="sng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https://developer.android.com/things/sdk/index.html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Google, Co. (2017, August 10). Raspberry Pi I/O. Retrieved August 14, 2017, from </a:t>
            </a:r>
            <a:r>
              <a:rPr lang="en" sz="1200" u="sng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https://developer.android.com/things/hardware/raspberrypi-io.html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Google, Co. (2017, January 26). Android Doorbell. Retrieved August 15, 2017, from https://developer.android.com/things/training/doorbell/index.html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Google, Co. (2016, November 29). Hardware 101 - Breadboard. Retrieved August 14, 2017, from </a:t>
            </a:r>
            <a:r>
              <a:rPr lang="en" sz="1200" u="sng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https://developer.android.com/things/hardware/hardware-101.html</a:t>
            </a:r>
            <a:r>
              <a:rPr lang="en" sz="1200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30075" y="1129150"/>
            <a:ext cx="8520600" cy="341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Google, Co. (2017, May 18). Google Awareness API  |  Google Developers. Retrieved August 14, 2017, from </a:t>
            </a:r>
            <a:r>
              <a:rPr lang="en" sz="1200" u="sng">
                <a:solidFill>
                  <a:srgbClr val="1155CC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https://developers.google.com/awareness/overview</a:t>
            </a:r>
            <a:r>
              <a:rPr lang="en" sz="1200">
                <a:solidFill>
                  <a:srgbClr val="333333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 Colin Maxfield and Christine Julien. 2017. Data-directed contextual relevance in the IoT. In </a:t>
            </a:r>
            <a:r>
              <a:rPr lang="en" sz="1200" i="1">
                <a:solidFill>
                  <a:schemeClr val="dk1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39th International Conference on Software Engineering Companion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(ICSE-C '17). IEEE Press, Piscataway, NJ, USA, 43-46. DOI: https://doi.org/10.1109/ICSE-C.2017.13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2CC"/>
                </a:highlight>
              </a:rPr>
              <a:t>10. Jia, Y. J., Chen, Q. A., Wang, S., Rahmati, A., Fernandes, E., Mao, Z. M., ... &amp; Unviersity, S. J.   (2017). ContexIoT: Towards Providing Contextual Integrity to Appified IoT Platforms. In </a:t>
            </a:r>
            <a:r>
              <a:rPr lang="en" sz="1000" i="1">
                <a:solidFill>
                  <a:srgbClr val="222222"/>
                </a:solidFill>
                <a:highlight>
                  <a:srgbClr val="FFF2CC"/>
                </a:highlight>
              </a:rPr>
              <a:t>Proceedings of the 21st Network and Distributed System Security Symposium (NDSS'17)</a:t>
            </a:r>
            <a:r>
              <a:rPr lang="en" sz="1000">
                <a:solidFill>
                  <a:srgbClr val="222222"/>
                </a:solidFill>
                <a:highlight>
                  <a:srgbClr val="FFF2CC"/>
                </a:highlight>
              </a:rPr>
              <a:t>.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document is Retrieved from 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https://www.internetsociety.org/doc/contexlot-towards-providing-contextual-integrity-ap pified-iot-platforms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Context-aware Technology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level IOT Solutions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Demo on IOT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 Contextual Reasoning deployment in Internet Of Things leads to wide variety of smarter connected applications for personal and business purpose.In this paper I am going to explain how IOT devices can help individuals and business applications with contextual reasoning. IOT attacks and context-based permission system for appiﬁed IoT platforms.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Basic Terms-IOT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IOT(Internet of things)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system of interconnection of computing devices, digital machines and mechanical objects , people or animal with capable of transfer data over network without any interaction of human-to-computer or human-to-human. 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IoT allows “people and things to be connected Anytime, Anyplace, with Anything and Anyone, ideally using Any path/network and Any service”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                                                Cont..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Basic Terms -IOT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technologies incorporated with IOT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of Things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of Things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Things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Agro-IOT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                                                Cont..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Basic Terms-Contextuality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defined as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Synonyms to refer to context, such as ‘environment’ and ‘situation’. [Hull et al and Ward]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ﬁveW’s(Who,What,Where,When,Why) as the minimum information that is necessary to understand context. [Abowd and Mynatt]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application has context-awareness that can support  presentation, execution, and tagging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Context can be used to decide what information and services need to be presented to the user.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Automatic execution of services.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Tagging 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needs to be tagged together with the sensor data to be processed and understood later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                                                Cont..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Basic Terms-Contextual Awareness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78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00" y="1368000"/>
            <a:ext cx="3985350" cy="36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Basic Terms-Examples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39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simple example is how to make a “smart” connected thermostat smarter.</a:t>
            </a:r>
          </a:p>
          <a:p>
            <a:pPr marL="889000" lvl="0" indent="-342900" rtl="0"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data from the owner’s handset and building security systems.</a:t>
            </a:r>
          </a:p>
          <a:p>
            <a:pPr marL="889000" lvl="0" indent="-342900" rtl="0"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 rules that incorporate both the data from the smart thermometer and the data from the new sources.</a:t>
            </a:r>
          </a:p>
          <a:p>
            <a:pPr marL="889000" lvl="0" indent="-342900" rtl="0"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Enjoy a smarter and more effective thermostat</a:t>
            </a:r>
          </a:p>
          <a:p>
            <a:pPr marL="457200" lvl="0" indent="-228600" rtl="0"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 maps</a:t>
            </a:r>
          </a:p>
          <a:p>
            <a:pPr marL="457200" lvl="0" indent="-228600" rtl="0"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Evolution Of Context-aware Technology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78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00" y="1438275"/>
            <a:ext cx="8378049" cy="32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PresentationFormat>On-screen Show (16:9)</PresentationFormat>
  <Paragraphs>81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Contextual IOT </vt:lpstr>
      <vt:lpstr>Overview</vt:lpstr>
      <vt:lpstr>Description</vt:lpstr>
      <vt:lpstr>Basic Terms-IOT</vt:lpstr>
      <vt:lpstr>Basic Terms -IOT</vt:lpstr>
      <vt:lpstr>Basic Terms-Contextuality</vt:lpstr>
      <vt:lpstr>Basic Terms-Contextual Awareness </vt:lpstr>
      <vt:lpstr>Basic Terms-Examples</vt:lpstr>
      <vt:lpstr>Evolution Of Context-aware Technology</vt:lpstr>
      <vt:lpstr>High level IOT Solutions</vt:lpstr>
      <vt:lpstr>High level IOT Solutions</vt:lpstr>
      <vt:lpstr> Android Things Doorbell</vt:lpstr>
      <vt:lpstr> Android Things Doorbell</vt:lpstr>
      <vt:lpstr> Android Things Doorbell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IOT </dc:title>
  <cp:lastModifiedBy>kamhlakarr</cp:lastModifiedBy>
  <cp:revision>1</cp:revision>
  <dcterms:modified xsi:type="dcterms:W3CDTF">2018-03-21T00:12:37Z</dcterms:modified>
</cp:coreProperties>
</file>