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9" r:id="rId4"/>
    <p:sldId id="258" r:id="rId5"/>
    <p:sldId id="257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2B02AE-8FD0-42F9-941A-828472B0D0A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70F6D0-CFCF-4250-A163-C31AF218277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096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02AE-8FD0-42F9-941A-828472B0D0A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F6D0-CFCF-4250-A163-C31AF2182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9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02AE-8FD0-42F9-941A-828472B0D0A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F6D0-CFCF-4250-A163-C31AF2182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3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02AE-8FD0-42F9-941A-828472B0D0A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F6D0-CFCF-4250-A163-C31AF2182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1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2B02AE-8FD0-42F9-941A-828472B0D0A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70F6D0-CFCF-4250-A163-C31AF21827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725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02AE-8FD0-42F9-941A-828472B0D0A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F6D0-CFCF-4250-A163-C31AF2182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2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02AE-8FD0-42F9-941A-828472B0D0A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F6D0-CFCF-4250-A163-C31AF2182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02AE-8FD0-42F9-941A-828472B0D0A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F6D0-CFCF-4250-A163-C31AF2182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02AE-8FD0-42F9-941A-828472B0D0A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F6D0-CFCF-4250-A163-C31AF2182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3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2B02AE-8FD0-42F9-941A-828472B0D0A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70F6D0-CFCF-4250-A163-C31AF21827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24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2B02AE-8FD0-42F9-941A-828472B0D0A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70F6D0-CFCF-4250-A163-C31AF21827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387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2B02AE-8FD0-42F9-941A-828472B0D0A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D70F6D0-CFCF-4250-A163-C31AF21827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145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1423-B913-4E76-9E69-9FD5749E3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934" y="1100297"/>
            <a:ext cx="8361229" cy="2098226"/>
          </a:xfrm>
        </p:spPr>
        <p:txBody>
          <a:bodyPr/>
          <a:lstStyle/>
          <a:p>
            <a:r>
              <a:rPr lang="en-US" dirty="0"/>
              <a:t>Spartan 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6FDD8-B22E-415B-8CE9-AD8C5E0CC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934" y="4012840"/>
            <a:ext cx="3551212" cy="1086237"/>
          </a:xfrm>
        </p:spPr>
        <p:txBody>
          <a:bodyPr>
            <a:normAutofit/>
          </a:bodyPr>
          <a:lstStyle/>
          <a:p>
            <a:r>
              <a:rPr lang="en-US" dirty="0"/>
              <a:t>Submitted to : </a:t>
            </a:r>
            <a:br>
              <a:rPr lang="en-US" dirty="0"/>
            </a:br>
            <a:r>
              <a:rPr lang="en-US" dirty="0"/>
              <a:t>Prof. Gopinath </a:t>
            </a:r>
            <a:r>
              <a:rPr lang="en-US" dirty="0" err="1"/>
              <a:t>Vinodh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18C413D-CF0A-4BFD-9BF8-F4C5EE64C4E6}"/>
              </a:ext>
            </a:extLst>
          </p:cNvPr>
          <p:cNvSpPr txBox="1">
            <a:spLocks/>
          </p:cNvSpPr>
          <p:nvPr/>
        </p:nvSpPr>
        <p:spPr>
          <a:xfrm>
            <a:off x="6339078" y="4012839"/>
            <a:ext cx="4077988" cy="1511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Submitted by : </a:t>
            </a:r>
            <a:br>
              <a:rPr lang="en-US" dirty="0"/>
            </a:br>
            <a:r>
              <a:rPr lang="en-US" dirty="0"/>
              <a:t>Dhanasree Are</a:t>
            </a:r>
            <a:br>
              <a:rPr lang="en-US" dirty="0"/>
            </a:br>
            <a:r>
              <a:rPr lang="en-US" dirty="0"/>
              <a:t>Srihari Duvvuri</a:t>
            </a:r>
          </a:p>
          <a:p>
            <a:r>
              <a:rPr lang="en-US" dirty="0"/>
              <a:t>Vamsi Krishna Chakravarthula</a:t>
            </a:r>
            <a:br>
              <a:rPr lang="en-US" dirty="0"/>
            </a:br>
            <a:r>
              <a:rPr lang="en-US" dirty="0"/>
              <a:t>Vishal Gadapa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5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36CC-2030-487D-B0FA-810D76A3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9960"/>
          </a:xfrm>
        </p:spPr>
        <p:txBody>
          <a:bodyPr/>
          <a:lstStyle/>
          <a:p>
            <a:r>
              <a:rPr lang="en-US" dirty="0"/>
              <a:t>Agile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4145D-4C1D-4476-BA9A-07994E3E7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2874"/>
            <a:ext cx="9601200" cy="5203596"/>
          </a:xfrm>
        </p:spPr>
        <p:txBody>
          <a:bodyPr/>
          <a:lstStyle/>
          <a:p>
            <a:r>
              <a:rPr lang="en-US" dirty="0"/>
              <a:t>Scrum Meetings</a:t>
            </a:r>
          </a:p>
          <a:p>
            <a:pPr lvl="1"/>
            <a:r>
              <a:rPr lang="en-US" dirty="0"/>
              <a:t>One team meeting every week</a:t>
            </a:r>
          </a:p>
          <a:p>
            <a:pPr lvl="1"/>
            <a:r>
              <a:rPr lang="en-US" dirty="0"/>
              <a:t>Progress discussed</a:t>
            </a:r>
          </a:p>
          <a:p>
            <a:pPr lvl="1"/>
            <a:r>
              <a:rPr lang="en-US"/>
              <a:t>Issues raised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Kanban Progress Tracker</a:t>
            </a:r>
          </a:p>
          <a:p>
            <a:pPr lvl="1"/>
            <a:r>
              <a:rPr lang="en-US" dirty="0"/>
              <a:t>To maintain user stories</a:t>
            </a:r>
          </a:p>
          <a:p>
            <a:pPr lvl="1"/>
            <a:r>
              <a:rPr lang="en-US" dirty="0"/>
              <a:t>Track progress and completion of stories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Weekly Task Sheet updates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Bi-weekly Sprint Sheet updates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8659-63EE-4937-99D3-7A297E28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0280"/>
          </a:xfrm>
        </p:spPr>
        <p:txBody>
          <a:bodyPr/>
          <a:lstStyle/>
          <a:p>
            <a:r>
              <a:rPr lang="en-US" b="1" dirty="0"/>
              <a:t>XP Core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2CF9-FA58-4954-B978-990F3CB66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2320"/>
            <a:ext cx="9601200" cy="3815080"/>
          </a:xfrm>
        </p:spPr>
        <p:txBody>
          <a:bodyPr>
            <a:normAutofit/>
          </a:bodyPr>
          <a:lstStyle/>
          <a:p>
            <a:r>
              <a:rPr lang="en-US" sz="2800" dirty="0"/>
              <a:t>Communication </a:t>
            </a:r>
          </a:p>
          <a:p>
            <a:pPr lvl="1"/>
            <a:r>
              <a:rPr lang="en-US" sz="2800" dirty="0"/>
              <a:t>Frequent collaboration</a:t>
            </a:r>
          </a:p>
          <a:p>
            <a:pPr lvl="1"/>
            <a:endParaRPr lang="en-US" sz="2800" dirty="0"/>
          </a:p>
          <a:p>
            <a:r>
              <a:rPr lang="en-US" sz="2800" dirty="0"/>
              <a:t>Feedback</a:t>
            </a:r>
            <a:endParaRPr lang="en-US" sz="2400" dirty="0"/>
          </a:p>
          <a:p>
            <a:pPr lvl="1"/>
            <a:r>
              <a:rPr lang="en-US" sz="2400" dirty="0"/>
              <a:t>Update the team about the progress in every meeting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565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E0B-0B07-4ED3-95A0-108CCDF0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5037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45A2A2-4B60-433D-B2DA-9DE8A2F79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478" y="1997618"/>
            <a:ext cx="2076086" cy="1035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F9C33-CF15-49C6-8000-051DB3EB6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846" y="1811497"/>
            <a:ext cx="2082907" cy="1092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22791C-386A-460B-B1CD-1B40394C8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920" y="1934465"/>
            <a:ext cx="2660787" cy="946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6BFB3-AEF6-48BF-8E76-321AA9EB0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478" y="4028875"/>
            <a:ext cx="2559182" cy="1200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1B2357-0F31-4528-8456-15592274D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2104" y="3428999"/>
            <a:ext cx="1859340" cy="23999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0229B4-75BB-4534-826F-DFA878AD92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4887" y="3428999"/>
            <a:ext cx="1862187" cy="16088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213971-4417-4E72-9951-CAFBF1286888}"/>
              </a:ext>
            </a:extLst>
          </p:cNvPr>
          <p:cNvSpPr txBox="1"/>
          <p:nvPr/>
        </p:nvSpPr>
        <p:spPr>
          <a:xfrm>
            <a:off x="9109494" y="5229087"/>
            <a:ext cx="144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416066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7DB3-ADDC-4940-B969-C4BB1CF5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71340"/>
            <a:ext cx="9601200" cy="880228"/>
          </a:xfrm>
        </p:spPr>
        <p:txBody>
          <a:bodyPr/>
          <a:lstStyle/>
          <a:p>
            <a:r>
              <a:rPr lang="en-US" dirty="0"/>
              <a:t>Project Architecture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79FACBEE-6DC2-4537-915E-9F624DB5F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50" y="1483360"/>
            <a:ext cx="7274530" cy="5098386"/>
          </a:xfrm>
        </p:spPr>
      </p:pic>
    </p:spTree>
    <p:extLst>
      <p:ext uri="{BB962C8B-B14F-4D97-AF65-F5344CB8AC3E}">
        <p14:creationId xmlns:p14="http://schemas.microsoft.com/office/powerpoint/2010/main" val="361065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F3C9-AFBB-447D-886A-550453E2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12800"/>
            <a:ext cx="9601200" cy="5054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Let’s begin with the demo…</a:t>
            </a:r>
          </a:p>
        </p:txBody>
      </p:sp>
    </p:spTree>
    <p:extLst>
      <p:ext uri="{BB962C8B-B14F-4D97-AF65-F5344CB8AC3E}">
        <p14:creationId xmlns:p14="http://schemas.microsoft.com/office/powerpoint/2010/main" val="20235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2AB17F-B809-4BED-A73D-32225184E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67280"/>
            <a:ext cx="9601200" cy="1717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/>
              <a:t>		Thank you!</a:t>
            </a:r>
          </a:p>
        </p:txBody>
      </p:sp>
    </p:spTree>
    <p:extLst>
      <p:ext uri="{BB962C8B-B14F-4D97-AF65-F5344CB8AC3E}">
        <p14:creationId xmlns:p14="http://schemas.microsoft.com/office/powerpoint/2010/main" val="17992937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60</TotalTime>
  <Words>92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Spartan Cars</vt:lpstr>
      <vt:lpstr>Agile Process</vt:lpstr>
      <vt:lpstr>XP Core Values</vt:lpstr>
      <vt:lpstr>Tech Stack</vt:lpstr>
      <vt:lpstr>Project Architecture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Spartan Cars</dc:title>
  <dc:creator>dhanasree are</dc:creator>
  <cp:lastModifiedBy>dhanasree are</cp:lastModifiedBy>
  <cp:revision>11</cp:revision>
  <dcterms:created xsi:type="dcterms:W3CDTF">2020-05-09T06:18:07Z</dcterms:created>
  <dcterms:modified xsi:type="dcterms:W3CDTF">2020-05-09T18:25:44Z</dcterms:modified>
</cp:coreProperties>
</file>