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FE5BF7-9ADA-EB2D-AB20-CB13B06F7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AB93DD-F04D-E241-6635-8265FA0F0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8755F4-5796-4238-02D2-EA4B1E92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FDAF-D9D8-4AB5-9610-8E512EC29945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CE7428-7882-3F56-7DA0-B2A061F7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3E743F-FBD6-DAC7-B961-AE5E8F4C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2FBE-3CA7-4C34-B857-EC04B2A32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12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92C69-9902-9F6B-0C19-8066AF93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AFDCCB-65DA-19C4-68C4-917C450CD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DCAC80-C691-848F-F2CE-A5DC0BCD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FDAF-D9D8-4AB5-9610-8E512EC29945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989036-2CBF-29E6-4511-E5ABBD7A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ADD8E7-44F9-4E90-0286-DA472880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2FBE-3CA7-4C34-B857-EC04B2A32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4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27DBC4-24E0-AEB9-ADD1-F28835C74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9C8CC5-B077-85E7-937C-F9BEFED16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9412D1-9758-E094-68EF-1BE7F2EF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FDAF-D9D8-4AB5-9610-8E512EC29945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A89F3-483E-9192-F8F2-6EF457F3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9061DD-E0AE-ED21-D0E1-C886CA98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2FBE-3CA7-4C34-B857-EC04B2A32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08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C8A78-0661-6C16-6717-A47C58F7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0E4209-2898-8B26-8920-34460D3D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60809-CC96-C3F7-FCBF-59DD56F5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FDAF-D9D8-4AB5-9610-8E512EC29945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0739D4-5CF1-F033-3CE1-6958A7F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8A334-E34A-E62D-E7CC-36EF0794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2FBE-3CA7-4C34-B857-EC04B2A32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41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027DA-A414-777A-A9F3-6A0C9EA7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EC7A2D-F1F6-218B-3327-2D291EB1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9F9ED8-0183-47FE-4B0D-D5DA4FCC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FDAF-D9D8-4AB5-9610-8E512EC29945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069CA9-E396-AAAC-42D5-6EF87A0E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5C035F-7545-FDE8-6E86-C9435DBE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2FBE-3CA7-4C34-B857-EC04B2A32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52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8E5D13-C0EE-D7DA-A358-144E45D5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1C8435-D9B4-2E00-B049-7B4757453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ECC8C6-777F-8C01-9C77-78C1CC676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D10C43-2D98-2711-6D71-0C13B227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FDAF-D9D8-4AB5-9610-8E512EC29945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58D678-6AA9-0707-6F6B-D1C02EE8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C45CB2-D933-42AC-E3C9-A65E2927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2FBE-3CA7-4C34-B857-EC04B2A32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52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FBC87-9FF1-EDB0-8BC1-97121244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B0F3C7-9A09-6266-B855-04BED12EA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FC6B6B-45CB-D625-A3B8-C0B94B915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CA5556-91D1-50F2-0A02-757C8A8CA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F28C5B-7F3F-57D2-F146-8CBBF673B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184A7E-4435-B903-34F7-EBDD4368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FDAF-D9D8-4AB5-9610-8E512EC29945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5EF911-EC7C-4A7C-838E-68655C4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525AF5-C63C-00CC-FB30-074DD337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2FBE-3CA7-4C34-B857-EC04B2A32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46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5B7B0-9225-1B26-4D9F-6C160EB5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B2B272-DFEE-3D00-8379-0EDECDB3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FDAF-D9D8-4AB5-9610-8E512EC29945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DAE5A3-9F87-5FC5-AEEA-4A556BF2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54C34D-5AD9-3AB0-E816-A8BA5961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2FBE-3CA7-4C34-B857-EC04B2A32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1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7C42A0-6331-2FD4-9351-4D4A8A74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FDAF-D9D8-4AB5-9610-8E512EC29945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D6A151-4AF7-F2CA-AC94-E48C05DF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90AF6F-BB57-A759-329B-26AD4392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2FBE-3CA7-4C34-B857-EC04B2A32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05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EEDD3D-38C2-780C-723C-5B7328A3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B88B0-C45B-DE2C-E1A4-B788C41F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32640B-DC7E-B855-5733-DA9ABD8C4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2C13C7-824A-B60F-04C4-B8A08C28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FDAF-D9D8-4AB5-9610-8E512EC29945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7C5537-729C-3661-5035-CF30554A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A1ED15-4104-C8BA-3E11-CA8256D9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2FBE-3CA7-4C34-B857-EC04B2A32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44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1710E-EE79-7C73-B0DF-E0FCEC4A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5E0622-2BE3-A7AF-91EE-48A0610A3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9D7AD9-8EEB-6BBA-13D1-98BA3E402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C61774-67C3-45B4-AB2F-94D568CF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FDAF-D9D8-4AB5-9610-8E512EC29945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56088E-126C-5B7D-71F0-4458D93E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A81A08-062F-D014-7A63-98CDCE88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2FBE-3CA7-4C34-B857-EC04B2A32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89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C9700A9-8154-8DFB-E4F0-1077B228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4831DA-E4E2-ECB7-BB5F-2DD7AEC28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555401-1ADA-FA31-377C-BCFB7FD12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FDAF-D9D8-4AB5-9610-8E512EC29945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89DAA6-B3F4-4FDD-C7F6-9549FB55D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A2529D-D3CC-C1F4-BA34-CC8F25BAD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2FBE-3CA7-4C34-B857-EC04B2A32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10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168AE-B64A-1EBE-F274-1803DB2DA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入門コース </a:t>
            </a:r>
            <a:r>
              <a:rPr kumimoji="1" lang="en-US" altLang="ja-JP" dirty="0"/>
              <a:t>- </a:t>
            </a: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</a:t>
            </a:r>
            <a:br>
              <a:rPr kumimoji="1" lang="en-US" altLang="ja-JP" dirty="0"/>
            </a:br>
            <a:r>
              <a:rPr kumimoji="1" lang="en-US" altLang="ja-JP" sz="3200" dirty="0"/>
              <a:t>2024</a:t>
            </a:r>
            <a:r>
              <a:rPr lang="ja-JP" altLang="en-US" sz="3200" dirty="0"/>
              <a:t>年</a:t>
            </a:r>
            <a:r>
              <a:rPr lang="en-US" altLang="ja-JP" sz="3200" dirty="0"/>
              <a:t>9</a:t>
            </a:r>
            <a:r>
              <a:rPr lang="ja-JP" altLang="en-US" sz="3200" dirty="0"/>
              <a:t>月</a:t>
            </a:r>
            <a:r>
              <a:rPr lang="en-US" altLang="ja-JP" sz="3200" dirty="0"/>
              <a:t>26</a:t>
            </a:r>
            <a:r>
              <a:rPr lang="ja-JP" altLang="en-US" sz="3200" dirty="0"/>
              <a:t>日</a:t>
            </a:r>
            <a:endParaRPr kumimoji="1" lang="ja-JP" altLang="en-US" sz="3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713661-E3F4-C38C-2427-9701F9B61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章</a:t>
            </a:r>
            <a:r>
              <a:rPr kumimoji="1" lang="en-US" altLang="ja-JP" dirty="0"/>
              <a:t>AWS</a:t>
            </a:r>
            <a:r>
              <a:rPr kumimoji="1" lang="ja-JP" altLang="en-US" dirty="0"/>
              <a:t>のセキュリティ 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章</a:t>
            </a:r>
            <a:r>
              <a:rPr kumimoji="1" lang="en-US" altLang="ja-JP" dirty="0"/>
              <a:t>AWS</a:t>
            </a:r>
            <a:r>
              <a:rPr kumimoji="1" lang="ja-JP" altLang="en-US" dirty="0"/>
              <a:t>のテクノロジーとサービス</a:t>
            </a:r>
          </a:p>
        </p:txBody>
      </p:sp>
    </p:spTree>
    <p:extLst>
      <p:ext uri="{BB962C8B-B14F-4D97-AF65-F5344CB8AC3E}">
        <p14:creationId xmlns:p14="http://schemas.microsoft.com/office/powerpoint/2010/main" val="120150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8463A-01D2-2DFF-9A8F-FEFA554F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68C47D-0544-6A5E-40A9-C6236B46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７</a:t>
            </a:r>
            <a:r>
              <a:rPr kumimoji="1" lang="ja-JP" altLang="en-US" dirty="0"/>
              <a:t>，</a:t>
            </a:r>
            <a:r>
              <a:rPr lang="en-US" altLang="ja-JP" dirty="0"/>
              <a:t>AWS Lambda</a:t>
            </a:r>
            <a:r>
              <a:rPr lang="ja-JP" altLang="en-US" dirty="0"/>
              <a:t>の主な特徴は次のうちどれですか？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仮想マシンの管理</a:t>
            </a:r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サーバーレスコンピューティング</a:t>
            </a:r>
          </a:p>
          <a:p>
            <a:pPr lvl="1"/>
            <a:r>
              <a:rPr lang="en-US" altLang="ja-JP" dirty="0"/>
              <a:t>3. </a:t>
            </a:r>
            <a:r>
              <a:rPr lang="ja-JP" altLang="en-US" dirty="0"/>
              <a:t>データベースの管理</a:t>
            </a:r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ネットワークの設定</a:t>
            </a:r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95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8463A-01D2-2DFF-9A8F-FEFA554F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68C47D-0544-6A5E-40A9-C6236B46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８</a:t>
            </a:r>
            <a:r>
              <a:rPr kumimoji="1" lang="ja-JP" altLang="en-US" dirty="0"/>
              <a:t>，</a:t>
            </a:r>
            <a:r>
              <a:rPr lang="en-US" altLang="ja-JP" dirty="0"/>
              <a:t>Amazon VPC</a:t>
            </a:r>
            <a:r>
              <a:rPr lang="ja-JP" altLang="en-US" dirty="0"/>
              <a:t>の主な用途は次のうちどれですか？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仮想プライベートクラウドの作成</a:t>
            </a:r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データのバックアップ</a:t>
            </a:r>
          </a:p>
          <a:p>
            <a:pPr lvl="1"/>
            <a:r>
              <a:rPr lang="en-US" altLang="ja-JP" dirty="0"/>
              <a:t>3. </a:t>
            </a:r>
            <a:r>
              <a:rPr lang="ja-JP" altLang="en-US" dirty="0"/>
              <a:t>コンテンツ配信</a:t>
            </a:r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オブジェクトストレージ</a:t>
            </a:r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50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8463A-01D2-2DFF-9A8F-FEFA554F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68C47D-0544-6A5E-40A9-C6236B46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９，</a:t>
            </a:r>
            <a:r>
              <a:rPr lang="en-US" altLang="ja-JP" dirty="0"/>
              <a:t>AWS CloudFormation</a:t>
            </a:r>
            <a:r>
              <a:rPr lang="ja-JP" altLang="en-US" dirty="0"/>
              <a:t>の主な機能は次のうちどれですか？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リソースの監視</a:t>
            </a:r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インフラストラクチャのコード化</a:t>
            </a:r>
          </a:p>
          <a:p>
            <a:pPr lvl="1"/>
            <a:r>
              <a:rPr lang="en-US" altLang="ja-JP" dirty="0"/>
              <a:t>3. </a:t>
            </a:r>
            <a:r>
              <a:rPr lang="ja-JP" altLang="en-US" dirty="0"/>
              <a:t>データのバックアップ</a:t>
            </a:r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ネットワークの設定</a:t>
            </a:r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160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8463A-01D2-2DFF-9A8F-FEFA554F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68C47D-0544-6A5E-40A9-C6236B46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１０</a:t>
            </a:r>
            <a:r>
              <a:rPr kumimoji="1" lang="ja-JP" altLang="en-US" dirty="0"/>
              <a:t>，</a:t>
            </a:r>
            <a:r>
              <a:rPr lang="en-US" altLang="ja-JP" dirty="0"/>
              <a:t>Amazon CloudFront</a:t>
            </a:r>
            <a:r>
              <a:rPr lang="ja-JP" altLang="en-US" dirty="0"/>
              <a:t>の主な用途は次のうちどれですか？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コンテンツ配信ネットワーク</a:t>
            </a:r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データベースの管理</a:t>
            </a:r>
          </a:p>
          <a:p>
            <a:pPr lvl="1"/>
            <a:r>
              <a:rPr lang="en-US" altLang="ja-JP" dirty="0"/>
              <a:t>3. </a:t>
            </a:r>
            <a:r>
              <a:rPr lang="ja-JP" altLang="en-US" dirty="0"/>
              <a:t>オブジェクトストレージ</a:t>
            </a:r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仮想ネットワークの設定</a:t>
            </a:r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729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FDCD3-1913-3E94-5764-B66E8CE1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A9B5D-5665-6DB4-53BA-9C5B2B0C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AWS</a:t>
            </a:r>
            <a:r>
              <a:rPr kumimoji="1" lang="ja-JP" altLang="en-US" dirty="0"/>
              <a:t>ユーザの登録と</a:t>
            </a:r>
            <a:r>
              <a:rPr kumimoji="1" lang="en-US" altLang="ja-JP" dirty="0"/>
              <a:t>MFA</a:t>
            </a:r>
            <a:r>
              <a:rPr kumimoji="1" lang="ja-JP" altLang="en-US" dirty="0"/>
              <a:t>の設定 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事前自主勉強の結果確認  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AWS</a:t>
            </a:r>
            <a:r>
              <a:rPr kumimoji="1" lang="ja-JP" altLang="en-US" dirty="0"/>
              <a:t>認定クラウドプラクティショナーの問題と解答</a:t>
            </a:r>
          </a:p>
        </p:txBody>
      </p:sp>
    </p:spTree>
    <p:extLst>
      <p:ext uri="{BB962C8B-B14F-4D97-AF65-F5344CB8AC3E}">
        <p14:creationId xmlns:p14="http://schemas.microsoft.com/office/powerpoint/2010/main" val="396106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AEF76-1403-5C2E-8276-7EAE2817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ユーザの登録と</a:t>
            </a:r>
            <a:r>
              <a:rPr lang="en-US" altLang="ja-JP" dirty="0"/>
              <a:t>MFA</a:t>
            </a:r>
            <a:r>
              <a:rPr lang="ja-JP" altLang="en-US" dirty="0"/>
              <a:t>の設定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01B01B-BA06-F60C-9216-4FB4126D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メールアドレスを使用して事前に登録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MFA</a:t>
            </a:r>
            <a:r>
              <a:rPr lang="ja-JP" altLang="en-US" dirty="0"/>
              <a:t>（多要素認証）の重要性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993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8463A-01D2-2DFF-9A8F-FEFA554F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68C47D-0544-6A5E-40A9-C6236B46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１，</a:t>
            </a:r>
            <a:r>
              <a:rPr kumimoji="1" lang="en-US" altLang="ja-JP" dirty="0"/>
              <a:t>AWS</a:t>
            </a:r>
            <a:r>
              <a:rPr kumimoji="1" lang="ja-JP" altLang="en-US" dirty="0"/>
              <a:t>の責任共有モデルにおいて、</a:t>
            </a:r>
            <a:r>
              <a:rPr kumimoji="1" lang="en-US" altLang="ja-JP" dirty="0"/>
              <a:t>AWS</a:t>
            </a:r>
            <a:r>
              <a:rPr kumimoji="1" lang="ja-JP" altLang="en-US" dirty="0"/>
              <a:t>が責任を持つのは次のうちどれですか？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データの暗号化</a:t>
            </a:r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ハードウェアの保守</a:t>
            </a:r>
          </a:p>
          <a:p>
            <a:pPr lvl="1"/>
            <a:r>
              <a:rPr lang="en-US" altLang="ja-JP" dirty="0"/>
              <a:t>3. </a:t>
            </a:r>
            <a:r>
              <a:rPr lang="ja-JP" altLang="en-US" dirty="0"/>
              <a:t>アクセス管理</a:t>
            </a:r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アプリケーションのセキュリティ</a:t>
            </a:r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39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8463A-01D2-2DFF-9A8F-FEFA554F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68C47D-0544-6A5E-40A9-C6236B46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２</a:t>
            </a:r>
            <a:r>
              <a:rPr kumimoji="1" lang="ja-JP" altLang="en-US" dirty="0"/>
              <a:t>，</a:t>
            </a:r>
            <a:r>
              <a:rPr lang="en-US" altLang="ja-JP" dirty="0"/>
              <a:t>AWS IAM</a:t>
            </a:r>
            <a:r>
              <a:rPr lang="ja-JP" altLang="en-US" dirty="0"/>
              <a:t>の主な機能は次のうちどれですか？</a:t>
            </a:r>
            <a:endParaRPr lang="en-US" altLang="ja-JP" dirty="0"/>
          </a:p>
          <a:p>
            <a:endParaRPr lang="ja-JP" altLang="en-US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データベース管理</a:t>
            </a:r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ユーザーとアクセス管理</a:t>
            </a:r>
          </a:p>
          <a:p>
            <a:pPr lvl="1"/>
            <a:r>
              <a:rPr lang="en-US" altLang="ja-JP" dirty="0"/>
              <a:t>3. </a:t>
            </a:r>
            <a:r>
              <a:rPr lang="ja-JP" altLang="en-US" dirty="0"/>
              <a:t>ネットワーク設定</a:t>
            </a:r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ストレージ管理</a:t>
            </a:r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611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8463A-01D2-2DFF-9A8F-FEFA554F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68C47D-0544-6A5E-40A9-C6236B46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３，</a:t>
            </a:r>
            <a:r>
              <a:rPr lang="en-US" altLang="ja-JP" dirty="0"/>
              <a:t>AWS</a:t>
            </a:r>
            <a:r>
              <a:rPr lang="ja-JP" altLang="en-US" dirty="0"/>
              <a:t>のリージョンとは何ですか？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データセンターの集合体</a:t>
            </a:r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仮想ネットワーク</a:t>
            </a:r>
          </a:p>
          <a:p>
            <a:pPr lvl="1"/>
            <a:r>
              <a:rPr lang="en-US" altLang="ja-JP" dirty="0"/>
              <a:t>3. </a:t>
            </a:r>
            <a:r>
              <a:rPr lang="ja-JP" altLang="en-US" dirty="0"/>
              <a:t>地理的に分散したデータセンターのグループ</a:t>
            </a:r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セキュリティグループ</a:t>
            </a:r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7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8463A-01D2-2DFF-9A8F-FEFA554F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68C47D-0544-6A5E-40A9-C6236B46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４</a:t>
            </a:r>
            <a:r>
              <a:rPr kumimoji="1" lang="ja-JP" altLang="en-US" dirty="0"/>
              <a:t>，</a:t>
            </a:r>
            <a:r>
              <a:rPr lang="en-US" altLang="ja-JP" dirty="0"/>
              <a:t>Amazon S3</a:t>
            </a:r>
            <a:r>
              <a:rPr lang="ja-JP" altLang="en-US" dirty="0"/>
              <a:t>の主な用途は次のうちどれですか？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コンピューティングリソースの提供</a:t>
            </a:r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オブジェクトストレージ</a:t>
            </a:r>
          </a:p>
          <a:p>
            <a:pPr lvl="1"/>
            <a:r>
              <a:rPr lang="en-US" altLang="ja-JP" dirty="0"/>
              <a:t>3. </a:t>
            </a:r>
            <a:r>
              <a:rPr lang="ja-JP" altLang="en-US" dirty="0"/>
              <a:t>データベース管理</a:t>
            </a:r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ネットワーク設定</a:t>
            </a:r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125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8463A-01D2-2DFF-9A8F-FEFA554F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68C47D-0544-6A5E-40A9-C6236B46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５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/>
              <a:t>AWS CloudTrail</a:t>
            </a:r>
            <a:r>
              <a:rPr lang="ja-JP" altLang="en-US" dirty="0"/>
              <a:t>の主な機能は次のうちどれですか？</a:t>
            </a:r>
            <a:endParaRPr lang="en-US" altLang="ja-JP" dirty="0"/>
          </a:p>
          <a:p>
            <a:endParaRPr lang="ja-JP" altLang="en-US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リソースの監視</a:t>
            </a:r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ログの記録と監査</a:t>
            </a:r>
          </a:p>
          <a:p>
            <a:pPr lvl="1"/>
            <a:r>
              <a:rPr lang="en-US" altLang="ja-JP" dirty="0"/>
              <a:t>3. </a:t>
            </a:r>
            <a:r>
              <a:rPr lang="ja-JP" altLang="en-US" dirty="0"/>
              <a:t>データのバックアップ</a:t>
            </a:r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ネットワークの設定</a:t>
            </a:r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028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8463A-01D2-2DFF-9A8F-FEFA554F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68C47D-0544-6A5E-40A9-C6236B46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６</a:t>
            </a:r>
            <a:r>
              <a:rPr kumimoji="1" lang="ja-JP" altLang="en-US" dirty="0"/>
              <a:t>，</a:t>
            </a:r>
            <a:r>
              <a:rPr lang="en-US" altLang="ja-JP" dirty="0"/>
              <a:t>Amazon RDS</a:t>
            </a:r>
            <a:r>
              <a:rPr lang="ja-JP" altLang="en-US" dirty="0"/>
              <a:t>の主な用途は次のうちどれですか？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オブジェクトストレージ</a:t>
            </a:r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リレーショナルデータベースの管理</a:t>
            </a:r>
          </a:p>
          <a:p>
            <a:pPr lvl="1"/>
            <a:r>
              <a:rPr lang="en-US" altLang="ja-JP" dirty="0"/>
              <a:t>3. </a:t>
            </a:r>
            <a:r>
              <a:rPr lang="ja-JP" altLang="en-US" dirty="0"/>
              <a:t>コンテンツ配信</a:t>
            </a:r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仮想ネットワークの設定</a:t>
            </a:r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44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445</Words>
  <Application>Microsoft Office PowerPoint</Application>
  <PresentationFormat>ワイド画面</PresentationFormat>
  <Paragraphs>83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AWS入門コース - 第2回 2024年9月26日</vt:lpstr>
      <vt:lpstr>アジェンダ</vt:lpstr>
      <vt:lpstr>AWSユーザの登録とMFAの設定</vt:lpstr>
      <vt:lpstr>AWS問題</vt:lpstr>
      <vt:lpstr>AWS問題</vt:lpstr>
      <vt:lpstr>AWS問題</vt:lpstr>
      <vt:lpstr>AWS問題</vt:lpstr>
      <vt:lpstr>AWS問題</vt:lpstr>
      <vt:lpstr>AWS問題</vt:lpstr>
      <vt:lpstr>AWS問題</vt:lpstr>
      <vt:lpstr>AWS問題</vt:lpstr>
      <vt:lpstr>AWS問題</vt:lpstr>
      <vt:lpstr>AWS問題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fumiyoshi to</dc:creator>
  <cp:lastModifiedBy>fumiyoshi to</cp:lastModifiedBy>
  <cp:revision>1</cp:revision>
  <dcterms:created xsi:type="dcterms:W3CDTF">2024-09-23T07:45:48Z</dcterms:created>
  <dcterms:modified xsi:type="dcterms:W3CDTF">2024-09-23T08:12:14Z</dcterms:modified>
</cp:coreProperties>
</file>