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4" r:id="rId7"/>
    <p:sldId id="267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43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0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8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7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3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0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0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7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75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2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61909-B963-403E-B139-4D003D8A5C12}" type="datetimeFigureOut">
              <a:rPr lang="zh-CN" altLang="en-US" smtClean="0"/>
              <a:t>2017/11/12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7CD88-C4A5-4F71-A4ED-327F5338E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4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D%95%E5%85%83%E6%B5%8B%E8%AF%95/1917084?fr=aladdin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baike.baidu.com/item/%E6%B5%8B%E8%AF%95%E9%A9%B1%E5%8A%A8%E5%BC%80%E5%8F%9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编写正确的代码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检查错误。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利用命令行工具检查语法错误。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利用</a:t>
            </a:r>
            <a:r>
              <a:rPr lang="en-US" altLang="zh-CN" dirty="0" smtClean="0">
                <a:solidFill>
                  <a:schemeClr val="bg1"/>
                </a:solidFill>
              </a:rPr>
              <a:t>IDE</a:t>
            </a:r>
            <a:r>
              <a:rPr lang="zh-CN" altLang="en-US" dirty="0" smtClean="0">
                <a:solidFill>
                  <a:schemeClr val="bg1"/>
                </a:solidFill>
              </a:rPr>
              <a:t>发现更多的错误。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测试。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简单确认输入输出是否正确。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编写单元测试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phpunit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了解测试驱动。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代码性能优化。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只获取必要数据。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代码逻辑简单，相同数据避免重复获取。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合并数据库查询。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如果数据来自多个资源，那么尝试合并。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</a:rPr>
              <a:t>Xprof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查看性能分析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6" name="图片 5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6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39" y="2659713"/>
            <a:ext cx="7523809" cy="2361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9" y="247404"/>
            <a:ext cx="5628571" cy="215238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771" y="247833"/>
            <a:ext cx="6557840" cy="215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8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检查错误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语法错误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如果代码出现语法错误，那么代码将解析错误并且无法执行，保证代码没有语法错误这是编程中最基础最起码的，但是由于一些疏忽，语法错误时有发生。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结束符合错误，少括号，缺少行结束符，等</a:t>
            </a:r>
            <a:r>
              <a:rPr lang="en-US" altLang="zh-CN" dirty="0" smtClean="0">
                <a:solidFill>
                  <a:schemeClr val="bg1"/>
                </a:solidFill>
              </a:rPr>
              <a:t>…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即使修改非常小，也应该检查确认代码语法是否正确。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利用命令行工具检查语法错误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可以使用</a:t>
            </a:r>
            <a:r>
              <a:rPr lang="en-US" altLang="zh-CN" dirty="0" err="1" smtClean="0">
                <a:solidFill>
                  <a:schemeClr val="bg1"/>
                </a:solidFill>
              </a:rPr>
              <a:t>php</a:t>
            </a:r>
            <a:r>
              <a:rPr lang="zh-CN" altLang="en-US" dirty="0" smtClean="0">
                <a:solidFill>
                  <a:schemeClr val="bg1"/>
                </a:solidFill>
              </a:rPr>
              <a:t>命令行工具检查。 </a:t>
            </a:r>
            <a:r>
              <a:rPr lang="en-US" altLang="zh-CN" dirty="0" err="1" smtClean="0">
                <a:solidFill>
                  <a:schemeClr val="bg1"/>
                </a:solidFill>
              </a:rPr>
              <a:t>Php</a:t>
            </a:r>
            <a:r>
              <a:rPr lang="en-US" altLang="zh-CN" dirty="0" smtClean="0">
                <a:solidFill>
                  <a:schemeClr val="bg1"/>
                </a:solidFill>
              </a:rPr>
              <a:t>  -l [</a:t>
            </a:r>
            <a:r>
              <a:rPr lang="en-US" altLang="zh-CN" dirty="0" err="1" smtClean="0">
                <a:solidFill>
                  <a:schemeClr val="bg1"/>
                </a:solidFill>
              </a:rPr>
              <a:t>file_path</a:t>
            </a:r>
            <a:r>
              <a:rPr lang="en-US" altLang="zh-CN" dirty="0" smtClean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6" name="图片 5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4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检查错误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. </a:t>
            </a:r>
            <a:r>
              <a:rPr lang="zh-CN" altLang="en-US" dirty="0" smtClean="0">
                <a:solidFill>
                  <a:schemeClr val="bg1"/>
                </a:solidFill>
              </a:rPr>
              <a:t>利用</a:t>
            </a:r>
            <a:r>
              <a:rPr lang="en-US" altLang="zh-CN" dirty="0" smtClean="0">
                <a:solidFill>
                  <a:schemeClr val="bg1"/>
                </a:solidFill>
              </a:rPr>
              <a:t>IDE</a:t>
            </a:r>
            <a:r>
              <a:rPr lang="zh-CN" altLang="en-US" dirty="0" smtClean="0">
                <a:solidFill>
                  <a:schemeClr val="bg1"/>
                </a:solidFill>
              </a:rPr>
              <a:t>发现更多的错误。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IDE </a:t>
            </a:r>
            <a:r>
              <a:rPr lang="zh-CN" altLang="en-US" dirty="0" smtClean="0">
                <a:solidFill>
                  <a:schemeClr val="bg1"/>
                </a:solidFill>
              </a:rPr>
              <a:t>通常功能丰富，也会自动检测语法，分析代码。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图片 5" descr="{E1E64C02-2C42-395F-8050-FEFF4CCD0DE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测试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每一段代码都应该测试，不管程度如何，不管方法如何。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简单确认输入输出是否正确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可以通过多种方式，比如</a:t>
            </a:r>
            <a:r>
              <a:rPr lang="en-US" altLang="zh-CN" dirty="0" smtClean="0">
                <a:solidFill>
                  <a:schemeClr val="bg1"/>
                </a:solidFill>
              </a:rPr>
              <a:t>postman</a:t>
            </a:r>
            <a:r>
              <a:rPr lang="zh-CN" altLang="en-US" dirty="0" smtClean="0">
                <a:solidFill>
                  <a:schemeClr val="bg1"/>
                </a:solidFill>
              </a:rPr>
              <a:t>请求接口查看数据是否正确。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编写单元测试</a:t>
            </a:r>
            <a:r>
              <a:rPr lang="en-US" altLang="zh-CN" dirty="0" smtClean="0">
                <a:solidFill>
                  <a:schemeClr val="bg1"/>
                </a:solidFill>
              </a:rPr>
              <a:t>(</a:t>
            </a:r>
            <a:r>
              <a:rPr lang="en-US" altLang="zh-CN" dirty="0" err="1" smtClean="0">
                <a:solidFill>
                  <a:schemeClr val="bg1"/>
                </a:solidFill>
              </a:rPr>
              <a:t>phpunit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hlinkClick r:id="rId2" action="ppaction://hlinksldjump"/>
              </a:rPr>
              <a:t>结构化的基础测试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hlinkClick r:id="rId3"/>
              </a:rPr>
              <a:t>单元测试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</a:rPr>
              <a:t>PHPUnit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测试驱动开发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测试驱动开发，英文全称</a:t>
            </a:r>
            <a:r>
              <a:rPr lang="en-US" altLang="zh-CN" dirty="0" smtClean="0">
                <a:solidFill>
                  <a:schemeClr val="bg1"/>
                </a:solidFill>
              </a:rPr>
              <a:t>Test-Driven Development</a:t>
            </a:r>
            <a:r>
              <a:rPr lang="zh-CN" altLang="en-US" dirty="0" smtClean="0">
                <a:solidFill>
                  <a:schemeClr val="bg1"/>
                </a:solidFill>
              </a:rPr>
              <a:t>，简称</a:t>
            </a:r>
            <a:r>
              <a:rPr lang="en-US" altLang="zh-CN" dirty="0" smtClean="0">
                <a:solidFill>
                  <a:schemeClr val="bg1"/>
                </a:solidFill>
              </a:rPr>
              <a:t>TDD</a:t>
            </a:r>
            <a:r>
              <a:rPr lang="zh-CN" altLang="en-US" dirty="0" smtClean="0">
                <a:solidFill>
                  <a:schemeClr val="bg1"/>
                </a:solidFill>
              </a:rPr>
              <a:t>，是一种不同于传统软件开发流程的新型的开发方法。它要求在编写某个功能的代码之前先编写测试代码，然后只编写使测试通过的功能代码，通过测试来推动整个开发的进行。这有助于编写简洁可用和高质量的代码，并加速开发过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  <a:hlinkClick r:id="rId4"/>
              </a:rPr>
              <a:t>测试驱动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图片 5" descr="{E1E64C02-2C42-395F-8050-FEFF4CCD0DE5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8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结构化的基础测试</a:t>
            </a:r>
            <a:r>
              <a:rPr lang="en-US" altLang="zh-CN" dirty="0" smtClean="0">
                <a:solidFill>
                  <a:schemeClr val="bg1"/>
                </a:solidFill>
              </a:rPr>
              <a:t/>
            </a:r>
            <a:br>
              <a:rPr lang="en-US" altLang="zh-CN" dirty="0" smtClean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结构化的基础测试：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尽管名字有些唬人，结构化的基础测试其实是一个相当简单的概念。其思想是，你需要去测试程序中的每一个语句至少一次。如果语句是一个逻辑语句例如</a:t>
            </a:r>
            <a:r>
              <a:rPr lang="en-US" altLang="zh-CN" dirty="0" smtClean="0">
                <a:solidFill>
                  <a:schemeClr val="bg1"/>
                </a:solidFill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</a:rPr>
              <a:t>语句或者</a:t>
            </a:r>
            <a:r>
              <a:rPr lang="en-US" altLang="zh-CN" dirty="0" smtClean="0">
                <a:solidFill>
                  <a:schemeClr val="bg1"/>
                </a:solidFill>
              </a:rPr>
              <a:t>while</a:t>
            </a:r>
            <a:r>
              <a:rPr lang="zh-CN" altLang="en-US" dirty="0" smtClean="0">
                <a:solidFill>
                  <a:schemeClr val="bg1"/>
                </a:solidFill>
              </a:rPr>
              <a:t>语句，那么你就需要根据</a:t>
            </a:r>
            <a:r>
              <a:rPr lang="en-US" altLang="zh-CN" dirty="0" smtClean="0">
                <a:solidFill>
                  <a:schemeClr val="bg1"/>
                </a:solidFill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</a:rPr>
              <a:t>或者</a:t>
            </a:r>
            <a:r>
              <a:rPr lang="en-US" altLang="zh-CN" dirty="0" smtClean="0">
                <a:solidFill>
                  <a:schemeClr val="bg1"/>
                </a:solidFill>
              </a:rPr>
              <a:t>while</a:t>
            </a:r>
            <a:r>
              <a:rPr lang="zh-CN" altLang="en-US" dirty="0" smtClean="0">
                <a:solidFill>
                  <a:schemeClr val="bg1"/>
                </a:solidFill>
              </a:rPr>
              <a:t>中表达式的复杂来修改测试，以确保这个语句完全经过了测试。要确保你已经覆盖了所有的基础情况，最简单的方法就是算一算有多少条通过程序的路径，然后据此开发出能通过程序里每条路径的最少数量的测试用例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所需要基础用例的最少数量可以用下面的简单方法计算。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对通过子程序的直路，开始的时候记</a:t>
            </a:r>
            <a:r>
              <a:rPr lang="en-US" altLang="zh-CN" dirty="0" smtClean="0">
                <a:solidFill>
                  <a:schemeClr val="bg1"/>
                </a:solidFill>
              </a:rPr>
              <a:t>1.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遇到下面的每个关键字或者其等价物时，加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： </a:t>
            </a:r>
            <a:r>
              <a:rPr lang="en-US" altLang="zh-CN" dirty="0" smtClean="0">
                <a:solidFill>
                  <a:schemeClr val="bg1"/>
                </a:solidFill>
              </a:rPr>
              <a:t>if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while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repeat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for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and</a:t>
            </a:r>
            <a:r>
              <a:rPr lang="zh-CN" altLang="en-US" dirty="0" smtClean="0">
                <a:solidFill>
                  <a:schemeClr val="bg1"/>
                </a:solidFill>
              </a:rPr>
              <a:t>以及</a:t>
            </a:r>
            <a:r>
              <a:rPr lang="en-US" altLang="zh-CN" dirty="0" smtClean="0">
                <a:solidFill>
                  <a:schemeClr val="bg1"/>
                </a:solidFill>
              </a:rPr>
              <a:t>or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3. </a:t>
            </a:r>
            <a:r>
              <a:rPr lang="zh-CN" altLang="en-US" dirty="0" smtClean="0">
                <a:solidFill>
                  <a:schemeClr val="bg1"/>
                </a:solidFill>
              </a:rPr>
              <a:t>遇到每一个</a:t>
            </a:r>
            <a:r>
              <a:rPr lang="en-US" altLang="zh-CN" dirty="0" smtClean="0">
                <a:solidFill>
                  <a:schemeClr val="bg1"/>
                </a:solidFill>
              </a:rPr>
              <a:t>case</a:t>
            </a:r>
            <a:r>
              <a:rPr lang="zh-CN" altLang="en-US" dirty="0" smtClean="0">
                <a:solidFill>
                  <a:schemeClr val="bg1"/>
                </a:solidFill>
              </a:rPr>
              <a:t>语句就加</a:t>
            </a:r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</a:rPr>
              <a:t>，如果</a:t>
            </a:r>
            <a:r>
              <a:rPr lang="en-US" altLang="zh-CN" dirty="0" smtClean="0">
                <a:solidFill>
                  <a:schemeClr val="bg1"/>
                </a:solidFill>
              </a:rPr>
              <a:t>case</a:t>
            </a:r>
            <a:r>
              <a:rPr lang="zh-CN" altLang="en-US" dirty="0" smtClean="0">
                <a:solidFill>
                  <a:schemeClr val="bg1"/>
                </a:solidFill>
              </a:rPr>
              <a:t>语句没有缺省情况，则再加</a:t>
            </a:r>
            <a:r>
              <a:rPr lang="en-US" altLang="zh-CN" dirty="0" smtClean="0">
                <a:solidFill>
                  <a:schemeClr val="bg1"/>
                </a:solidFill>
              </a:rPr>
              <a:t>1.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en-US" dirty="0" smtClean="0">
                <a:solidFill>
                  <a:schemeClr val="bg1"/>
                </a:solidFill>
                <a:hlinkClick r:id="rId2" action="ppaction://hlinksldjump"/>
              </a:rPr>
              <a:t>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图片 5" descr="{E1E64C02-2C42-395F-8050-FEFF4CCD0DE5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1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代码性能优化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代码性能优化：</a:t>
            </a:r>
            <a:r>
              <a:rPr lang="zh-CN" altLang="en-US" dirty="0">
                <a:solidFill>
                  <a:schemeClr val="bg1"/>
                </a:solidFill>
              </a:rPr>
              <a:t>简而言之，就是在不影响系统运行正确性的前提下，使之运行地更快，完成特定功能所需的时间更短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只获取必要数据。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  <a:hlinkClick r:id="rId2" action="ppaction://hlinksldjump"/>
              </a:rPr>
              <a:t>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代码逻辑简单，相同数据避免重复获取。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  <a:hlinkClick r:id="rId2" action="ppaction://hlinksldjump"/>
              </a:rPr>
              <a:t>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合并数据库查询。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r>
              <a:rPr lang="zh-CN" altLang="en-US" dirty="0" smtClean="0">
                <a:solidFill>
                  <a:schemeClr val="bg1"/>
                </a:solidFill>
                <a:hlinkClick r:id="rId2" action="ppaction://hlinksldjump"/>
              </a:rPr>
              <a:t>例：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如果数据来自多个资源，那么尝试合并。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2"/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/>
                </a:solidFill>
              </a:rPr>
              <a:t>Xprof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查看性能分析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6" name="图片 5" descr="{E1E64C02-2C42-395F-8050-FEFF4CCD0DE5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320" y="36512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6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学习参考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1. </a:t>
            </a:r>
            <a:r>
              <a:rPr lang="zh-CN" altLang="en-US" dirty="0" smtClean="0">
                <a:solidFill>
                  <a:schemeClr val="bg1"/>
                </a:solidFill>
              </a:rPr>
              <a:t>代码大全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2. </a:t>
            </a:r>
            <a:r>
              <a:rPr lang="zh-CN" altLang="en-US" dirty="0" smtClean="0">
                <a:solidFill>
                  <a:schemeClr val="bg1"/>
                </a:solidFill>
              </a:rPr>
              <a:t>重构 改善既有代码的设计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sz="4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533" y="2588654"/>
            <a:ext cx="10515600" cy="3717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800" dirty="0" smtClean="0">
                <a:solidFill>
                  <a:schemeClr val="bg1"/>
                </a:solidFill>
              </a:rPr>
              <a:t>Thank you!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810" y="310515"/>
            <a:ext cx="270446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7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696" y="528136"/>
            <a:ext cx="6466667" cy="26857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31" y="760923"/>
            <a:ext cx="4257143" cy="5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889" y="3460923"/>
            <a:ext cx="4266667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2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434</Words>
  <Application>Microsoft Office PowerPoint</Application>
  <PresentationFormat>宽屏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编写正确的代码</vt:lpstr>
      <vt:lpstr>检查错误</vt:lpstr>
      <vt:lpstr>检查错误</vt:lpstr>
      <vt:lpstr>测试</vt:lpstr>
      <vt:lpstr>结构化的基础测试 </vt:lpstr>
      <vt:lpstr>代码性能优化</vt:lpstr>
      <vt:lpstr>学习参考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编写正确的代码</dc:title>
  <dc:creator>dwj</dc:creator>
  <cp:lastModifiedBy>dwj</cp:lastModifiedBy>
  <cp:revision>45</cp:revision>
  <dcterms:created xsi:type="dcterms:W3CDTF">2017-11-12T09:41:34Z</dcterms:created>
  <dcterms:modified xsi:type="dcterms:W3CDTF">2017-11-12T12:25:41Z</dcterms:modified>
</cp:coreProperties>
</file>