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76" r:id="rId4"/>
    <p:sldId id="277" r:id="rId5"/>
    <p:sldId id="278" r:id="rId6"/>
    <p:sldId id="279" r:id="rId7"/>
    <p:sldId id="280" r:id="rId8"/>
    <p:sldId id="281" r:id="rId9"/>
    <p:sldId id="275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5F9553C-FB90-4E40-A19B-C67A0900F585}">
          <p14:sldIdLst>
            <p14:sldId id="256"/>
            <p14:sldId id="274"/>
            <p14:sldId id="276"/>
            <p14:sldId id="277"/>
            <p14:sldId id="278"/>
            <p14:sldId id="279"/>
            <p14:sldId id="280"/>
            <p14:sldId id="281"/>
            <p14:sldId id="27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CF9E1-DC74-4584-991B-4E0D4BAFE023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17537-C970-465A-B9D2-D7FA8760D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EE1-A747-4A21-A6A6-27C551225A4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1B2E-3494-4F73-ADDF-132D6D3D7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EE1-A747-4A21-A6A6-27C551225A4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1B2E-3494-4F73-ADDF-132D6D3D7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EE1-A747-4A21-A6A6-27C551225A4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1B2E-3494-4F73-ADDF-132D6D3D7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EE1-A747-4A21-A6A6-27C551225A4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1B2E-3494-4F73-ADDF-132D6D3D7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EE1-A747-4A21-A6A6-27C551225A4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1B2E-3494-4F73-ADDF-132D6D3D7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EE1-A747-4A21-A6A6-27C551225A4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1B2E-3494-4F73-ADDF-132D6D3D7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EE1-A747-4A21-A6A6-27C551225A4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1B2E-3494-4F73-ADDF-132D6D3D7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EE1-A747-4A21-A6A6-27C551225A4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1B2E-3494-4F73-ADDF-132D6D3D7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EE1-A747-4A21-A6A6-27C551225A4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1B2E-3494-4F73-ADDF-132D6D3D7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EE1-A747-4A21-A6A6-27C551225A4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1B2E-3494-4F73-ADDF-132D6D3D7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EE1-A747-4A21-A6A6-27C551225A4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1B2E-3494-4F73-ADDF-132D6D3D7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6EE1-A747-4A21-A6A6-27C551225A4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31B2E-3494-4F73-ADDF-132D6D3D74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penresty.org/cn/ngin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>
                <a:solidFill>
                  <a:srgbClr val="00B050"/>
                </a:solidFill>
              </a:rPr>
              <a:t>Lua </a:t>
            </a:r>
            <a:r>
              <a:rPr lang="zh-CN" altLang="en-US" sz="9600" dirty="0" smtClean="0">
                <a:solidFill>
                  <a:srgbClr val="00B050"/>
                </a:solidFill>
              </a:rPr>
              <a:t>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80680"/>
            <a:ext cx="9144000" cy="1177119"/>
          </a:xfrm>
        </p:spPr>
        <p:txBody>
          <a:bodyPr>
            <a:normAutofit/>
          </a:bodyPr>
          <a:lstStyle/>
          <a:p>
            <a:endParaRPr lang="en-US" altLang="zh-CN" u="sng" dirty="0" smtClean="0">
              <a:solidFill>
                <a:srgbClr val="00B050"/>
              </a:solidFill>
            </a:endParaRPr>
          </a:p>
          <a:p>
            <a:r>
              <a:rPr lang="zh-CN" altLang="en-US" sz="2000" dirty="0" smtClean="0"/>
              <a:t>分享：好好住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杜文军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370" y="365125"/>
            <a:ext cx="2704465" cy="78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533" y="2588654"/>
            <a:ext cx="10515600" cy="37170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8800" dirty="0" smtClean="0"/>
              <a:t>Thank you!</a:t>
            </a:r>
            <a:endParaRPr lang="zh-CN" altLang="en-US" sz="8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370" y="365125"/>
            <a:ext cx="2704465" cy="78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7685"/>
            <a:ext cx="10515600" cy="40894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.  </a:t>
            </a:r>
            <a:r>
              <a:rPr lang="zh-CN" altLang="en-US" dirty="0" smtClean="0"/>
              <a:t>有一些接口，结构和逻辑都非常简单，调用量非常大（图片推荐标签，搜索关键字联想标签，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打开初始信息），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语言的性能并不卓越，同时又会有使用框架带来的性能损失。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  </a:t>
            </a:r>
            <a:r>
              <a:rPr lang="zh-CN" altLang="en-US" dirty="0" smtClean="0"/>
              <a:t>所以我们期望能有一种新的方式，能够让接口更高效，简单。同时也可以做拆分，把一些静态数据接口，结构逻辑简单的接口，或者对性能要求高的接口都拆分出来。</a:t>
            </a:r>
            <a:endParaRPr lang="en-US" altLang="zh-CN" dirty="0" smtClean="0"/>
          </a:p>
          <a:p>
            <a:r>
              <a:rPr lang="en-US" altLang="zh-CN" dirty="0" smtClean="0"/>
              <a:t>3.  </a:t>
            </a:r>
            <a:r>
              <a:rPr lang="zh-CN" altLang="en-US" dirty="0" smtClean="0"/>
              <a:t>稍加了解之后觉得 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是非常好的方案，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有模块支持，语言简单，性能高。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370" y="365125"/>
            <a:ext cx="2704465" cy="78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7685"/>
            <a:ext cx="10515600" cy="40894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 smtClean="0"/>
              <a:t>前言：在实际</a:t>
            </a:r>
            <a:r>
              <a:rPr lang="zh-CN" altLang="en-US" sz="2400" dirty="0"/>
              <a:t>使用中 由于 </a:t>
            </a:r>
            <a:r>
              <a:rPr lang="en-US" altLang="zh-CN" sz="2400" dirty="0" err="1"/>
              <a:t>Nginx</a:t>
            </a:r>
            <a:r>
              <a:rPr lang="en-US" altLang="zh-CN" sz="2400" dirty="0"/>
              <a:t> </a:t>
            </a:r>
            <a:r>
              <a:rPr lang="zh-CN" altLang="en-US" sz="2400" dirty="0"/>
              <a:t>本身对 </a:t>
            </a:r>
            <a:r>
              <a:rPr lang="en-US" altLang="zh-CN" sz="2400" dirty="0" err="1"/>
              <a:t>Lua</a:t>
            </a:r>
            <a:r>
              <a:rPr lang="en-US" altLang="zh-CN" sz="2400" dirty="0"/>
              <a:t> </a:t>
            </a:r>
            <a:r>
              <a:rPr lang="zh-CN" altLang="en-US" sz="2400" dirty="0"/>
              <a:t>的支持不够丰富，所以我们选择了 </a:t>
            </a:r>
            <a:r>
              <a:rPr lang="en-US" altLang="zh-CN" sz="2400" dirty="0" err="1"/>
              <a:t>OpenResty</a:t>
            </a:r>
            <a:r>
              <a:rPr lang="en-US" altLang="zh-CN" sz="2400" dirty="0"/>
              <a:t> (</a:t>
            </a:r>
            <a:r>
              <a:rPr lang="zh-CN" altLang="en-US" sz="2400" dirty="0"/>
              <a:t>基于 </a:t>
            </a:r>
            <a:r>
              <a:rPr lang="en-US" altLang="zh-CN" sz="2400" dirty="0" err="1"/>
              <a:t>Nginx</a:t>
            </a:r>
            <a:r>
              <a:rPr lang="en-US" altLang="zh-CN" sz="2400" dirty="0"/>
              <a:t> </a:t>
            </a:r>
            <a:r>
              <a:rPr lang="zh-CN" altLang="en-US" sz="2400" dirty="0"/>
              <a:t>与 </a:t>
            </a:r>
            <a:r>
              <a:rPr lang="en-US" altLang="zh-CN" sz="2400" dirty="0" err="1"/>
              <a:t>Lua</a:t>
            </a:r>
            <a:r>
              <a:rPr lang="en-US" altLang="zh-CN" sz="2400" dirty="0"/>
              <a:t> </a:t>
            </a:r>
            <a:r>
              <a:rPr lang="zh-CN" altLang="en-US" sz="2400" dirty="0"/>
              <a:t>的高性能 </a:t>
            </a:r>
            <a:r>
              <a:rPr lang="en-US" altLang="zh-CN" sz="2400" dirty="0"/>
              <a:t>Web </a:t>
            </a:r>
            <a:r>
              <a:rPr lang="zh-CN" altLang="en-US" sz="2400" dirty="0"/>
              <a:t>平台</a:t>
            </a:r>
            <a:r>
              <a:rPr lang="en-US" altLang="zh-CN" sz="2400" dirty="0"/>
              <a:t>),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由于编写独立的 </a:t>
            </a:r>
            <a:r>
              <a:rPr lang="en-US" altLang="zh-CN" sz="2400" dirty="0" err="1" smtClean="0"/>
              <a:t>Lua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文件不易管理，同时结构不清晰，功能不够强大，所以我们 引入了 </a:t>
            </a:r>
            <a:r>
              <a:rPr lang="en-US" altLang="zh-CN" sz="2400" dirty="0" smtClean="0"/>
              <a:t>Lapis (</a:t>
            </a:r>
            <a:r>
              <a:rPr lang="en-US" altLang="zh-CN" sz="2400" dirty="0" err="1" smtClean="0"/>
              <a:t>Lua</a:t>
            </a:r>
            <a:r>
              <a:rPr lang="zh-CN" altLang="en-US" sz="2400" dirty="0" smtClean="0"/>
              <a:t>全栈框架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，由于 </a:t>
            </a:r>
            <a:r>
              <a:rPr lang="en-US" altLang="zh-CN" sz="2400" dirty="0" err="1" smtClean="0"/>
              <a:t>Lua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开发时需要一些模块，所以我们使用 </a:t>
            </a:r>
            <a:r>
              <a:rPr lang="en-US" altLang="zh-CN" sz="2400" dirty="0" err="1" smtClean="0"/>
              <a:t>Luarocks</a:t>
            </a:r>
            <a:r>
              <a:rPr lang="en-US" altLang="zh-CN" sz="2400" dirty="0" smtClean="0"/>
              <a:t> (</a:t>
            </a:r>
            <a:r>
              <a:rPr lang="en-US" altLang="zh-CN" sz="2400" dirty="0" err="1" smtClean="0"/>
              <a:t>Lua</a:t>
            </a:r>
            <a:r>
              <a:rPr lang="zh-CN" altLang="en-US" sz="2400" dirty="0" smtClean="0"/>
              <a:t>包管理工具</a:t>
            </a:r>
            <a:r>
              <a:rPr lang="en-US" altLang="zh-CN" sz="2400" dirty="0" smtClean="0"/>
              <a:t>).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en-US" altLang="zh-CN" sz="2400" dirty="0" smtClean="0"/>
              <a:t>. </a:t>
            </a:r>
            <a:r>
              <a:rPr lang="en-US" altLang="zh-CN" sz="2400" dirty="0" err="1" smtClean="0"/>
              <a:t>Lua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https://www.lua.org/</a:t>
            </a:r>
            <a:endParaRPr lang="en-US" altLang="zh-CN" sz="2000" dirty="0" smtClean="0"/>
          </a:p>
          <a:p>
            <a:r>
              <a:rPr lang="en-US" altLang="zh-CN" sz="2400" dirty="0" smtClean="0"/>
              <a:t>2. </a:t>
            </a:r>
            <a:r>
              <a:rPr lang="en-US" altLang="zh-CN" sz="2400" dirty="0" err="1" smtClean="0"/>
              <a:t>OpenResty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https://openresty.org/cn/</a:t>
            </a:r>
            <a:endParaRPr lang="en-US" altLang="zh-CN" sz="2000" dirty="0" smtClean="0"/>
          </a:p>
          <a:p>
            <a:r>
              <a:rPr lang="en-US" altLang="zh-CN" sz="2400" dirty="0" smtClean="0"/>
              <a:t>3. </a:t>
            </a:r>
            <a:r>
              <a:rPr lang="en-US" altLang="zh-CN" sz="2400" dirty="0" err="1" smtClean="0"/>
              <a:t>Luarocks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https://luarocks.org/</a:t>
            </a:r>
            <a:endParaRPr lang="en-US" altLang="zh-CN" sz="2000" dirty="0" smtClean="0"/>
          </a:p>
          <a:p>
            <a:r>
              <a:rPr lang="en-US" altLang="zh-CN" sz="2400" dirty="0" smtClean="0"/>
              <a:t>4. </a:t>
            </a:r>
            <a:r>
              <a:rPr lang="en-US" altLang="zh-CN" sz="2400" dirty="0" smtClean="0"/>
              <a:t>Lapis</a:t>
            </a:r>
          </a:p>
          <a:p>
            <a:pPr lvl="1"/>
            <a:r>
              <a:rPr lang="en-US" altLang="zh-CN" sz="2000" dirty="0"/>
              <a:t>http://leafo.net/lapis/</a:t>
            </a:r>
            <a:endParaRPr lang="en-US" altLang="zh-CN" sz="2000" dirty="0" smtClean="0"/>
          </a:p>
          <a:p>
            <a:r>
              <a:rPr lang="en-US" altLang="zh-CN" sz="2400" dirty="0" smtClean="0"/>
              <a:t>5. </a:t>
            </a:r>
            <a:r>
              <a:rPr lang="zh-CN" altLang="en-US" sz="2400" dirty="0" smtClean="0"/>
              <a:t>好好住项目中的使用。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370" y="365125"/>
            <a:ext cx="2704465" cy="78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7425"/>
            <a:ext cx="10515600" cy="940159"/>
          </a:xfrm>
        </p:spPr>
        <p:txBody>
          <a:bodyPr/>
          <a:lstStyle/>
          <a:p>
            <a:r>
              <a:rPr lang="en-US" altLang="zh-CN" dirty="0" err="1" smtClean="0"/>
              <a:t>L</a:t>
            </a:r>
            <a:r>
              <a:rPr lang="en-US" altLang="zh-CN" dirty="0" err="1" smtClean="0"/>
              <a:t>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915" y="1305284"/>
            <a:ext cx="10515600" cy="533185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1800" dirty="0" err="1"/>
              <a:t>Lua</a:t>
            </a:r>
            <a:r>
              <a:rPr lang="zh-CN" altLang="en-US" sz="1800" dirty="0"/>
              <a:t>是一个强大的，高效的，轻量级的，可嵌入的脚本语言。它支持过程编程、面向对象编程、函数式编程、数据驱动编程和数据描述。</a:t>
            </a:r>
            <a:r>
              <a:rPr lang="en-US" altLang="zh-CN" sz="18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zh-CN" sz="1800" dirty="0" err="1" smtClean="0"/>
              <a:t>Lua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是动态语言。</a:t>
            </a:r>
            <a:endParaRPr lang="en-US" altLang="zh-CN" sz="1800" dirty="0" smtClean="0"/>
          </a:p>
          <a:p>
            <a:pPr marL="514350" indent="-514350">
              <a:buAutoNum type="arabicPeriod"/>
            </a:pPr>
            <a:r>
              <a:rPr lang="zh-CN" altLang="en-US" sz="1800" dirty="0" smtClean="0"/>
              <a:t>有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中数据类型</a:t>
            </a:r>
            <a:r>
              <a:rPr lang="en-US" altLang="zh-CN" sz="1800" dirty="0" smtClean="0"/>
              <a:t>:</a:t>
            </a:r>
            <a:r>
              <a:rPr lang="en-US" altLang="zh-CN" sz="1800" dirty="0"/>
              <a:t> </a:t>
            </a:r>
            <a:r>
              <a:rPr lang="en-US" altLang="zh-CN" sz="1800" i="1" dirty="0"/>
              <a:t>nil</a:t>
            </a:r>
            <a:r>
              <a:rPr lang="en-US" altLang="zh-CN" sz="1800" dirty="0"/>
              <a:t>, </a:t>
            </a:r>
            <a:r>
              <a:rPr lang="en-US" altLang="zh-CN" sz="1800" i="1" dirty="0" err="1"/>
              <a:t>boolean</a:t>
            </a:r>
            <a:r>
              <a:rPr lang="en-US" altLang="zh-CN" sz="1800" dirty="0"/>
              <a:t>, </a:t>
            </a:r>
            <a:r>
              <a:rPr lang="en-US" altLang="zh-CN" sz="1800" i="1" dirty="0"/>
              <a:t>number</a:t>
            </a:r>
            <a:r>
              <a:rPr lang="en-US" altLang="zh-CN" sz="1800" dirty="0"/>
              <a:t>, </a:t>
            </a:r>
            <a:r>
              <a:rPr lang="en-US" altLang="zh-CN" sz="1800" i="1" dirty="0"/>
              <a:t>string</a:t>
            </a:r>
            <a:r>
              <a:rPr lang="en-US" altLang="zh-CN" sz="1800" dirty="0"/>
              <a:t>, </a:t>
            </a:r>
            <a:r>
              <a:rPr lang="en-US" altLang="zh-CN" sz="1800" i="1" dirty="0"/>
              <a:t>function</a:t>
            </a:r>
            <a:r>
              <a:rPr lang="en-US" altLang="zh-CN" sz="1800" dirty="0"/>
              <a:t>, </a:t>
            </a:r>
            <a:r>
              <a:rPr lang="en-US" altLang="zh-CN" sz="1800" i="1" dirty="0" err="1"/>
              <a:t>userdata</a:t>
            </a:r>
            <a:r>
              <a:rPr lang="en-US" altLang="zh-CN" sz="1800" dirty="0"/>
              <a:t>, </a:t>
            </a:r>
            <a:r>
              <a:rPr lang="en-US" altLang="zh-CN" sz="1800" i="1" dirty="0"/>
              <a:t>thread</a:t>
            </a:r>
            <a:r>
              <a:rPr lang="en-US" altLang="zh-CN" sz="1800" dirty="0"/>
              <a:t>, and </a:t>
            </a:r>
            <a:r>
              <a:rPr lang="en-US" altLang="zh-CN" sz="1800" i="1" dirty="0"/>
              <a:t>table</a:t>
            </a:r>
            <a:r>
              <a:rPr lang="en-US" altLang="zh-CN" sz="1800" dirty="0" smtClean="0"/>
              <a:t>.</a:t>
            </a:r>
          </a:p>
          <a:p>
            <a:pPr marL="514350" indent="-514350">
              <a:buAutoNum type="arabicPeriod"/>
            </a:pPr>
            <a:r>
              <a:rPr lang="zh-CN" altLang="en-US" sz="1800" dirty="0" smtClean="0"/>
              <a:t>代码风格</a:t>
            </a:r>
            <a:endParaRPr lang="en-US" altLang="zh-CN" sz="1800" dirty="0" smtClean="0"/>
          </a:p>
          <a:p>
            <a:pPr marL="514350" indent="-514350">
              <a:buAutoNum type="arabicPeriod"/>
            </a:pPr>
            <a:endParaRPr lang="en-US" altLang="zh-CN" sz="1800" dirty="0" smtClean="0"/>
          </a:p>
          <a:p>
            <a:pPr marL="514350" indent="-514350">
              <a:buAutoNum type="arabicPeriod"/>
            </a:pP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629" y="2758694"/>
            <a:ext cx="5705341" cy="3575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678" y="2724049"/>
            <a:ext cx="2723809" cy="6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29" y="3607463"/>
            <a:ext cx="4971429" cy="19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370" y="365125"/>
            <a:ext cx="27044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7425"/>
            <a:ext cx="10515600" cy="940159"/>
          </a:xfrm>
        </p:spPr>
        <p:txBody>
          <a:bodyPr/>
          <a:lstStyle/>
          <a:p>
            <a:r>
              <a:rPr lang="en-US" altLang="zh-CN" dirty="0" err="1"/>
              <a:t>OpenResty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0160"/>
            <a:ext cx="10515600" cy="569226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altLang="zh-CN" sz="1800" dirty="0" err="1"/>
              <a:t>OpenResty</a:t>
            </a:r>
            <a:r>
              <a:rPr lang="en-US" altLang="zh-CN" sz="1800" baseline="30000" dirty="0"/>
              <a:t>®</a:t>
            </a:r>
            <a:r>
              <a:rPr lang="zh-CN" altLang="en-US" sz="1800" dirty="0"/>
              <a:t> 是一个基于 </a:t>
            </a:r>
            <a:r>
              <a:rPr lang="en-US" altLang="zh-CN" sz="1800" u="sng" dirty="0" err="1">
                <a:hlinkClick r:id="rId2"/>
              </a:rPr>
              <a:t>Nginx</a:t>
            </a:r>
            <a:r>
              <a:rPr lang="zh-CN" altLang="en-US" sz="1800" dirty="0"/>
              <a:t> 与 </a:t>
            </a:r>
            <a:r>
              <a:rPr lang="en-US" altLang="zh-CN" sz="1800" dirty="0" err="1"/>
              <a:t>Lua</a:t>
            </a:r>
            <a:r>
              <a:rPr lang="en-US" altLang="zh-CN" sz="1800" dirty="0"/>
              <a:t> </a:t>
            </a:r>
            <a:r>
              <a:rPr lang="zh-CN" altLang="en-US" sz="1800" dirty="0"/>
              <a:t>的高性能 </a:t>
            </a:r>
            <a:r>
              <a:rPr lang="en-US" altLang="zh-CN" sz="1800" dirty="0"/>
              <a:t>Web </a:t>
            </a:r>
            <a:r>
              <a:rPr lang="zh-CN" altLang="en-US" sz="1800" dirty="0"/>
              <a:t>平台，其内部集成了大量精良的 </a:t>
            </a:r>
            <a:r>
              <a:rPr lang="en-US" altLang="zh-CN" sz="1800" dirty="0" err="1"/>
              <a:t>Lua</a:t>
            </a:r>
            <a:r>
              <a:rPr lang="en-US" altLang="zh-CN" sz="1800" dirty="0"/>
              <a:t> </a:t>
            </a:r>
            <a:r>
              <a:rPr lang="zh-CN" altLang="en-US" sz="1800" dirty="0"/>
              <a:t>库、第三方模块以及大多数的依赖项。用于方便地搭建能够处理超高并发、扩展性极高的动态 </a:t>
            </a:r>
            <a:r>
              <a:rPr lang="en-US" altLang="zh-CN" sz="1800" dirty="0"/>
              <a:t>Web </a:t>
            </a:r>
            <a:r>
              <a:rPr lang="zh-CN" altLang="en-US" sz="1800" dirty="0"/>
              <a:t>应用、</a:t>
            </a:r>
            <a:r>
              <a:rPr lang="en-US" altLang="zh-CN" sz="1800" dirty="0"/>
              <a:t>Web </a:t>
            </a:r>
            <a:r>
              <a:rPr lang="zh-CN" altLang="en-US" sz="1800" dirty="0"/>
              <a:t>服务和动态网关。 </a:t>
            </a:r>
            <a:endParaRPr lang="en-US" altLang="zh-CN" sz="1800" dirty="0" smtClean="0"/>
          </a:p>
          <a:p>
            <a:pPr marL="514350" indent="-514350">
              <a:buAutoNum type="arabicPeriod"/>
            </a:pPr>
            <a:r>
              <a:rPr lang="en-US" altLang="zh-CN" sz="1800" dirty="0" err="1"/>
              <a:t>OpenResty</a:t>
            </a:r>
            <a:r>
              <a:rPr lang="en-US" altLang="zh-CN" sz="1800" baseline="30000" dirty="0"/>
              <a:t>®</a:t>
            </a:r>
            <a:r>
              <a:rPr lang="zh-CN" altLang="en-US" sz="1800" dirty="0"/>
              <a:t> 通过汇聚各种设计精良的 </a:t>
            </a:r>
            <a:r>
              <a:rPr lang="en-US" altLang="zh-CN" sz="1800" u="sng" dirty="0" err="1">
                <a:hlinkClick r:id="rId2"/>
              </a:rPr>
              <a:t>Nginx</a:t>
            </a:r>
            <a:r>
              <a:rPr lang="zh-CN" altLang="en-US" sz="1800" dirty="0"/>
              <a:t> </a:t>
            </a:r>
            <a:r>
              <a:rPr lang="zh-CN" altLang="en-US" sz="1800" dirty="0" smtClean="0"/>
              <a:t>模块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（</a:t>
            </a:r>
            <a:r>
              <a:rPr lang="zh-CN" altLang="en-US" sz="1800" dirty="0"/>
              <a:t>主要由 </a:t>
            </a:r>
            <a:r>
              <a:rPr lang="en-US" altLang="zh-CN" sz="1800" dirty="0" err="1"/>
              <a:t>OpenResty</a:t>
            </a:r>
            <a:r>
              <a:rPr lang="en-US" altLang="zh-CN" sz="1800" dirty="0"/>
              <a:t> </a:t>
            </a:r>
            <a:r>
              <a:rPr lang="zh-CN" altLang="en-US" sz="1800" dirty="0"/>
              <a:t>团队自主开发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514350" indent="-514350">
              <a:buAutoNum type="arabicPeriod" startAt="3"/>
            </a:pPr>
            <a:r>
              <a:rPr lang="zh-CN" altLang="en-US" sz="1800" dirty="0" smtClean="0"/>
              <a:t>安装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800" dirty="0" smtClean="0"/>
              <a:t>tar </a:t>
            </a:r>
            <a:r>
              <a:rPr lang="en-US" altLang="zh-CN" sz="1800" dirty="0"/>
              <a:t>-</a:t>
            </a:r>
            <a:r>
              <a:rPr lang="en-US" altLang="zh-CN" sz="1800" dirty="0" err="1"/>
              <a:t>xzvf</a:t>
            </a:r>
            <a:r>
              <a:rPr lang="en-US" altLang="zh-CN" sz="1800" dirty="0"/>
              <a:t> openresty-VERSION.tar.gz</a:t>
            </a:r>
          </a:p>
          <a:p>
            <a:pPr marL="457200" lvl="1" indent="0">
              <a:buNone/>
            </a:pPr>
            <a:r>
              <a:rPr lang="en-US" altLang="zh-CN" sz="1800" dirty="0"/>
              <a:t>cd </a:t>
            </a:r>
            <a:r>
              <a:rPr lang="en-US" altLang="zh-CN" sz="1800" dirty="0" err="1"/>
              <a:t>openresty</a:t>
            </a:r>
            <a:r>
              <a:rPr lang="en-US" altLang="zh-CN" sz="1800" dirty="0"/>
              <a:t>-VERSION/</a:t>
            </a:r>
          </a:p>
          <a:p>
            <a:pPr marL="457200" lvl="1" indent="0">
              <a:buNone/>
            </a:pPr>
            <a:r>
              <a:rPr lang="en-US" altLang="zh-CN" sz="1800" dirty="0"/>
              <a:t>./configure --prefix</a:t>
            </a:r>
            <a:r>
              <a:rPr lang="en-US" altLang="zh-CN" sz="1800" dirty="0" smtClean="0"/>
              <a:t>=/</a:t>
            </a:r>
            <a:r>
              <a:rPr lang="en-US" altLang="zh-CN" sz="1800" dirty="0" err="1" smtClean="0"/>
              <a:t>usr</a:t>
            </a:r>
            <a:r>
              <a:rPr lang="en-US" altLang="zh-CN" sz="1800" dirty="0" smtClean="0"/>
              <a:t>/local/</a:t>
            </a:r>
            <a:r>
              <a:rPr lang="en-US" altLang="zh-CN" sz="1800" dirty="0" err="1" smtClean="0"/>
              <a:t>openresty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\</a:t>
            </a:r>
          </a:p>
          <a:p>
            <a:pPr marL="457200" lvl="1" indent="0">
              <a:buNone/>
            </a:pPr>
            <a:r>
              <a:rPr lang="en-US" altLang="zh-CN" sz="1800" dirty="0"/>
              <a:t>            --with-</a:t>
            </a:r>
            <a:r>
              <a:rPr lang="en-US" altLang="zh-CN" sz="1800" dirty="0" err="1"/>
              <a:t>luajit</a:t>
            </a:r>
            <a:r>
              <a:rPr lang="en-US" altLang="zh-CN" sz="1800" dirty="0"/>
              <a:t> \</a:t>
            </a:r>
          </a:p>
          <a:p>
            <a:pPr marL="457200" lvl="1" indent="0">
              <a:buNone/>
            </a:pPr>
            <a:r>
              <a:rPr lang="en-US" altLang="zh-CN" sz="1800" dirty="0"/>
              <a:t>            --without-http_redis2_module \</a:t>
            </a:r>
          </a:p>
          <a:p>
            <a:pPr marL="457200" lvl="1" indent="0">
              <a:buNone/>
            </a:pPr>
            <a:r>
              <a:rPr lang="en-US" altLang="zh-CN" sz="1800" dirty="0"/>
              <a:t>            --with-</a:t>
            </a:r>
            <a:r>
              <a:rPr lang="en-US" altLang="zh-CN" sz="1800" dirty="0" err="1"/>
              <a:t>http_iconv_module</a:t>
            </a:r>
            <a:r>
              <a:rPr lang="en-US" altLang="zh-CN" sz="1800" dirty="0"/>
              <a:t> \</a:t>
            </a:r>
          </a:p>
          <a:p>
            <a:pPr marL="457200" lvl="1" indent="0">
              <a:buNone/>
            </a:pPr>
            <a:r>
              <a:rPr lang="en-US" altLang="zh-CN" sz="1800" dirty="0"/>
              <a:t>            --</a:t>
            </a:r>
            <a:r>
              <a:rPr lang="en-US" altLang="zh-CN" sz="1800" dirty="0" smtClean="0"/>
              <a:t>with-</a:t>
            </a:r>
            <a:r>
              <a:rPr lang="en-US" altLang="zh-CN" sz="1800" dirty="0" err="1" smtClean="0"/>
              <a:t>http_postgres_modulemake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// </a:t>
            </a:r>
            <a:r>
              <a:rPr lang="zh-CN" altLang="en-US" sz="1800" dirty="0" smtClean="0"/>
              <a:t>可以根据需要添加更多的</a:t>
            </a:r>
            <a:r>
              <a:rPr lang="en-US" altLang="zh-CN" sz="1800" dirty="0" err="1" smtClean="0"/>
              <a:t>nginx</a:t>
            </a:r>
            <a:r>
              <a:rPr lang="zh-CN" altLang="en-US" sz="1800" dirty="0" smtClean="0"/>
              <a:t>模块。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m</a:t>
            </a:r>
            <a:r>
              <a:rPr lang="en-US" altLang="zh-CN" sz="1800" dirty="0" smtClean="0"/>
              <a:t>ake</a:t>
            </a:r>
          </a:p>
          <a:p>
            <a:pPr marL="457200" lvl="1" indent="0">
              <a:buNone/>
            </a:pPr>
            <a:r>
              <a:rPr lang="en-US" altLang="zh-CN" sz="1800" dirty="0" smtClean="0"/>
              <a:t>make </a:t>
            </a:r>
            <a:r>
              <a:rPr lang="en-US" altLang="zh-CN" sz="1800" dirty="0"/>
              <a:t>install</a:t>
            </a:r>
          </a:p>
          <a:p>
            <a:pPr marL="514350" indent="-514350">
              <a:buAutoNum type="arabicPeriod" startAt="3"/>
            </a:pPr>
            <a:r>
              <a:rPr lang="en-US" altLang="zh-CN" sz="1800" dirty="0" err="1" smtClean="0"/>
              <a:t>OpenResty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使用方式和 </a:t>
            </a:r>
            <a:r>
              <a:rPr lang="en-US" altLang="zh-CN" sz="1800" dirty="0" err="1"/>
              <a:t>N</a:t>
            </a:r>
            <a:r>
              <a:rPr lang="en-US" altLang="zh-CN" sz="1800" dirty="0" err="1" smtClean="0"/>
              <a:t>ginx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一致。</a:t>
            </a:r>
            <a:endParaRPr lang="en-US" altLang="zh-CN" sz="1800" dirty="0" smtClean="0"/>
          </a:p>
          <a:p>
            <a:pPr marL="514350" indent="-514350">
              <a:buAutoNum type="arabicPeriod" startAt="3"/>
            </a:pPr>
            <a:r>
              <a:rPr lang="zh-CN" altLang="en-US" sz="1800" dirty="0" smtClean="0"/>
              <a:t>使用例子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400" dirty="0"/>
              <a:t>	</a:t>
            </a:r>
            <a:r>
              <a:rPr lang="zh-CN" altLang="en-US" sz="1400" dirty="0" smtClean="0"/>
              <a:t>安装完成后可以使用 </a:t>
            </a:r>
            <a:r>
              <a:rPr lang="en-US" altLang="zh-CN" sz="1700" dirty="0" err="1" smtClean="0"/>
              <a:t>init_by_lua</a:t>
            </a:r>
            <a:r>
              <a:rPr lang="en-US" altLang="zh-CN" sz="1700" dirty="0" smtClean="0"/>
              <a:t>, </a:t>
            </a:r>
            <a:r>
              <a:rPr lang="en-US" altLang="zh-CN" sz="1700" dirty="0" err="1" smtClean="0"/>
              <a:t>init_by_lua_file</a:t>
            </a:r>
            <a:r>
              <a:rPr lang="en-US" altLang="zh-CN" sz="1700" dirty="0" smtClean="0"/>
              <a:t>,</a:t>
            </a:r>
            <a:r>
              <a:rPr lang="en-US" altLang="zh-CN" sz="1700" dirty="0"/>
              <a:t> </a:t>
            </a:r>
            <a:r>
              <a:rPr lang="en-US" altLang="zh-CN" sz="1700" dirty="0" err="1" smtClean="0"/>
              <a:t>access_by_lua</a:t>
            </a:r>
            <a:r>
              <a:rPr lang="en-US" altLang="zh-CN" sz="1700" dirty="0" smtClean="0"/>
              <a:t>, </a:t>
            </a:r>
            <a:r>
              <a:rPr lang="en-US" altLang="zh-CN" sz="1700" dirty="0" err="1" smtClean="0"/>
              <a:t>access_by_lua_file</a:t>
            </a:r>
            <a:endParaRPr lang="en-US" altLang="zh-CN" sz="1700" dirty="0" smtClean="0"/>
          </a:p>
          <a:p>
            <a:pPr marL="457200" lvl="1" indent="0">
              <a:buNone/>
            </a:pPr>
            <a:r>
              <a:rPr lang="en-US" altLang="zh-CN" sz="1400" dirty="0"/>
              <a:t>	</a:t>
            </a:r>
            <a:r>
              <a:rPr lang="zh-CN" altLang="en-US" sz="1400" dirty="0" smtClean="0"/>
              <a:t>等方式执行编写的</a:t>
            </a:r>
            <a:r>
              <a:rPr lang="en-US" altLang="zh-CN" sz="1400" dirty="0" err="1" smtClean="0"/>
              <a:t>Lua</a:t>
            </a:r>
            <a:r>
              <a:rPr lang="zh-CN" altLang="en-US" sz="1400" dirty="0" smtClean="0"/>
              <a:t>代码。</a:t>
            </a:r>
            <a:endParaRPr lang="en-US" altLang="zh-CN" sz="1400" dirty="0" smtClean="0"/>
          </a:p>
          <a:p>
            <a:pPr marL="514350" indent="-514350">
              <a:buAutoNum type="arabicPeriod" startAt="3"/>
            </a:pPr>
            <a:r>
              <a:rPr lang="en-US" altLang="zh-CN" sz="1800" dirty="0" err="1"/>
              <a:t>OpenResty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Lua</a:t>
            </a:r>
            <a:r>
              <a:rPr lang="zh-CN" altLang="en-US" sz="1800" dirty="0"/>
              <a:t>模块执行顺序 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400" dirty="0"/>
              <a:t> http://www.cnblogs.com/JohnABC/p/6206622.html</a:t>
            </a:r>
            <a:endParaRPr lang="en-US" altLang="zh-CN" sz="1800" dirty="0"/>
          </a:p>
          <a:p>
            <a:pPr marL="514350" indent="-514350">
              <a:buAutoNum type="arabicPeriod" startAt="3"/>
            </a:pPr>
            <a:endParaRPr lang="en-US" altLang="zh-CN" sz="1800" dirty="0" smtClean="0"/>
          </a:p>
          <a:p>
            <a:pPr marL="514350" indent="-514350">
              <a:buAutoNum type="arabicPeriod"/>
            </a:pPr>
            <a:endParaRPr lang="en-US" altLang="zh-CN" dirty="0" smtClean="0"/>
          </a:p>
          <a:p>
            <a:pPr marL="514350" indent="-514350">
              <a:buAutoNum type="arabicPeriod"/>
            </a:pP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883" y="1545466"/>
            <a:ext cx="2906559" cy="5086957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C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390" y="4088944"/>
            <a:ext cx="3171429" cy="140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4883" y="71238"/>
            <a:ext cx="27044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7425"/>
            <a:ext cx="10515600" cy="940159"/>
          </a:xfrm>
        </p:spPr>
        <p:txBody>
          <a:bodyPr/>
          <a:lstStyle/>
          <a:p>
            <a:r>
              <a:rPr lang="en-US" altLang="zh-CN" dirty="0" err="1" smtClean="0"/>
              <a:t>L</a:t>
            </a:r>
            <a:r>
              <a:rPr lang="en-US" altLang="zh-CN" dirty="0" err="1" smtClean="0"/>
              <a:t>uarocks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5160"/>
            <a:ext cx="10515600" cy="52672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zh-CN" altLang="en-US" dirty="0" smtClean="0"/>
              <a:t>包管理工具。类似于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PHP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composer.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/>
              <a:t>安装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wget</a:t>
            </a:r>
            <a:r>
              <a:rPr lang="en-US" altLang="zh-CN" dirty="0"/>
              <a:t> https://luarocks.org/releases/luarocks-2.4.1.tar.gz</a:t>
            </a:r>
          </a:p>
          <a:p>
            <a:pPr marL="457200" lvl="1" indent="0">
              <a:buNone/>
            </a:pPr>
            <a:r>
              <a:rPr lang="en-US" altLang="zh-CN" dirty="0"/>
              <a:t>tar </a:t>
            </a:r>
            <a:r>
              <a:rPr lang="en-US" altLang="zh-CN" dirty="0" err="1"/>
              <a:t>zxpf</a:t>
            </a:r>
            <a:r>
              <a:rPr lang="en-US" altLang="zh-CN" dirty="0"/>
              <a:t> luarocks-2.4.1.tar.gz</a:t>
            </a:r>
          </a:p>
          <a:p>
            <a:pPr marL="457200" lvl="1" indent="0">
              <a:buNone/>
            </a:pPr>
            <a:r>
              <a:rPr lang="en-US" altLang="zh-CN" dirty="0"/>
              <a:t>cd luarocks-2.4.1</a:t>
            </a:r>
          </a:p>
          <a:p>
            <a:pPr marL="457200" lvl="1" indent="0">
              <a:buNone/>
            </a:pPr>
            <a:r>
              <a:rPr lang="en-US" altLang="zh-CN" dirty="0"/>
              <a:t> ./configure  --prefix=/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luarocks</a:t>
            </a:r>
            <a:r>
              <a:rPr lang="en-US" altLang="zh-CN" dirty="0"/>
              <a:t>\</a:t>
            </a:r>
          </a:p>
          <a:p>
            <a:pPr marL="457200" lvl="1" indent="0">
              <a:buNone/>
            </a:pPr>
            <a:r>
              <a:rPr lang="en-US" altLang="zh-CN" dirty="0"/>
              <a:t>    --with-</a:t>
            </a:r>
            <a:r>
              <a:rPr lang="en-US" altLang="zh-CN" dirty="0" err="1"/>
              <a:t>lua</a:t>
            </a:r>
            <a:r>
              <a:rPr lang="en-US" altLang="zh-CN" dirty="0"/>
              <a:t>=/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openresty</a:t>
            </a:r>
            <a:r>
              <a:rPr lang="en-US" altLang="zh-CN" dirty="0"/>
              <a:t>/</a:t>
            </a:r>
            <a:r>
              <a:rPr lang="en-US" altLang="zh-CN" dirty="0" err="1"/>
              <a:t>luajit</a:t>
            </a:r>
            <a:r>
              <a:rPr lang="en-US" altLang="zh-CN" dirty="0"/>
              <a:t>/ \</a:t>
            </a:r>
          </a:p>
          <a:p>
            <a:pPr marL="457200" lvl="1" indent="0">
              <a:buNone/>
            </a:pPr>
            <a:r>
              <a:rPr lang="en-US" altLang="zh-CN" dirty="0"/>
              <a:t>    --</a:t>
            </a:r>
            <a:r>
              <a:rPr lang="en-US" altLang="zh-CN" dirty="0" err="1"/>
              <a:t>lua</a:t>
            </a:r>
            <a:r>
              <a:rPr lang="en-US" altLang="zh-CN" dirty="0"/>
              <a:t>-suffix=</a:t>
            </a:r>
            <a:r>
              <a:rPr lang="en-US" altLang="zh-CN" dirty="0" err="1"/>
              <a:t>jit</a:t>
            </a:r>
            <a:r>
              <a:rPr lang="en-US" altLang="zh-CN" dirty="0"/>
              <a:t> \</a:t>
            </a:r>
          </a:p>
          <a:p>
            <a:pPr marL="457200" lvl="1" indent="0">
              <a:buNone/>
            </a:pPr>
            <a:r>
              <a:rPr lang="en-US" altLang="zh-CN" dirty="0"/>
              <a:t>    --with-</a:t>
            </a:r>
            <a:r>
              <a:rPr lang="en-US" altLang="zh-CN" dirty="0" err="1"/>
              <a:t>lua</a:t>
            </a:r>
            <a:r>
              <a:rPr lang="en-US" altLang="zh-CN" dirty="0"/>
              <a:t>-include=/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openresty</a:t>
            </a:r>
            <a:r>
              <a:rPr lang="en-US" altLang="zh-CN" dirty="0"/>
              <a:t>/</a:t>
            </a:r>
            <a:r>
              <a:rPr lang="en-US" altLang="zh-CN" dirty="0" err="1"/>
              <a:t>luajit</a:t>
            </a:r>
            <a:r>
              <a:rPr lang="en-US" altLang="zh-CN" dirty="0"/>
              <a:t>/include/luajit-2.1</a:t>
            </a:r>
          </a:p>
          <a:p>
            <a:pPr marL="457200" lvl="1" indent="0">
              <a:buNone/>
            </a:pPr>
            <a:r>
              <a:rPr lang="en-US" altLang="zh-CN" dirty="0"/>
              <a:t>make &amp;&amp; make install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/>
              <a:t>常用命令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Build</a:t>
            </a:r>
            <a:r>
              <a:rPr lang="zh-CN" altLang="en-US" dirty="0"/>
              <a:t>，</a:t>
            </a:r>
            <a:r>
              <a:rPr lang="en-US" altLang="zh-CN" dirty="0" err="1"/>
              <a:t>config</a:t>
            </a:r>
            <a:r>
              <a:rPr lang="zh-CN" altLang="en-US" dirty="0"/>
              <a:t>，</a:t>
            </a:r>
            <a:r>
              <a:rPr lang="en-US" altLang="zh-CN" dirty="0"/>
              <a:t>doc</a:t>
            </a:r>
            <a:r>
              <a:rPr lang="zh-CN" altLang="en-US" dirty="0"/>
              <a:t>，</a:t>
            </a:r>
            <a:r>
              <a:rPr lang="en-US" altLang="zh-CN" dirty="0"/>
              <a:t>download</a:t>
            </a:r>
            <a:r>
              <a:rPr lang="zh-CN" altLang="en-US" dirty="0"/>
              <a:t>，</a:t>
            </a:r>
            <a:r>
              <a:rPr lang="en-US" altLang="zh-CN" dirty="0"/>
              <a:t>search</a:t>
            </a:r>
            <a:r>
              <a:rPr lang="zh-CN" altLang="en-US" dirty="0"/>
              <a:t>， </a:t>
            </a:r>
            <a:r>
              <a:rPr lang="en-US" altLang="zh-CN" dirty="0"/>
              <a:t>install</a:t>
            </a:r>
            <a:r>
              <a:rPr lang="zh-CN" altLang="en-US" dirty="0"/>
              <a:t>，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remove </a:t>
            </a:r>
            <a:r>
              <a:rPr lang="zh-CN" altLang="en-US" dirty="0"/>
              <a:t>等等。</a:t>
            </a: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 smtClean="0"/>
              <a:t>安装模块</a:t>
            </a:r>
            <a:endParaRPr lang="en-US" altLang="zh-CN" dirty="0" smtClean="0"/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dirty="0" err="1"/>
              <a:t>Luarocks</a:t>
            </a:r>
            <a:r>
              <a:rPr lang="en-US" altLang="zh-CN" dirty="0"/>
              <a:t> install lapis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 smtClean="0"/>
          </a:p>
          <a:p>
            <a:pPr marL="514350" indent="-514350">
              <a:buAutoNum type="arabicPeriod"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514350" indent="-514350">
              <a:buAutoNum type="arabicPeriod"/>
            </a:pPr>
            <a:endParaRPr lang="en-US" altLang="zh-CN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C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370" y="390883"/>
            <a:ext cx="27044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7425"/>
            <a:ext cx="10515600" cy="940159"/>
          </a:xfrm>
        </p:spPr>
        <p:txBody>
          <a:bodyPr/>
          <a:lstStyle/>
          <a:p>
            <a:r>
              <a:rPr lang="en-US" altLang="zh-CN" dirty="0" smtClean="0"/>
              <a:t>Lapis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5160"/>
            <a:ext cx="10515600" cy="52672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dirty="0" smtClean="0"/>
              <a:t>运行在</a:t>
            </a:r>
            <a:r>
              <a:rPr lang="en-US" altLang="zh-CN" dirty="0" err="1" smtClean="0"/>
              <a:t>OpenResty</a:t>
            </a:r>
            <a:r>
              <a:rPr lang="zh-CN" altLang="en-US" dirty="0" smtClean="0"/>
              <a:t>内部，使用 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语言的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全栈框架。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Lapis </a:t>
            </a:r>
            <a:r>
              <a:rPr lang="zh-CN" altLang="en-US" dirty="0" smtClean="0"/>
              <a:t>提供了路由，</a:t>
            </a:r>
            <a:r>
              <a:rPr lang="en-US" altLang="zh-CN" dirty="0"/>
              <a:t>HTTP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，错误处理，数据库支持，常用函数等支持。</a:t>
            </a:r>
            <a:endParaRPr lang="en-US" altLang="zh-CN" dirty="0" smtClean="0"/>
          </a:p>
          <a:p>
            <a:pPr marL="514350" indent="-514350">
              <a:buAutoNum type="arabicPeriod" startAt="3"/>
            </a:pPr>
            <a:r>
              <a:rPr lang="zh-CN" altLang="en-US" dirty="0"/>
              <a:t>安装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Luarocks</a:t>
            </a:r>
            <a:r>
              <a:rPr lang="en-US" altLang="zh-CN" dirty="0"/>
              <a:t> install </a:t>
            </a:r>
            <a:r>
              <a:rPr lang="en-US" altLang="zh-CN" dirty="0" smtClean="0"/>
              <a:t>lapis</a:t>
            </a:r>
          </a:p>
          <a:p>
            <a:pPr marL="514350" indent="-514350">
              <a:buAutoNum type="arabicPeriod" startAt="4"/>
            </a:pPr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514350" indent="-514350">
              <a:buAutoNum type="arabicPeriod" startAt="4"/>
            </a:pPr>
            <a:r>
              <a:rPr lang="zh-CN" altLang="en-US" dirty="0"/>
              <a:t>使用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C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865" y="2511252"/>
            <a:ext cx="3657143" cy="22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565" y="4214696"/>
            <a:ext cx="3852435" cy="20622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10" y="5122929"/>
            <a:ext cx="4019048" cy="1409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370" y="365125"/>
            <a:ext cx="27044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7425"/>
            <a:ext cx="10515600" cy="940159"/>
          </a:xfrm>
        </p:spPr>
        <p:txBody>
          <a:bodyPr/>
          <a:lstStyle/>
          <a:p>
            <a:r>
              <a:rPr lang="zh-CN" altLang="en-US" dirty="0" smtClean="0"/>
              <a:t>好好住项目使用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5160"/>
            <a:ext cx="10515600" cy="52672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dirty="0" err="1" smtClean="0"/>
              <a:t>ngx_lua_waf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项目 </a:t>
            </a:r>
            <a:r>
              <a:rPr lang="en-US" altLang="zh-CN" dirty="0" smtClean="0"/>
              <a:t>(</a:t>
            </a:r>
            <a:r>
              <a:rPr lang="zh-CN" altLang="en-US" dirty="0" smtClean="0"/>
              <a:t>梁霄负责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，安全过滤，非法访问过滤等等。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err="1"/>
              <a:t>Fapi</a:t>
            </a:r>
            <a:r>
              <a:rPr lang="en-US" altLang="zh-CN" dirty="0"/>
              <a:t> </a:t>
            </a:r>
            <a:r>
              <a:rPr lang="zh-CN" altLang="en-US" dirty="0"/>
              <a:t>项目。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app</a:t>
            </a:r>
            <a:r>
              <a:rPr lang="zh-CN" altLang="en-US" dirty="0"/>
              <a:t>启动调用接口</a:t>
            </a:r>
            <a:r>
              <a:rPr lang="en-US" altLang="zh-CN" dirty="0"/>
              <a:t>(</a:t>
            </a:r>
            <a:r>
              <a:rPr lang="zh-CN" altLang="en-US" dirty="0"/>
              <a:t>初始化数据</a:t>
            </a:r>
            <a:r>
              <a:rPr lang="en-US" altLang="zh-CN" dirty="0"/>
              <a:t>). 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消息</a:t>
            </a:r>
            <a:r>
              <a:rPr lang="en-US" altLang="zh-CN" dirty="0"/>
              <a:t>-</a:t>
            </a:r>
            <a:r>
              <a:rPr lang="zh-CN" altLang="en-US" dirty="0"/>
              <a:t>关于我接口</a:t>
            </a:r>
            <a:r>
              <a:rPr lang="en-US" altLang="zh-CN" dirty="0"/>
              <a:t>(</a:t>
            </a:r>
            <a:r>
              <a:rPr lang="zh-CN" altLang="en-US" dirty="0"/>
              <a:t>我的消息最新一条</a:t>
            </a:r>
            <a:r>
              <a:rPr lang="en-US" altLang="zh-CN" dirty="0"/>
              <a:t>, </a:t>
            </a:r>
            <a:r>
              <a:rPr lang="zh-CN" altLang="en-US" dirty="0"/>
              <a:t>有用到</a:t>
            </a:r>
            <a:r>
              <a:rPr lang="en-US" altLang="zh-CN" dirty="0" err="1"/>
              <a:t>redis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默认文案相关</a:t>
            </a:r>
            <a:r>
              <a:rPr lang="en-US" altLang="zh-CN" dirty="0"/>
              <a:t>(</a:t>
            </a:r>
            <a:r>
              <a:rPr lang="zh-CN" altLang="en-US" dirty="0"/>
              <a:t>文章默认文案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联想关键字接口</a:t>
            </a:r>
            <a:r>
              <a:rPr lang="en-US" altLang="zh-CN" dirty="0"/>
              <a:t>(</a:t>
            </a:r>
            <a:r>
              <a:rPr lang="zh-CN" altLang="en-US" dirty="0"/>
              <a:t>输入关键字联想标签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等等</a:t>
            </a: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/>
              <a:t>短链接项目。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短链接跳转，逻辑非常简单，获取短链接</a:t>
            </a:r>
            <a:r>
              <a:rPr lang="en-US" altLang="zh-CN" dirty="0"/>
              <a:t>key</a:t>
            </a:r>
            <a:r>
              <a:rPr lang="zh-CN" altLang="en-US" dirty="0"/>
              <a:t>，从</a:t>
            </a:r>
            <a:r>
              <a:rPr lang="en-US" altLang="zh-CN" dirty="0" err="1"/>
              <a:t>redis</a:t>
            </a:r>
            <a:r>
              <a:rPr lang="en-US" altLang="zh-CN" dirty="0"/>
              <a:t> Hash</a:t>
            </a:r>
            <a:r>
              <a:rPr lang="zh-CN" altLang="en-US" dirty="0"/>
              <a:t>中获取长链接，然后跳转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图片批量下载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接收图片信息，预先返回下载地址，然后继续执行下载文件。打包文件。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C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370" y="365125"/>
            <a:ext cx="27044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学习参考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800" dirty="0" smtClean="0">
                <a:sym typeface="+mn-ea"/>
              </a:rPr>
              <a:t>1. OpenResty 最佳实践</a:t>
            </a:r>
            <a:endParaRPr lang="en-US" altLang="zh-CN" sz="2800" dirty="0" smtClean="0"/>
          </a:p>
          <a:p>
            <a:pPr lvl="1"/>
            <a:r>
              <a:rPr lang="en-US" altLang="zh-CN" sz="2800" dirty="0" smtClean="0">
                <a:sym typeface="+mn-ea"/>
              </a:rPr>
              <a:t>https://moonbingbing.gitbooks.io/openresty-best-practices/content/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2. </a:t>
            </a:r>
            <a:r>
              <a:rPr lang="zh-CN" altLang="en-US" dirty="0" smtClean="0">
                <a:sym typeface="+mn-ea"/>
              </a:rPr>
              <a:t>顶尖开发者个人网站</a:t>
            </a:r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         http://leafo.net/</a:t>
            </a:r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3. </a:t>
            </a:r>
            <a:r>
              <a:rPr lang="zh-CN" altLang="en-US" dirty="0" smtClean="0">
                <a:sym typeface="+mn-ea"/>
              </a:rPr>
              <a:t>主要相关知识官</a:t>
            </a:r>
            <a:r>
              <a:rPr lang="zh-CN" altLang="en-US" dirty="0" smtClean="0">
                <a:sym typeface="+mn-ea"/>
              </a:rPr>
              <a:t>网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        https</a:t>
            </a:r>
            <a:r>
              <a:rPr lang="en-US" altLang="zh-CN" dirty="0">
                <a:sym typeface="+mn-ea"/>
              </a:rPr>
              <a:t>://openresty.org/cn/</a:t>
            </a:r>
            <a:endParaRPr lang="zh-CN" altLang="en-US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         https://www.lua.org</a:t>
            </a:r>
            <a:r>
              <a:rPr lang="en-US" altLang="zh-CN" dirty="0" smtClean="0">
                <a:sym typeface="+mn-ea"/>
              </a:rPr>
              <a:t>/</a:t>
            </a:r>
            <a:endParaRPr lang="en-US" altLang="zh-CN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         https://luarocks.org/</a:t>
            </a:r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         http://leafo.net/lapis</a:t>
            </a:r>
            <a:r>
              <a:rPr lang="en-US" altLang="zh-CN" dirty="0" smtClean="0">
                <a:sym typeface="+mn-ea"/>
              </a:rPr>
              <a:t>/</a:t>
            </a:r>
          </a:p>
          <a:p>
            <a:pPr marL="0" indent="0">
              <a:buNone/>
            </a:pPr>
            <a:endParaRPr lang="en-US" altLang="zh-CN" dirty="0" smtClean="0">
              <a:sym typeface="+mn-ea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370" y="365125"/>
            <a:ext cx="2704465" cy="78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506</Words>
  <Application>Microsoft Office PowerPoint</Application>
  <PresentationFormat>宽屏</PresentationFormat>
  <Paragraphs>93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Theme</vt:lpstr>
      <vt:lpstr>Lua 入门</vt:lpstr>
      <vt:lpstr>使用背景</vt:lpstr>
      <vt:lpstr>分享目录</vt:lpstr>
      <vt:lpstr>Lua</vt:lpstr>
      <vt:lpstr>OpenResty</vt:lpstr>
      <vt:lpstr>Luarocks</vt:lpstr>
      <vt:lpstr>Lapis</vt:lpstr>
      <vt:lpstr>好好住项目使用</vt:lpstr>
      <vt:lpstr>学习参考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dwj</dc:creator>
  <cp:lastModifiedBy>dwj</cp:lastModifiedBy>
  <cp:revision>221</cp:revision>
  <dcterms:created xsi:type="dcterms:W3CDTF">2016-09-24T11:40:00Z</dcterms:created>
  <dcterms:modified xsi:type="dcterms:W3CDTF">2017-08-08T16:20:18Z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