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1" r:id="rId5"/>
    <p:sldId id="262" r:id="rId6"/>
    <p:sldId id="260" r:id="rId7"/>
    <p:sldId id="259" r:id="rId8"/>
    <p:sldId id="263" r:id="rId9"/>
    <p:sldId id="279" r:id="rId10"/>
    <p:sldId id="267" r:id="rId11"/>
    <p:sldId id="281" r:id="rId12"/>
    <p:sldId id="271" r:id="rId13"/>
    <p:sldId id="265" r:id="rId14"/>
    <p:sldId id="266" r:id="rId15"/>
    <p:sldId id="272" r:id="rId16"/>
    <p:sldId id="273" r:id="rId17"/>
    <p:sldId id="274" r:id="rId18"/>
    <p:sldId id="275" r:id="rId19"/>
    <p:sldId id="280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8A4"/>
    <a:srgbClr val="3F9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2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1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2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6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69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60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19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5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04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30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9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50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90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7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65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90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1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5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3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3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4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6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3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6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E66B-16DB-4154-81C8-1D645F6A20E5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F7B3-E884-4B3D-84C8-457CE0E7114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F905-B83F-4C4A-BCFA-BA1A998671C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50B6-3945-450E-9909-6DE81560854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0501-C14C-48AC-B625-80521933F79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6BC2-E31F-4916-85A0-D61B9F21F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0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467" y="2712442"/>
            <a:ext cx="4883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8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SPROUT</a:t>
            </a:r>
            <a:endParaRPr lang="ko-KR" altLang="en-US" sz="8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-8239" y="3784871"/>
            <a:ext cx="8136205" cy="107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34513" y="3993856"/>
            <a:ext cx="9176538" cy="61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41918" y="4075683"/>
            <a:ext cx="826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새싹있는비빔밥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팀장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윤여준</a:t>
            </a:r>
            <a:r>
              <a:rPr lang="ko-KR" altLang="en-US" sz="20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개발 조강준   개발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권신학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디자인 김선경</a:t>
            </a:r>
            <a:endParaRPr lang="ko-KR" altLang="en-US" sz="2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4687" y="2767281"/>
            <a:ext cx="64668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WHAT IS </a:t>
            </a:r>
            <a:r>
              <a:rPr lang="ko-KR" altLang="en-US" sz="8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멘토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3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4784" y="2767281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차별화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9386" y="2999959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콴다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(QANDA)</a:t>
            </a:r>
            <a:endParaRPr lang="ko-KR" altLang="en-US" sz="4000" b="1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1664" y="397046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수학 </a:t>
            </a:r>
            <a:r>
              <a:rPr lang="en-US" altLang="ko-KR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ko-KR" altLang="en-US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초 풀이 검색</a:t>
            </a:r>
            <a:endParaRPr lang="ko-KR" altLang="en-US" sz="2400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7603" r="24737" b="14801"/>
          <a:stretch/>
        </p:blipFill>
        <p:spPr>
          <a:xfrm>
            <a:off x="7323714" y="2356016"/>
            <a:ext cx="2326242" cy="25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1216" y="2767281"/>
            <a:ext cx="4509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기대 효과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7938" y="2767281"/>
            <a:ext cx="7156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SPROUT</a:t>
            </a:r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통해 대회의 주제인 </a:t>
            </a:r>
            <a:endParaRPr lang="en-US" altLang="ko-KR" sz="4000" b="1" dirty="0" smtClean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‘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도시문제</a:t>
            </a:r>
            <a:r>
              <a:rPr lang="en-US" altLang="ko-KR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’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해결</a:t>
            </a:r>
            <a:endParaRPr lang="ko-KR" altLang="en-US" sz="4000" b="1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8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1231" y="3173681"/>
            <a:ext cx="9318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SPROUT</a:t>
            </a:r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개선 방향</a:t>
            </a:r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 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발전 가능성 </a:t>
            </a:r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소개</a:t>
            </a:r>
            <a:endParaRPr lang="ko-KR" altLang="en-US" sz="4000" b="1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1216" y="2767281"/>
            <a:ext cx="4070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줄 요약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4177" y="2459504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공부 내용 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공유</a:t>
            </a:r>
            <a:endParaRPr lang="en-US" altLang="ko-KR" sz="4000" b="1" dirty="0" smtClean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소중한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도움</a:t>
            </a:r>
            <a:endParaRPr lang="en-US" altLang="ko-KR" sz="4000" b="1" dirty="0" smtClean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4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공부하여 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성장</a:t>
            </a:r>
            <a:endParaRPr lang="ko-KR" altLang="en-US" sz="4000" b="1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6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8863" y="276728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8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ko-KR" altLang="en-US" sz="8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-3250" y="3943351"/>
            <a:ext cx="8756388" cy="76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84135" y="4228647"/>
            <a:ext cx="9176538" cy="61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1872344" y="4158400"/>
            <a:ext cx="8456832" cy="10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00125" y="4003255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896506" y="4003255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992887" y="4003255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29333" y="1982912"/>
            <a:ext cx="2753474" cy="1305349"/>
            <a:chOff x="629333" y="2157573"/>
            <a:chExt cx="2753474" cy="113068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29333" y="2157573"/>
              <a:ext cx="2753474" cy="8203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웹 소개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1803155" y="2977891"/>
              <a:ext cx="405829" cy="31037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25714" y="1982912"/>
            <a:ext cx="2753474" cy="1305349"/>
            <a:chOff x="1931542" y="1191802"/>
            <a:chExt cx="2753474" cy="1274527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1931542" y="1191802"/>
              <a:ext cx="2753474" cy="924674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기획 동기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3105364" y="2116476"/>
              <a:ext cx="405829" cy="3498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822095" y="1982912"/>
            <a:ext cx="2753474" cy="1305349"/>
            <a:chOff x="1931542" y="1191802"/>
            <a:chExt cx="2753474" cy="1274527"/>
          </a:xfrm>
          <a:solidFill>
            <a:schemeClr val="bg1"/>
          </a:solidFill>
        </p:grpSpPr>
        <p:sp>
          <p:nvSpPr>
            <p:cNvPr id="32" name="모서리가 둥근 직사각형 31"/>
            <p:cNvSpPr/>
            <p:nvPr/>
          </p:nvSpPr>
          <p:spPr>
            <a:xfrm>
              <a:off x="1931542" y="1191802"/>
              <a:ext cx="2753474" cy="924674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주요 기능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3105364" y="2116476"/>
              <a:ext cx="405829" cy="3498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1353376" y="3968701"/>
            <a:ext cx="9401709" cy="147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18093" y="1931542"/>
            <a:ext cx="2682458" cy="1290182"/>
            <a:chOff x="1931542" y="1191802"/>
            <a:chExt cx="2753474" cy="1274527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1931542" y="1191802"/>
              <a:ext cx="2753474" cy="924674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멘토</a:t>
              </a:r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 역할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105364" y="2116476"/>
              <a:ext cx="405829" cy="3498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258376" y="1931541"/>
            <a:ext cx="2682458" cy="1290182"/>
            <a:chOff x="1931542" y="973516"/>
            <a:chExt cx="2753474" cy="1492813"/>
          </a:xfrm>
          <a:solidFill>
            <a:schemeClr val="bg1"/>
          </a:solidFill>
        </p:grpSpPr>
        <p:sp>
          <p:nvSpPr>
            <p:cNvPr id="19" name="모서리가 둥근 직사각형 18"/>
            <p:cNvSpPr/>
            <p:nvPr/>
          </p:nvSpPr>
          <p:spPr>
            <a:xfrm>
              <a:off x="1931542" y="973516"/>
              <a:ext cx="2753474" cy="114295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차별화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rot="10800000">
              <a:off x="3105364" y="2116476"/>
              <a:ext cx="405829" cy="3498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298659" y="1931541"/>
            <a:ext cx="2682458" cy="1290182"/>
            <a:chOff x="1931542" y="973516"/>
            <a:chExt cx="2753474" cy="1492813"/>
          </a:xfrm>
          <a:solidFill>
            <a:schemeClr val="bg1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1931542" y="973516"/>
              <a:ext cx="2753474" cy="114296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기대 효과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3105364" y="2116476"/>
              <a:ext cx="405829" cy="3498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338942" y="1931541"/>
            <a:ext cx="2682458" cy="1290183"/>
            <a:chOff x="1931542" y="1191802"/>
            <a:chExt cx="2753474" cy="1274527"/>
          </a:xfrm>
          <a:solidFill>
            <a:schemeClr val="bg1"/>
          </a:solidFill>
        </p:grpSpPr>
        <p:sp>
          <p:nvSpPr>
            <p:cNvPr id="34" name="모서리가 둥근 직사각형 33"/>
            <p:cNvSpPr/>
            <p:nvPr/>
          </p:nvSpPr>
          <p:spPr>
            <a:xfrm>
              <a:off x="1931542" y="1191802"/>
              <a:ext cx="2753474" cy="924674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3</a:t>
              </a:r>
              <a:r>
                <a:rPr lang="ko-KR" altLang="en-US" sz="2000" b="1" dirty="0" smtClean="0">
                  <a:solidFill>
                    <a:srgbClr val="3F918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줄 요약</a:t>
              </a:r>
              <a:endParaRPr lang="ko-KR" altLang="en-US" sz="2000" b="1" dirty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3105364" y="2116476"/>
              <a:ext cx="405829" cy="3498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1353377" y="3813557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393658" y="3813557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433939" y="3813557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474220" y="3813557"/>
            <a:ext cx="411891" cy="411891"/>
          </a:xfrm>
          <a:prstGeom prst="ellipse">
            <a:avLst/>
          </a:prstGeom>
          <a:solidFill>
            <a:srgbClr val="3F918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4177" y="2767281"/>
            <a:ext cx="3483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 소개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3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110" y="242056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슬로건</a:t>
            </a:r>
            <a:endParaRPr lang="ko-KR" altLang="en-US" sz="4000" b="1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110" y="3200145"/>
            <a:ext cx="598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자라나는 </a:t>
            </a:r>
            <a:r>
              <a:rPr lang="ko-KR" altLang="en-US" sz="2400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새싹</a:t>
            </a:r>
            <a:r>
              <a:rPr lang="ko-KR" altLang="en-US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들을 위한 </a:t>
            </a:r>
            <a:r>
              <a:rPr lang="ko-KR" altLang="en-US" sz="2400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학습 커뮤니티</a:t>
            </a:r>
            <a:r>
              <a:rPr lang="en-US" altLang="ko-KR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  <a:endParaRPr lang="ko-KR" altLang="en-US" sz="2400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110" y="385010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의미</a:t>
            </a:r>
            <a:endParaRPr lang="ko-KR" altLang="en-US" sz="4000" b="1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680" y="4647434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새싹</a:t>
            </a:r>
            <a:r>
              <a:rPr lang="ko-KR" altLang="en-US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처럼 자라나는 </a:t>
            </a:r>
            <a:r>
              <a:rPr lang="ko-KR" altLang="en-US" sz="2400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학생</a:t>
            </a:r>
            <a:r>
              <a:rPr lang="ko-KR" altLang="en-US" sz="24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들을 상징</a:t>
            </a:r>
            <a:endParaRPr lang="ko-KR" altLang="en-US" sz="2400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86" y="1960828"/>
            <a:ext cx="3816427" cy="38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4466" y="455274"/>
            <a:ext cx="4883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8000" dirty="0" smtClean="0">
                <a:solidFill>
                  <a:srgbClr val="3F918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SPROUT</a:t>
            </a:r>
            <a:endParaRPr lang="ko-KR" altLang="en-US" sz="8000" dirty="0">
              <a:solidFill>
                <a:srgbClr val="3F918A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7427" y="455274"/>
            <a:ext cx="1054443" cy="102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1216" y="2767281"/>
            <a:ext cx="4509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기획 동기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7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110" y="7263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도시문제</a:t>
            </a:r>
            <a:endParaRPr lang="ko-KR" altLang="en-US" sz="4000" b="1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8697" y="2971503"/>
            <a:ext cx="20746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환경</a:t>
            </a:r>
            <a:r>
              <a:rPr lang="en-US" altLang="ko-KR" sz="60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</a:t>
            </a:r>
            <a:endParaRPr lang="ko-KR" altLang="en-US" sz="6000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8697" y="2896162"/>
            <a:ext cx="1931582" cy="10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8697" y="2921169"/>
            <a:ext cx="20746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성별</a:t>
            </a:r>
            <a:r>
              <a:rPr lang="en-US" altLang="ko-KR" sz="60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</a:t>
            </a:r>
            <a:endParaRPr lang="ko-KR" altLang="en-US" sz="6000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1595" y="2916236"/>
            <a:ext cx="2013222" cy="92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8697" y="2921169"/>
            <a:ext cx="20746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교통</a:t>
            </a:r>
            <a:r>
              <a:rPr lang="en-US" altLang="ko-KR" sz="6000" b="1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</a:t>
            </a:r>
            <a:endParaRPr lang="ko-KR" altLang="en-US" sz="6000" b="1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8717" y="2714061"/>
            <a:ext cx="3257186" cy="130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38863" y="2613392"/>
            <a:ext cx="5314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 smtClean="0">
                <a:solidFill>
                  <a:srgbClr val="4ED8A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빈부격차</a:t>
            </a:r>
            <a:endParaRPr lang="ko-KR" altLang="en-US" sz="10000" dirty="0">
              <a:solidFill>
                <a:srgbClr val="4ED8A4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6320" y="2606172"/>
            <a:ext cx="5090983" cy="152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11" y="1483297"/>
            <a:ext cx="3738178" cy="47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9" grpId="0"/>
      <p:bldP spid="12" grpId="0" animBg="1"/>
      <p:bldP spid="13" grpId="0"/>
      <p:bldP spid="15" grpId="0" animBg="1"/>
      <p:bldP spid="16" grpId="0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8608540" y="-1"/>
            <a:ext cx="3583459" cy="35916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5" y="85343"/>
            <a:ext cx="1924689" cy="192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1824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주요기능</a:t>
            </a:r>
            <a:endParaRPr lang="ko-KR" altLang="en-US" sz="8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922" y="2921169"/>
            <a:ext cx="1834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시연</a:t>
            </a:r>
            <a:r>
              <a:rPr lang="ko-KR" altLang="en-US" sz="4000" b="1" dirty="0" smtClean="0">
                <a:solidFill>
                  <a:srgbClr val="3F918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4000" b="1" dirty="0">
              <a:solidFill>
                <a:srgbClr val="3F918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1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94</Words>
  <Application>Microsoft Office PowerPoint</Application>
  <PresentationFormat>와이드스크린</PresentationFormat>
  <Paragraphs>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Adobe 고딕 Std B</vt:lpstr>
      <vt:lpstr>HY견고딕</vt:lpstr>
      <vt:lpstr>맑은 고딕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50</cp:revision>
  <dcterms:created xsi:type="dcterms:W3CDTF">2018-07-20T10:41:27Z</dcterms:created>
  <dcterms:modified xsi:type="dcterms:W3CDTF">2018-07-20T22:53:39Z</dcterms:modified>
</cp:coreProperties>
</file>