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embeddedFontLst>
    <p:embeddedFont>
      <p:font typeface="Abril Fatface" panose="020B0604020202020204" charset="0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  <p:embeddedFont>
      <p:font typeface="Roboto Mon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9:12:13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24575,'0'463'0,"2"-434"0,0 0 0,8 29 0,-5-28 0,4 55 0,-10 711 0,2-777 0,1 1 0,8 33 0,-6-32 0,0 0 0,1 24 0,-6 315 0,1-404-1365,0 21-5461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3917192" y="2782798"/>
            <a:ext cx="4357616" cy="61866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5000" dirty="0"/>
              <a:t>JAVA CORE 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</a:t>
            </a:r>
            <a:r>
              <a:rPr lang="vi-VN" dirty="0"/>
              <a:t>JAVA </a:t>
            </a:r>
            <a:r>
              <a:rPr lang="vi-VN" dirty="0" err="1"/>
              <a:t>level</a:t>
            </a:r>
            <a:r>
              <a:rPr lang="vi-VN" dirty="0"/>
              <a:t> 0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1"/>
                </a:solidFill>
              </a:rPr>
              <a:t>&lt;p&gt;</a:t>
            </a:r>
            <a:r>
              <a:rPr lang="en" sz="2100" dirty="0">
                <a:solidFill>
                  <a:schemeClr val="accent3"/>
                </a:solidFill>
              </a:rPr>
              <a:t> </a:t>
            </a:r>
            <a:r>
              <a:rPr lang="en" dirty="0"/>
              <a:t>Add a brief </a:t>
            </a:r>
            <a:r>
              <a:rPr lang="en" dirty="0">
                <a:solidFill>
                  <a:schemeClr val="accent1"/>
                </a:solidFill>
              </a:rPr>
              <a:t>introduction </a:t>
            </a:r>
            <a:r>
              <a:rPr lang="en" dirty="0"/>
              <a:t>of your section here: Let’s dive in and get to know some interesting facts about animals! </a:t>
            </a:r>
            <a:r>
              <a:rPr lang="en" sz="2100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WE WILL TALK ABOUT THIS </a:t>
            </a:r>
            <a:r>
              <a:rPr lang="en" sz="6800" dirty="0">
                <a:solidFill>
                  <a:schemeClr val="accent1"/>
                </a:solidFill>
              </a:rPr>
              <a:t>FIRST</a:t>
            </a:r>
            <a:endParaRPr sz="5800" dirty="0"/>
          </a:p>
        </p:txBody>
      </p:sp>
      <p:sp>
        <p:nvSpPr>
          <p:cNvPr id="412" name="Google Shape;412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Viết tay 1">
                <a:extLst>
                  <a:ext uri="{FF2B5EF4-FFF2-40B4-BE49-F238E27FC236}">
                    <a16:creationId xmlns:a16="http://schemas.microsoft.com/office/drawing/2014/main" id="{BFA0039B-E53E-47BD-B163-7E86442DBD3F}"/>
                  </a:ext>
                </a:extLst>
              </p14:cNvPr>
              <p14:cNvContentPartPr/>
              <p14:nvPr/>
            </p14:nvContentPartPr>
            <p14:xfrm>
              <a:off x="18265" y="5606458"/>
              <a:ext cx="19440" cy="730800"/>
            </p14:xfrm>
          </p:contentPart>
        </mc:Choice>
        <mc:Fallback>
          <p:pic>
            <p:nvPicPr>
              <p:cNvPr id="2" name="Viết tay 1">
                <a:extLst>
                  <a:ext uri="{FF2B5EF4-FFF2-40B4-BE49-F238E27FC236}">
                    <a16:creationId xmlns:a16="http://schemas.microsoft.com/office/drawing/2014/main" id="{BFA0039B-E53E-47BD-B163-7E86442DBD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45" y="5602138"/>
                <a:ext cx="28080" cy="739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46</Words>
  <Application>Microsoft Office PowerPoint</Application>
  <PresentationFormat>Màn hình rộng</PresentationFormat>
  <Paragraphs>5</Paragraphs>
  <Slides>3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10" baseType="lpstr">
      <vt:lpstr>Roboto</vt:lpstr>
      <vt:lpstr>Calibri</vt:lpstr>
      <vt:lpstr>Arial</vt:lpstr>
      <vt:lpstr>Abril Fatface</vt:lpstr>
      <vt:lpstr>Roboto Mono</vt:lpstr>
      <vt:lpstr>Aldrich</vt:lpstr>
      <vt:lpstr>SlidesMania</vt:lpstr>
      <vt:lpstr>JAVA CORE </vt:lpstr>
      <vt:lpstr>WE WILL TALK ABOUT THIS FIRST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CORE </dc:title>
  <dc:creator>An Duc</dc:creator>
  <cp:lastModifiedBy>An Tung</cp:lastModifiedBy>
  <cp:revision>2</cp:revision>
  <dcterms:modified xsi:type="dcterms:W3CDTF">2023-06-04T19:19:28Z</dcterms:modified>
</cp:coreProperties>
</file>