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4" r:id="rId5"/>
  </p:sldMasterIdLst>
  <p:notesMasterIdLst>
    <p:notesMasterId r:id="rId14"/>
  </p:notesMasterIdLst>
  <p:handoutMasterIdLst>
    <p:handoutMasterId r:id="rId15"/>
  </p:handoutMasterIdLst>
  <p:sldIdLst>
    <p:sldId id="371" r:id="rId6"/>
    <p:sldId id="387" r:id="rId7"/>
    <p:sldId id="391" r:id="rId8"/>
    <p:sldId id="392" r:id="rId9"/>
    <p:sldId id="393" r:id="rId10"/>
    <p:sldId id="394" r:id="rId11"/>
    <p:sldId id="396" r:id="rId12"/>
    <p:sldId id="352" r:id="rId13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EDF2F5"/>
    <a:srgbClr val="98A2AE"/>
    <a:srgbClr val="4D5766"/>
    <a:srgbClr val="BEC8D2"/>
    <a:srgbClr val="FFFFFF"/>
    <a:srgbClr val="273142"/>
    <a:srgbClr val="FF9910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81" d="100"/>
          <a:sy n="81" d="100"/>
        </p:scale>
        <p:origin x="-99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70" y="-90"/>
      </p:cViewPr>
      <p:guideLst>
        <p:guide orient="horz" pos="2896"/>
        <p:guide orient="horz" pos="3150"/>
        <p:guide orient="horz" pos="2875"/>
        <p:guide orient="horz" pos="3127"/>
        <p:guide pos="2180"/>
        <p:guide pos="2165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/>
              <a:t>http://www.control-escape.com/linux/lx-swinstall-tar.html</a:t>
            </a:r>
          </a:p>
          <a:p>
            <a:r>
              <a:rPr lang="en-US" altLang="zh-CN" sz="1000" dirty="0" smtClean="0"/>
              <a:t>http://www.thegeekstuff.com/2012/06/install-from-source/</a:t>
            </a:r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 smtClean="0"/>
              <a:t>Supporting headline in sentence case here </a:t>
            </a:r>
          </a:p>
          <a:p>
            <a:pPr lvl="1"/>
            <a:r>
              <a:rPr lang="en-US" dirty="0" smtClean="0"/>
              <a:t>Author/Presenter</a:t>
            </a:r>
          </a:p>
          <a:p>
            <a:pPr lvl="1"/>
            <a:r>
              <a:rPr lang="en-US" dirty="0" smtClean="0"/>
              <a:t>DD-MM-YYYY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headline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White internal cover slide – Supporting headline in sentence case here</a:t>
            </a:r>
          </a:p>
          <a:p>
            <a:pPr lvl="2"/>
            <a:r>
              <a:rPr lang="en-US" dirty="0" smtClean="0"/>
              <a:t>Author/Presenter</a:t>
            </a:r>
          </a:p>
          <a:p>
            <a:pPr lvl="2"/>
            <a:r>
              <a:rPr lang="en-US" dirty="0" smtClean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l.fedoraproject.org/pub/epel/6/x86_64/epel-release-6-8.noarch.rp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Linux </a:t>
            </a:r>
            <a:r>
              <a:rPr lang="en-US" dirty="0" smtClean="0"/>
              <a:t>Software Manager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noProof="0" dirty="0" smtClean="0">
                <a:solidFill>
                  <a:srgbClr val="FFFFFF"/>
                </a:solidFill>
              </a:rPr>
              <a:t>Chason </a:t>
            </a:r>
            <a:r>
              <a:rPr lang="en-US" sz="1800" noProof="0" dirty="0" smtClean="0">
                <a:solidFill>
                  <a:srgbClr val="FFFFFF"/>
                </a:solidFill>
              </a:rPr>
              <a:t>DU</a:t>
            </a:r>
            <a:endParaRPr lang="en-US" sz="1800" noProof="0" dirty="0">
              <a:solidFill>
                <a:srgbClr val="FFFFFF"/>
              </a:solidFill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FFFF"/>
                </a:solidFill>
              </a:rPr>
              <a:t>29</a:t>
            </a:r>
            <a:r>
              <a:rPr lang="en-US" sz="1800" noProof="0" dirty="0" smtClean="0">
                <a:solidFill>
                  <a:srgbClr val="FFFFFF"/>
                </a:solidFill>
              </a:rPr>
              <a:t>-11-2016</a:t>
            </a:r>
            <a:endParaRPr lang="en-US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ヒラギノ角ゴ Pro W3"/>
                <a:cs typeface="Arial" charset="0"/>
              </a:rPr>
              <a:t>C</a:t>
            </a:r>
            <a:r>
              <a:rPr lang="en-US" sz="1800" dirty="0" smtClean="0">
                <a:ea typeface="ヒラギノ角ゴ Pro W3"/>
                <a:cs typeface="Arial" charset="0"/>
              </a:rPr>
              <a:t>ontents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513" y="538163"/>
            <a:ext cx="8228012" cy="301625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GB" sz="1800" smtClean="0">
                <a:ea typeface="ヒラギノ角ゴ Pro W3"/>
                <a:cs typeface="ヒラギノ角ゴ Pro W3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00" y="723405"/>
            <a:ext cx="828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756" y="856261"/>
            <a:ext cx="8213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Install from Source </a:t>
            </a: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odes</a:t>
            </a: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RPM: </a:t>
            </a:r>
            <a:r>
              <a:rPr lang="en-US" sz="1600" dirty="0" err="1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Redhat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Package Manager</a:t>
            </a: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YUM: </a:t>
            </a:r>
            <a:r>
              <a:rPr lang="en-US" sz="1600" dirty="0" err="1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Yellowdog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Updates, Modified</a:t>
            </a: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1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>
                <a:cs typeface="ヒラギノ角ゴ Pro W3" charset="0"/>
              </a:rPr>
              <a:t>Download the source code: </a:t>
            </a:r>
            <a:r>
              <a:rPr lang="en-US" altLang="zh-CN" sz="1800" dirty="0" err="1">
                <a:solidFill>
                  <a:schemeClr val="tx1"/>
                </a:solidFill>
              </a:rPr>
              <a:t>wget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42900" lvl="1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>
                <a:cs typeface="ヒラギノ角ゴ Pro W3" charset="0"/>
              </a:rPr>
              <a:t>Unpacking the Archive: </a:t>
            </a:r>
            <a:r>
              <a:rPr lang="en-US" altLang="zh-CN" sz="1800" dirty="0">
                <a:solidFill>
                  <a:schemeClr val="tx1"/>
                </a:solidFill>
              </a:rPr>
              <a:t>*</a:t>
            </a:r>
            <a:r>
              <a:rPr lang="en-US" altLang="zh-CN" sz="1800" dirty="0">
                <a:cs typeface="ヒラギノ角ゴ Pro W3" charset="0"/>
              </a:rPr>
              <a:t>.</a:t>
            </a:r>
            <a:r>
              <a:rPr lang="en-US" altLang="zh-CN" sz="1800" dirty="0">
                <a:solidFill>
                  <a:schemeClr val="tx1"/>
                </a:solidFill>
              </a:rPr>
              <a:t>tar.gz</a:t>
            </a:r>
            <a:r>
              <a:rPr lang="en-US" altLang="zh-CN" sz="1800" dirty="0">
                <a:cs typeface="ヒラギノ角ゴ Pro W3" charset="0"/>
              </a:rPr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*</a:t>
            </a:r>
            <a:r>
              <a:rPr lang="en-US" altLang="zh-CN" sz="1800" dirty="0">
                <a:cs typeface="ヒラギノ角ゴ Pro W3" charset="0"/>
              </a:rPr>
              <a:t>.</a:t>
            </a:r>
            <a:r>
              <a:rPr lang="en-US" altLang="zh-CN" sz="1800" dirty="0">
                <a:solidFill>
                  <a:schemeClr val="tx1"/>
                </a:solidFill>
              </a:rPr>
              <a:t>tar.bz2</a:t>
            </a:r>
          </a:p>
          <a:p>
            <a:pPr marL="342900" lvl="1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>
                <a:cs typeface="ヒラギノ角ゴ Pro W3" charset="0"/>
              </a:rPr>
              <a:t>Read Install Documentation: </a:t>
            </a:r>
            <a:r>
              <a:rPr lang="en-US" altLang="zh-CN" sz="1800" dirty="0">
                <a:solidFill>
                  <a:schemeClr val="tx1"/>
                </a:solidFill>
              </a:rPr>
              <a:t>README</a:t>
            </a:r>
            <a:r>
              <a:rPr lang="en-US" altLang="zh-CN" sz="1800" dirty="0">
                <a:cs typeface="ヒラギノ角ゴ Pro W3" charset="0"/>
              </a:rPr>
              <a:t>; </a:t>
            </a:r>
            <a:r>
              <a:rPr lang="en-US" altLang="zh-CN" sz="1800" dirty="0">
                <a:solidFill>
                  <a:schemeClr val="tx1"/>
                </a:solidFill>
              </a:rPr>
              <a:t>INSTALL</a:t>
            </a:r>
          </a:p>
          <a:p>
            <a:pPr marL="342900" lvl="1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>
                <a:cs typeface="ヒラギノ角ゴ Pro W3" charset="0"/>
              </a:rPr>
              <a:t>Configuring, Compiling, Installing and Uninstalling:</a:t>
            </a:r>
          </a:p>
          <a:p>
            <a:pPr marL="717550" lvl="1" indent="-258763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chemeClr val="accent6"/>
                </a:solidFill>
              </a:rPr>
              <a:t>./configure              </a:t>
            </a:r>
            <a:r>
              <a:rPr lang="en-US" altLang="zh-CN" sz="1800" dirty="0">
                <a:solidFill>
                  <a:schemeClr val="tx1"/>
                </a:solidFill>
              </a:rPr>
              <a:t># check compile environment, and generate </a:t>
            </a:r>
            <a:r>
              <a:rPr lang="en-US" altLang="zh-CN" sz="1800" dirty="0" err="1">
                <a:solidFill>
                  <a:schemeClr val="tx1"/>
                </a:solidFill>
              </a:rPr>
              <a:t>makefile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717550" lvl="1" indent="-258763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chemeClr val="accent6"/>
                </a:solidFill>
              </a:rPr>
              <a:t>m</a:t>
            </a:r>
            <a:r>
              <a:rPr lang="en-US" altLang="zh-CN" sz="1800" b="1" dirty="0" smtClean="0">
                <a:solidFill>
                  <a:schemeClr val="accent6"/>
                </a:solidFill>
              </a:rPr>
              <a:t>ake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# compile and generate executable file</a:t>
            </a:r>
          </a:p>
          <a:p>
            <a:pPr marL="717550" lvl="1" indent="-258763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chemeClr val="accent6"/>
                </a:solidFill>
              </a:rPr>
              <a:t>make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chemeClr val="accent6"/>
                </a:solidFill>
              </a:rPr>
              <a:t>install            </a:t>
            </a:r>
            <a:r>
              <a:rPr lang="en-US" altLang="zh-CN" sz="1800" dirty="0">
                <a:solidFill>
                  <a:schemeClr val="tx1"/>
                </a:solidFill>
              </a:rPr>
              <a:t># install executable file to current system</a:t>
            </a:r>
          </a:p>
          <a:p>
            <a:pPr marL="717550" lvl="1" indent="-258763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make uninstall</a:t>
            </a:r>
            <a:endParaRPr lang="en-US" altLang="zh-CN" sz="400" dirty="0"/>
          </a:p>
          <a:p>
            <a:pPr marL="342900" lvl="1" indent="-342900">
              <a:buClr>
                <a:srgbClr val="001135"/>
              </a:buClr>
              <a:buFont typeface="+mj-lt"/>
              <a:buAutoNum type="arabicPeriod" startAt="5"/>
            </a:pPr>
            <a:r>
              <a:rPr lang="en-US" altLang="zh-CN" sz="1600" dirty="0">
                <a:cs typeface="ヒラギノ角ゴ Pro W3" charset="0"/>
              </a:rPr>
              <a:t>Good </a:t>
            </a:r>
            <a:r>
              <a:rPr lang="en-US" altLang="zh-CN" sz="1600" dirty="0" smtClean="0">
                <a:cs typeface="ヒラギノ角ゴ Pro W3" charset="0"/>
              </a:rPr>
              <a:t>compatibility and </a:t>
            </a:r>
            <a:r>
              <a:rPr lang="en-US" altLang="zh-CN" sz="1600" dirty="0"/>
              <a:t>controllability, but too much </a:t>
            </a:r>
            <a:r>
              <a:rPr lang="en-US" altLang="zh-CN" sz="1600" dirty="0" smtClean="0"/>
              <a:t>trouble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time-consuming</a:t>
            </a:r>
          </a:p>
          <a:p>
            <a:pPr marL="342900" lvl="1" indent="-342900">
              <a:buClr>
                <a:srgbClr val="001135"/>
              </a:buClr>
              <a:buFont typeface="+mj-lt"/>
              <a:buAutoNum type="arabicPeriod" startAt="5"/>
            </a:pPr>
            <a:r>
              <a:rPr lang="en-US" altLang="zh-CN" sz="1800" dirty="0" smtClean="0"/>
              <a:t>Manual process </a:t>
            </a:r>
            <a:r>
              <a:rPr lang="en-US" altLang="zh-CN" sz="1800" dirty="0"/>
              <a:t>the software </a:t>
            </a:r>
            <a:r>
              <a:rPr lang="en-US" altLang="zh-CN" sz="1800" dirty="0" smtClean="0"/>
              <a:t>dependence.</a:t>
            </a:r>
            <a:endParaRPr lang="en-US" altLang="zh-CN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 </a:t>
            </a:r>
            <a:r>
              <a:rPr lang="en-US" altLang="zh-CN" dirty="0" smtClean="0"/>
              <a:t>Install </a:t>
            </a:r>
            <a:r>
              <a:rPr lang="en-US" altLang="zh-CN" dirty="0"/>
              <a:t>software from source code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err="1"/>
              <a:t>Redhat</a:t>
            </a:r>
            <a:r>
              <a:rPr lang="en-US" altLang="zh-CN" sz="1800" dirty="0"/>
              <a:t> Package Manager</a:t>
            </a:r>
          </a:p>
          <a:p>
            <a:pPr marL="442913" indent="-88900">
              <a:spcBef>
                <a:spcPts val="0"/>
              </a:spcBef>
              <a:buFont typeface="Arial"/>
              <a:buChar char="•"/>
            </a:pPr>
            <a:r>
              <a:rPr lang="en-US" altLang="zh-CN" dirty="0">
                <a:cs typeface="Nokia Pure Headline Light"/>
              </a:rPr>
              <a:t>building computer software from source into easily distributable packages</a:t>
            </a:r>
          </a:p>
          <a:p>
            <a:pPr marL="442913" indent="-88900">
              <a:spcBef>
                <a:spcPts val="0"/>
              </a:spcBef>
              <a:buFont typeface="Arial"/>
              <a:buChar char="•"/>
            </a:pPr>
            <a:r>
              <a:rPr lang="en-US" altLang="zh-CN" dirty="0">
                <a:cs typeface="Nokia Pure Headline Light"/>
              </a:rPr>
              <a:t>installing, updating and uninstalling packaged software</a:t>
            </a:r>
          </a:p>
          <a:p>
            <a:pPr marL="442913" indent="-88900">
              <a:spcBef>
                <a:spcPts val="0"/>
              </a:spcBef>
              <a:buFont typeface="Arial"/>
              <a:buChar char="•"/>
            </a:pPr>
            <a:r>
              <a:rPr lang="en-US" altLang="zh-CN" dirty="0">
                <a:cs typeface="Nokia Pure Headline Light"/>
              </a:rPr>
              <a:t>querying information and verifying integrity packaged software and resulting software installation</a:t>
            </a:r>
          </a:p>
          <a:p>
            <a:pPr>
              <a:buClr>
                <a:srgbClr val="001135"/>
              </a:buClr>
            </a:pPr>
            <a:endParaRPr lang="en-US" altLang="zh-CN" sz="1800" dirty="0" smtClean="0"/>
          </a:p>
          <a:p>
            <a:pPr marL="342900" indent="-342900">
              <a:buClr>
                <a:srgbClr val="001135"/>
              </a:buClr>
              <a:buFont typeface="+mj-lt"/>
              <a:buAutoNum type="arabicPeriod" startAt="2"/>
            </a:pPr>
            <a:r>
              <a:rPr lang="en-US" altLang="zh-CN" sz="1800" dirty="0"/>
              <a:t>Package name guide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name-version-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arch.rpm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1" indent="0">
              <a:spcBef>
                <a:spcPts val="120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For example: 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httpd</a:t>
            </a:r>
            <a:r>
              <a:rPr lang="en-US" altLang="zh-CN" sz="1400" dirty="0" smtClean="0"/>
              <a:t>-</a:t>
            </a:r>
            <a:r>
              <a:rPr lang="en-US" altLang="zh-CN" sz="1400" dirty="0" smtClean="0">
                <a:solidFill>
                  <a:schemeClr val="accent6"/>
                </a:solidFill>
              </a:rPr>
              <a:t>2.2.3-29</a:t>
            </a:r>
            <a:r>
              <a:rPr lang="en-US" altLang="zh-CN" sz="1400" dirty="0" smtClean="0"/>
              <a:t>.</a:t>
            </a:r>
            <a:r>
              <a:rPr lang="en-US" altLang="zh-CN" sz="1400" dirty="0" smtClean="0">
                <a:solidFill>
                  <a:srgbClr val="FFC000"/>
                </a:solidFill>
              </a:rPr>
              <a:t>el5.i386</a:t>
            </a:r>
            <a:r>
              <a:rPr lang="en-US" altLang="zh-CN" sz="1400" dirty="0" smtClean="0"/>
              <a:t>.rpm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el5: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redhat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linux</a:t>
            </a:r>
            <a:r>
              <a:rPr lang="en-US" altLang="zh-CN" sz="1400" dirty="0" smtClean="0">
                <a:solidFill>
                  <a:schemeClr val="tx1"/>
                </a:solidFill>
              </a:rPr>
              <a:t> 5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en-US" altLang="zh-CN" sz="1400" dirty="0" smtClean="0">
                <a:solidFill>
                  <a:schemeClr val="tx1"/>
                </a:solidFill>
              </a:rPr>
              <a:t>386, i686,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noarch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 RPM </a:t>
            </a:r>
            <a:r>
              <a:rPr lang="en-US" altLang="zh-CN" dirty="0" smtClean="0"/>
              <a:t>Package Manager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800" dirty="0" smtClean="0"/>
              <a:t>RPM command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cs typeface="Nokia Pure Headline Light"/>
              </a:rPr>
              <a:t>Install</a:t>
            </a:r>
            <a:r>
              <a:rPr lang="en-US" altLang="zh-CN" sz="1600" dirty="0" smtClean="0">
                <a:solidFill>
                  <a:schemeClr val="tx1"/>
                </a:solidFill>
              </a:rPr>
              <a:t>:          rpm -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software.rpm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cs typeface="Nokia Pure Headline Light"/>
              </a:rPr>
              <a:t>Uninstall</a:t>
            </a:r>
            <a:r>
              <a:rPr lang="en-US" altLang="zh-CN" sz="1600" dirty="0" smtClean="0">
                <a:solidFill>
                  <a:schemeClr val="tx1"/>
                </a:solidFill>
              </a:rPr>
              <a:t>:     rpm -e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software.rpm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cs typeface="Nokia Pure Headline Light"/>
              </a:rPr>
              <a:t>Upgrade</a:t>
            </a:r>
            <a:r>
              <a:rPr lang="en-US" altLang="zh-CN" sz="1600" dirty="0" smtClean="0">
                <a:solidFill>
                  <a:schemeClr val="tx1"/>
                </a:solidFill>
              </a:rPr>
              <a:t>:     rpm -U </a:t>
            </a:r>
            <a:r>
              <a:rPr lang="en-US" altLang="zh-CN" sz="1600" dirty="0" smtClean="0">
                <a:solidFill>
                  <a:schemeClr val="tx1"/>
                </a:solidFill>
              </a:rPr>
              <a:t>software-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new.rpm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endParaRPr lang="en-US" altLang="zh-CN" sz="1600" dirty="0" smtClean="0">
              <a:cs typeface="Nokia Pure Headline Light"/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smtClean="0">
                <a:cs typeface="Nokia Pure Headline Light"/>
              </a:rPr>
              <a:t>Support </a:t>
            </a:r>
            <a:r>
              <a:rPr lang="en-US" altLang="zh-CN" sz="1600" dirty="0">
                <a:cs typeface="Nokia Pure Headline Light"/>
              </a:rPr>
              <a:t>install software via http or ftp from internet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smtClean="0">
                <a:solidFill>
                  <a:schemeClr val="tx1"/>
                </a:solidFill>
              </a:rPr>
              <a:t>rpm </a:t>
            </a:r>
            <a:r>
              <a:rPr lang="en-US" altLang="zh-CN" sz="1600" dirty="0">
                <a:solidFill>
                  <a:schemeClr val="tx1"/>
                </a:solidFill>
              </a:rPr>
              <a:t>-</a:t>
            </a:r>
            <a:r>
              <a:rPr lang="en-US" altLang="zh-CN" sz="1600" dirty="0" err="1">
                <a:solidFill>
                  <a:schemeClr val="tx1"/>
                </a:solidFill>
              </a:rPr>
              <a:t>ivh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zh-CN" sz="1600" dirty="0" smtClean="0">
                <a:solidFill>
                  <a:schemeClr val="tx1"/>
                </a:solidFill>
                <a:hlinkClick r:id="rId3"/>
              </a:rPr>
              <a:t>dl.fedoraproject.org/pub/epel/6/x86_64/epel-release-6-8.noarch.rpm</a:t>
            </a:r>
            <a:endParaRPr lang="en-US" altLang="zh-CN" sz="1600" dirty="0">
              <a:solidFill>
                <a:schemeClr val="tx1"/>
              </a:solidFill>
              <a:cs typeface="ヒラギノ角ゴ Pro W3"/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endParaRPr lang="en-US" altLang="zh-CN" sz="1600" dirty="0" smtClean="0">
              <a:cs typeface="Nokia Pure Headline Light"/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smtClean="0">
                <a:cs typeface="Nokia Pure Headline Light"/>
              </a:rPr>
              <a:t>Query</a:t>
            </a:r>
            <a:r>
              <a:rPr lang="en-US" altLang="zh-CN" sz="1600" dirty="0">
                <a:solidFill>
                  <a:schemeClr val="tx1"/>
                </a:solidFill>
              </a:rPr>
              <a:t>:         rpm </a:t>
            </a:r>
            <a:r>
              <a:rPr lang="en-US" altLang="zh-CN" sz="1600" dirty="0">
                <a:solidFill>
                  <a:schemeClr val="tx1"/>
                </a:solidFill>
              </a:rPr>
              <a:t>-</a:t>
            </a:r>
            <a:r>
              <a:rPr lang="en-US" altLang="zh-CN" sz="1600" dirty="0" err="1">
                <a:solidFill>
                  <a:schemeClr val="tx1"/>
                </a:solidFill>
              </a:rPr>
              <a:t>qa</a:t>
            </a:r>
            <a:r>
              <a:rPr lang="en-US" altLang="zh-CN" sz="1600" dirty="0">
                <a:solidFill>
                  <a:schemeClr val="tx1"/>
                </a:solidFill>
              </a:rPr>
              <a:t>                          </a:t>
            </a:r>
            <a:r>
              <a:rPr lang="en-US" altLang="zh-CN" sz="1600" dirty="0">
                <a:cs typeface="Nokia Pure Headline Light"/>
              </a:rPr>
              <a:t># list all install packages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  <a:cs typeface="ヒラギノ角ゴ Pro W3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cs typeface="ヒラギノ角ゴ Pro W3"/>
              </a:rPr>
              <a:t>                    rpm –</a:t>
            </a:r>
            <a:r>
              <a:rPr lang="en-US" altLang="zh-CN" sz="1600" dirty="0" err="1" smtClean="0">
                <a:solidFill>
                  <a:schemeClr val="tx1"/>
                </a:solidFill>
                <a:cs typeface="ヒラギノ角ゴ Pro W3"/>
              </a:rPr>
              <a:t>qf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cs typeface="ヒラギノ角ゴ Pro W3"/>
              </a:rPr>
              <a:t>filename          </a:t>
            </a:r>
            <a:r>
              <a:rPr lang="en-US" altLang="zh-CN" sz="1600" dirty="0">
                <a:cs typeface="Nokia Pure Headline Light"/>
              </a:rPr>
              <a:t># which package owning this file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rpm –qi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packagename</a:t>
            </a:r>
            <a:r>
              <a:rPr lang="en-US" altLang="zh-CN" sz="1600" dirty="0" smtClean="0">
                <a:solidFill>
                  <a:schemeClr val="tx1"/>
                </a:solidFill>
              </a:rPr>
              <a:t>  </a:t>
            </a:r>
            <a:r>
              <a:rPr lang="en-US" altLang="zh-CN" sz="1600" dirty="0">
                <a:cs typeface="Nokia Pure Headline Light"/>
              </a:rPr>
              <a:t># package information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  <a:cs typeface="ヒラギノ角ゴ Pro W3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cs typeface="ヒラギノ角ゴ Pro W3"/>
              </a:rPr>
              <a:t>                    rpm –</a:t>
            </a:r>
            <a:r>
              <a:rPr lang="en-US" altLang="zh-CN" sz="1600" dirty="0" err="1" smtClean="0">
                <a:solidFill>
                  <a:schemeClr val="tx1"/>
                </a:solidFill>
                <a:cs typeface="ヒラギノ角ゴ Pro W3"/>
              </a:rPr>
              <a:t>ql</a:t>
            </a:r>
            <a:r>
              <a:rPr lang="en-US" altLang="zh-CN" sz="1600" dirty="0" smtClean="0">
                <a:solidFill>
                  <a:schemeClr val="tx1"/>
                </a:solidFill>
                <a:cs typeface="ヒラギノ角ゴ Pro W3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cs typeface="ヒラギノ角ゴ Pro W3"/>
              </a:rPr>
              <a:t>packagename</a:t>
            </a:r>
            <a:r>
              <a:rPr lang="en-US" altLang="zh-CN" sz="1600" dirty="0" smtClean="0">
                <a:solidFill>
                  <a:schemeClr val="tx1"/>
                </a:solidFill>
                <a:cs typeface="ヒラギノ角ゴ Pro W3"/>
              </a:rPr>
              <a:t>  </a:t>
            </a:r>
            <a:r>
              <a:rPr lang="en-US" altLang="zh-CN" sz="1600" dirty="0">
                <a:cs typeface="Nokia Pure Headline Light"/>
              </a:rPr>
              <a:t># including files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endParaRPr lang="en-US" altLang="zh-CN" sz="1600" dirty="0" smtClean="0">
              <a:cs typeface="Nokia Pure Headline Light"/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smtClean="0">
                <a:cs typeface="Nokia Pure Headline Light"/>
              </a:rPr>
              <a:t>Verify</a:t>
            </a:r>
            <a:r>
              <a:rPr lang="en-US" altLang="zh-CN" sz="1600" dirty="0">
                <a:solidFill>
                  <a:schemeClr val="tx1"/>
                </a:solidFill>
              </a:rPr>
              <a:t>:          rpm –V </a:t>
            </a:r>
            <a:r>
              <a:rPr lang="en-US" altLang="zh-CN" sz="1600" dirty="0" err="1">
                <a:solidFill>
                  <a:schemeClr val="tx1"/>
                </a:solidFill>
              </a:rPr>
              <a:t>packagename</a:t>
            </a:r>
            <a:r>
              <a:rPr lang="en-US" altLang="zh-CN" sz="1600" dirty="0">
                <a:solidFill>
                  <a:schemeClr val="tx1"/>
                </a:solidFill>
              </a:rPr>
              <a:t>   </a:t>
            </a:r>
            <a:r>
              <a:rPr lang="en-US" altLang="zh-CN" sz="1600" dirty="0">
                <a:cs typeface="Nokia Pure Headline Light"/>
              </a:rPr>
              <a:t># verify </a:t>
            </a:r>
            <a:r>
              <a:rPr lang="en-US" altLang="zh-CN" sz="1600" dirty="0">
                <a:cs typeface="Nokia Pure Headline Light"/>
              </a:rPr>
              <a:t>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RPM </a:t>
            </a:r>
            <a:r>
              <a:rPr lang="en-US" altLang="zh-CN" dirty="0" smtClean="0"/>
              <a:t>Usage: rpm --help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720861" y="1102134"/>
            <a:ext cx="3212123" cy="1582449"/>
          </a:xfrm>
          <a:prstGeom prst="rect">
            <a:avLst/>
          </a:prstGeom>
        </p:spPr>
        <p:txBody>
          <a:bodyPr lIns="0" tIns="0" rIns="0" bIns="0"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GB" sz="1600" dirty="0" smtClean="0">
                <a:cs typeface="Nokia Pure Headline Light"/>
              </a:rPr>
              <a:t>Options:</a:t>
            </a:r>
            <a:endParaRPr lang="en-GB" sz="1600" dirty="0">
              <a:cs typeface="Nokia Pure Headline Light"/>
            </a:endParaRP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600" dirty="0" smtClean="0">
                <a:cs typeface="Nokia Pure Headline Light"/>
              </a:rPr>
              <a:t>-v: show information</a:t>
            </a:r>
            <a:endParaRPr lang="en-GB" sz="1600" dirty="0" smtClean="0">
              <a:cs typeface="Nokia Pure Headline Light"/>
            </a:endParaRP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600" dirty="0" smtClean="0">
                <a:cs typeface="Nokia Pure Headline Light"/>
              </a:rPr>
              <a:t>-h: show progress</a:t>
            </a:r>
            <a:endParaRPr lang="en-GB" sz="1600" dirty="0">
              <a:cs typeface="Nokia Pure Headline Light"/>
            </a:endParaRP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600" dirty="0" smtClean="0">
                <a:cs typeface="Nokia Pure Headline Light"/>
              </a:rPr>
              <a:t>-</a:t>
            </a:r>
            <a:r>
              <a:rPr lang="en-GB" sz="1600" dirty="0" err="1" smtClean="0">
                <a:cs typeface="Nokia Pure Headline Light"/>
              </a:rPr>
              <a:t>nodeps</a:t>
            </a:r>
            <a:r>
              <a:rPr lang="en-GB" sz="1600" dirty="0">
                <a:cs typeface="Nokia Pure Headline Light"/>
              </a:rPr>
              <a:t>: ignore </a:t>
            </a:r>
            <a:r>
              <a:rPr lang="en-GB" sz="1600" dirty="0" smtClean="0">
                <a:cs typeface="Nokia Pure Headline Light"/>
              </a:rPr>
              <a:t>dependencies</a:t>
            </a: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600" dirty="0" smtClean="0">
                <a:cs typeface="Nokia Pure Headline Light"/>
              </a:rPr>
              <a:t>-force: replace packages/files</a:t>
            </a:r>
            <a:endParaRPr lang="en-GB" sz="1600" dirty="0"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88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err="1" smtClean="0"/>
              <a:t>Yellowdog</a:t>
            </a:r>
            <a:r>
              <a:rPr lang="en-US" altLang="zh-CN" sz="1800" dirty="0" smtClean="0"/>
              <a:t> Updater Modified</a:t>
            </a:r>
            <a:endParaRPr lang="en-US" altLang="zh-CN" sz="1800" dirty="0" smtClean="0"/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Allows </a:t>
            </a:r>
            <a:r>
              <a:rPr lang="en-US" altLang="zh-CN" sz="1600" dirty="0">
                <a:solidFill>
                  <a:schemeClr val="tx1"/>
                </a:solidFill>
              </a:rPr>
              <a:t>automatic updates, package and dependency </a:t>
            </a:r>
            <a:r>
              <a:rPr lang="en-US" altLang="zh-CN" sz="1600" dirty="0">
                <a:solidFill>
                  <a:schemeClr val="tx1"/>
                </a:solidFill>
              </a:rPr>
              <a:t>management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Based on RPM distributions, and works </a:t>
            </a:r>
            <a:r>
              <a:rPr lang="en-US" altLang="zh-CN" sz="1600" dirty="0">
                <a:solidFill>
                  <a:schemeClr val="tx1"/>
                </a:solidFill>
              </a:rPr>
              <a:t>with software </a:t>
            </a:r>
            <a:r>
              <a:rPr lang="en-US" altLang="zh-CN" sz="1600" dirty="0" smtClean="0">
                <a:solidFill>
                  <a:schemeClr val="tx1"/>
                </a:solidFill>
              </a:rPr>
              <a:t>repositories</a:t>
            </a:r>
            <a:endParaRPr lang="en-US" altLang="zh-CN" sz="1600" dirty="0" smtClean="0"/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342900" lvl="1" indent="-342900">
              <a:buClr>
                <a:srgbClr val="001135"/>
              </a:buClr>
              <a:buFont typeface="+mj-lt"/>
              <a:buAutoNum type="arabicPeriod" startAt="2"/>
            </a:pPr>
            <a:r>
              <a:rPr lang="en-US" altLang="zh-CN" sz="1800" dirty="0">
                <a:cs typeface="ヒラギノ角ゴ Pro W3" charset="0"/>
              </a:rPr>
              <a:t>YUM repos</a:t>
            </a:r>
            <a:r>
              <a:rPr lang="en-US" altLang="zh-CN" sz="1800" dirty="0">
                <a:cs typeface="ヒラギノ角ゴ Pro W3" charset="0"/>
              </a:rPr>
              <a:t>: /</a:t>
            </a:r>
            <a:r>
              <a:rPr lang="en-US" altLang="zh-CN" sz="1800" dirty="0" err="1">
                <a:cs typeface="ヒラギノ角ゴ Pro W3" charset="0"/>
              </a:rPr>
              <a:t>etc</a:t>
            </a:r>
            <a:r>
              <a:rPr lang="en-US" altLang="zh-CN" sz="1800" dirty="0">
                <a:cs typeface="ヒラギノ角ゴ Pro W3" charset="0"/>
              </a:rPr>
              <a:t>/yum/</a:t>
            </a:r>
            <a:r>
              <a:rPr lang="en-US" altLang="zh-CN" sz="1800" dirty="0" err="1">
                <a:cs typeface="ヒラギノ角ゴ Pro W3" charset="0"/>
              </a:rPr>
              <a:t>repos.d</a:t>
            </a:r>
            <a:r>
              <a:rPr lang="en-US" altLang="zh-CN" sz="1800" dirty="0" smtClean="0">
                <a:cs typeface="ヒラギノ角ゴ Pro W3" charset="0"/>
              </a:rPr>
              <a:t>/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[base]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name=CentOS-$</a:t>
            </a:r>
            <a:r>
              <a:rPr lang="en-US" altLang="zh-CN" sz="1600" dirty="0" err="1">
                <a:solidFill>
                  <a:schemeClr val="tx1"/>
                </a:solidFill>
              </a:rPr>
              <a:t>releasever</a:t>
            </a:r>
            <a:r>
              <a:rPr lang="en-US" altLang="zh-CN" sz="1600" dirty="0">
                <a:solidFill>
                  <a:schemeClr val="tx1"/>
                </a:solidFill>
              </a:rPr>
              <a:t> - Base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500" dirty="0" err="1">
                <a:solidFill>
                  <a:schemeClr val="tx1"/>
                </a:solidFill>
              </a:rPr>
              <a:t>mirrorlist</a:t>
            </a:r>
            <a:r>
              <a:rPr lang="en-US" altLang="zh-CN" sz="1500" dirty="0">
                <a:solidFill>
                  <a:schemeClr val="tx1"/>
                </a:solidFill>
              </a:rPr>
              <a:t>=http://mirrorlist.centos.org/?release=$releasever&amp;arch=$basearch&amp;repo=os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en-US" altLang="zh-CN" sz="1600" dirty="0" err="1">
                <a:solidFill>
                  <a:schemeClr val="tx1"/>
                </a:solidFill>
              </a:rPr>
              <a:t>baseurl</a:t>
            </a:r>
            <a:r>
              <a:rPr lang="en-US" altLang="zh-CN" sz="1600" dirty="0">
                <a:solidFill>
                  <a:schemeClr val="tx1"/>
                </a:solidFill>
              </a:rPr>
              <a:t>=http://mirror.centos.org/centos/$releasever/os/$basearch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enabled=1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err="1">
                <a:solidFill>
                  <a:schemeClr val="tx1"/>
                </a:solidFill>
              </a:rPr>
              <a:t>gpgcheck</a:t>
            </a:r>
            <a:r>
              <a:rPr lang="en-US" altLang="zh-CN" sz="1600" dirty="0">
                <a:solidFill>
                  <a:schemeClr val="tx1"/>
                </a:solidFill>
              </a:rPr>
              <a:t>=1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err="1">
                <a:solidFill>
                  <a:schemeClr val="tx1"/>
                </a:solidFill>
              </a:rPr>
              <a:t>gpgkey</a:t>
            </a:r>
            <a:r>
              <a:rPr lang="en-US" altLang="zh-CN" sz="1600" dirty="0">
                <a:solidFill>
                  <a:schemeClr val="tx1"/>
                </a:solidFill>
              </a:rPr>
              <a:t>=file</a:t>
            </a:r>
            <a:r>
              <a:rPr lang="en-US" altLang="zh-CN" sz="1600" dirty="0">
                <a:solidFill>
                  <a:schemeClr val="tx1"/>
                </a:solidFill>
              </a:rPr>
              <a:t>:///etc/pki/rpm-gpg/RPM-GPG-KEY-CentOS-6</a:t>
            </a:r>
          </a:p>
          <a:p>
            <a:pPr marL="0" lvl="1" indent="0">
              <a:buClr>
                <a:srgbClr val="001135"/>
              </a:buClr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C. YUM Software Package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8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800" dirty="0" smtClean="0"/>
              <a:t>YUM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command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cs typeface="Nokia Pure Headline Light"/>
              </a:rPr>
              <a:t>Install</a:t>
            </a:r>
            <a:r>
              <a:rPr lang="en-US" altLang="zh-CN" sz="1600" dirty="0" smtClean="0">
                <a:solidFill>
                  <a:schemeClr val="tx1"/>
                </a:solidFill>
              </a:rPr>
              <a:t>: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yum install software-name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cs typeface="Nokia Pure Headline Light"/>
              </a:rPr>
              <a:t>Uninstall</a:t>
            </a:r>
            <a:r>
              <a:rPr lang="en-US" altLang="zh-CN" sz="1600" dirty="0" smtClean="0">
                <a:solidFill>
                  <a:schemeClr val="tx1"/>
                </a:solidFill>
              </a:rPr>
              <a:t>:     </a:t>
            </a:r>
            <a:r>
              <a:rPr lang="en-US" altLang="zh-CN" sz="1600" dirty="0" smtClean="0">
                <a:solidFill>
                  <a:schemeClr val="tx1"/>
                </a:solidFill>
              </a:rPr>
              <a:t>yum remove</a:t>
            </a:r>
            <a:r>
              <a:rPr lang="en-US" altLang="zh-CN" sz="1600" dirty="0" smtClean="0">
                <a:solidFill>
                  <a:schemeClr val="tx1"/>
                </a:solidFill>
              </a:rPr>
              <a:t> software-name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cs typeface="Nokia Pure Headline Light"/>
              </a:rPr>
              <a:t>Upgrade</a:t>
            </a:r>
            <a:r>
              <a:rPr lang="en-US" altLang="zh-CN" sz="1600" dirty="0" smtClean="0">
                <a:solidFill>
                  <a:schemeClr val="tx1"/>
                </a:solidFill>
              </a:rPr>
              <a:t>:     </a:t>
            </a:r>
            <a:r>
              <a:rPr lang="en-US" altLang="zh-CN" sz="1600" dirty="0" smtClean="0">
                <a:solidFill>
                  <a:schemeClr val="tx1"/>
                </a:solidFill>
              </a:rPr>
              <a:t>yum update software-name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endParaRPr lang="en-US" altLang="zh-CN" sz="1600" dirty="0" smtClean="0">
              <a:cs typeface="Nokia Pure Headline Light"/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endParaRPr lang="en-US" altLang="zh-CN" sz="1600" dirty="0" smtClean="0">
              <a:cs typeface="Nokia Pure Headline Light"/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smtClean="0">
                <a:cs typeface="Nokia Pure Headline Light"/>
              </a:rPr>
              <a:t>Query</a:t>
            </a:r>
            <a:r>
              <a:rPr lang="en-US" altLang="zh-CN" sz="1600" dirty="0">
                <a:solidFill>
                  <a:schemeClr val="tx1"/>
                </a:solidFill>
              </a:rPr>
              <a:t>: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yum search keyword</a:t>
            </a:r>
            <a:endParaRPr lang="en-US" altLang="zh-CN" sz="1600" dirty="0">
              <a:cs typeface="Nokia Pure Headline Light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  <a:cs typeface="ヒラギノ角ゴ Pro W3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cs typeface="ヒラギノ角ゴ Pro W3"/>
              </a:rPr>
              <a:t>                    yum list (all | installed | recent | updates)</a:t>
            </a:r>
            <a:endParaRPr lang="en-US" altLang="zh-CN" sz="1600" dirty="0">
              <a:cs typeface="Nokia Pure Headline Light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yum info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packagename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600" dirty="0">
              <a:solidFill>
                <a:schemeClr val="tx1"/>
              </a:solidFill>
              <a:cs typeface="Nokia Pure Headline Light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 smtClean="0">
                <a:cs typeface="Nokia Pure Headline Light"/>
              </a:rPr>
              <a:t>Others</a:t>
            </a:r>
            <a:r>
              <a:rPr lang="en-US" altLang="zh-CN" sz="1600" dirty="0" smtClean="0">
                <a:solidFill>
                  <a:schemeClr val="tx1"/>
                </a:solidFill>
              </a:rPr>
              <a:t>:        yum clean all                       # clean cache data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600" dirty="0">
                <a:solidFill>
                  <a:schemeClr val="tx1"/>
                </a:solidFill>
                <a:cs typeface="Nokia Pure Headline Light"/>
              </a:rPr>
              <a:t>                     </a:t>
            </a:r>
            <a:r>
              <a:rPr lang="en-US" altLang="zh-CN" sz="1600" dirty="0" smtClean="0">
                <a:solidFill>
                  <a:schemeClr val="tx1"/>
                </a:solidFill>
                <a:cs typeface="Nokia Pure Headline Light"/>
              </a:rPr>
              <a:t>yum </a:t>
            </a:r>
            <a:r>
              <a:rPr lang="en-US" altLang="zh-CN" sz="1600" dirty="0" err="1" smtClean="0">
                <a:solidFill>
                  <a:schemeClr val="tx1"/>
                </a:solidFill>
                <a:cs typeface="Nokia Pure Headline Light"/>
              </a:rPr>
              <a:t>repolist</a:t>
            </a:r>
            <a:r>
              <a:rPr lang="en-US" altLang="zh-CN" sz="1600" dirty="0">
                <a:solidFill>
                  <a:schemeClr val="tx1"/>
                </a:solidFill>
                <a:cs typeface="Nokia Pure Headline Light"/>
              </a:rPr>
              <a:t>                        # </a:t>
            </a:r>
            <a:r>
              <a:rPr lang="en-US" altLang="zh-CN" sz="1600" dirty="0" smtClean="0">
                <a:solidFill>
                  <a:schemeClr val="tx1"/>
                </a:solidFill>
                <a:cs typeface="Nokia Pure Headline Light"/>
              </a:rPr>
              <a:t>display </a:t>
            </a:r>
            <a:r>
              <a:rPr lang="en-US" altLang="zh-CN" sz="1600" dirty="0">
                <a:solidFill>
                  <a:schemeClr val="tx1"/>
                </a:solidFill>
                <a:cs typeface="Nokia Pure Headline Light"/>
              </a:rPr>
              <a:t>the configured software repositories            </a:t>
            </a:r>
            <a:endParaRPr lang="en-US" altLang="zh-CN" sz="1600" dirty="0">
              <a:cs typeface="Nokia Pure Headline Light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600" dirty="0" smtClean="0"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 </a:t>
            </a:r>
            <a:r>
              <a:rPr lang="en-US" altLang="zh-CN" dirty="0" smtClean="0"/>
              <a:t>Usage: yum --help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134711" y="1102134"/>
            <a:ext cx="3540366" cy="1582449"/>
          </a:xfrm>
          <a:prstGeom prst="rect">
            <a:avLst/>
          </a:prstGeom>
        </p:spPr>
        <p:txBody>
          <a:bodyPr lIns="0" tIns="0" rIns="0" bIns="0"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GB" sz="1600" dirty="0" smtClean="0">
                <a:cs typeface="Nokia Pure Headline Light"/>
              </a:rPr>
              <a:t>Options:</a:t>
            </a:r>
            <a:endParaRPr lang="en-GB" sz="1600" dirty="0">
              <a:cs typeface="Nokia Pure Headline Light"/>
            </a:endParaRP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600" dirty="0" smtClean="0">
                <a:cs typeface="Nokia Pure Headline Light"/>
              </a:rPr>
              <a:t>-v</a:t>
            </a:r>
            <a:r>
              <a:rPr lang="en-GB" sz="1600" dirty="0">
                <a:cs typeface="Nokia Pure Headline Light"/>
              </a:rPr>
              <a:t>: verbose operation</a:t>
            </a:r>
            <a:endParaRPr lang="en-GB" sz="1600" dirty="0" smtClean="0">
              <a:cs typeface="Nokia Pure Headline Light"/>
            </a:endParaRP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600" dirty="0" smtClean="0">
                <a:cs typeface="Nokia Pure Headline Light"/>
              </a:rPr>
              <a:t>-y</a:t>
            </a:r>
            <a:r>
              <a:rPr lang="en-US" sz="1600" dirty="0">
                <a:cs typeface="Nokia Pure Headline Light"/>
              </a:rPr>
              <a:t>: answer yes for all </a:t>
            </a:r>
            <a:r>
              <a:rPr lang="en-US" sz="1600" dirty="0" smtClean="0">
                <a:cs typeface="Nokia Pure Headline Light"/>
              </a:rPr>
              <a:t>questions</a:t>
            </a: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600" dirty="0" smtClean="0">
                <a:cs typeface="Nokia Pure Headline Light"/>
              </a:rPr>
              <a:t>--</a:t>
            </a:r>
            <a:r>
              <a:rPr lang="en-GB" sz="1600" dirty="0" err="1">
                <a:cs typeface="Nokia Pure Headline Light"/>
              </a:rPr>
              <a:t>disablerepo</a:t>
            </a:r>
            <a:r>
              <a:rPr lang="en-GB" sz="1600" dirty="0">
                <a:cs typeface="Nokia Pure Headline Light"/>
              </a:rPr>
              <a:t>=[repo</a:t>
            </a:r>
            <a:r>
              <a:rPr lang="en-GB" sz="1600" dirty="0" smtClean="0">
                <a:cs typeface="Nokia Pure Headline Light"/>
              </a:rPr>
              <a:t>]</a:t>
            </a: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cs typeface="Nokia Pure Headline Light"/>
              </a:rPr>
              <a:t>--</a:t>
            </a:r>
            <a:r>
              <a:rPr lang="en-US" sz="1600" dirty="0" err="1" smtClean="0">
                <a:cs typeface="Nokia Pure Headline Light"/>
              </a:rPr>
              <a:t>nogpgcheck</a:t>
            </a:r>
            <a:endParaRPr lang="en-GB" sz="1600" dirty="0" smtClean="0"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16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480</Words>
  <Application>Microsoft Office PowerPoint</Application>
  <PresentationFormat>On-screen Show (16:9)</PresentationFormat>
  <Paragraphs>102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Nokia_Pure_PPT_CORP_V2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Contents</vt:lpstr>
      <vt:lpstr>A. Install software from source code </vt:lpstr>
      <vt:lpstr>B. RPM Package Manager</vt:lpstr>
      <vt:lpstr>RPM Usage: rpm --help</vt:lpstr>
      <vt:lpstr>C. YUM Software Package</vt:lpstr>
      <vt:lpstr>YUM Usage: yum --help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2015-12-22T12:26:31Z</dcterms:created>
  <dcterms:modified xsi:type="dcterms:W3CDTF">2017-01-17T02:15:03Z</dcterms:modified>
</cp:coreProperties>
</file>