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9" r:id="rId1"/>
  </p:sldMasterIdLst>
  <p:notesMasterIdLst>
    <p:notesMasterId r:id="rId25"/>
  </p:notesMasterIdLst>
  <p:sldIdLst>
    <p:sldId id="472" r:id="rId2"/>
    <p:sldId id="473" r:id="rId3"/>
    <p:sldId id="474" r:id="rId4"/>
    <p:sldId id="504" r:id="rId5"/>
    <p:sldId id="505" r:id="rId6"/>
    <p:sldId id="476" r:id="rId7"/>
    <p:sldId id="506" r:id="rId8"/>
    <p:sldId id="521" r:id="rId9"/>
    <p:sldId id="520" r:id="rId10"/>
    <p:sldId id="507" r:id="rId11"/>
    <p:sldId id="508" r:id="rId12"/>
    <p:sldId id="519" r:id="rId13"/>
    <p:sldId id="517" r:id="rId14"/>
    <p:sldId id="516" r:id="rId15"/>
    <p:sldId id="510" r:id="rId16"/>
    <p:sldId id="515" r:id="rId17"/>
    <p:sldId id="513" r:id="rId18"/>
    <p:sldId id="525" r:id="rId19"/>
    <p:sldId id="512" r:id="rId20"/>
    <p:sldId id="522" r:id="rId21"/>
    <p:sldId id="514" r:id="rId22"/>
    <p:sldId id="527" r:id="rId23"/>
    <p:sldId id="523"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C8BD"/>
    <a:srgbClr val="FF5050"/>
    <a:srgbClr val="FEF19F"/>
    <a:srgbClr val="937F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64" autoAdjust="0"/>
  </p:normalViewPr>
  <p:slideViewPr>
    <p:cSldViewPr snapToGrid="0">
      <p:cViewPr varScale="1">
        <p:scale>
          <a:sx n="78" d="100"/>
          <a:sy n="78" d="100"/>
        </p:scale>
        <p:origin x="778" y="235"/>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BE7066-B972-4FCC-8DD5-896438D26C5C}" type="datetimeFigureOut">
              <a:rPr lang="zh-CN" altLang="en-US" smtClean="0"/>
              <a:t>2019/8/26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3C29A-DBB4-444B-9F6A-6570514051FE}" type="slidenum">
              <a:rPr lang="zh-CN" altLang="en-US" smtClean="0"/>
              <a:t>‹#›</a:t>
            </a:fld>
            <a:endParaRPr lang="zh-CN" altLang="en-US"/>
          </a:p>
        </p:txBody>
      </p:sp>
    </p:spTree>
    <p:extLst>
      <p:ext uri="{BB962C8B-B14F-4D97-AF65-F5344CB8AC3E}">
        <p14:creationId xmlns:p14="http://schemas.microsoft.com/office/powerpoint/2010/main" val="2656955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823C29A-DBB4-444B-9F6A-6570514051FE}" type="slidenum">
              <a:rPr lang="zh-CN" altLang="en-US" smtClean="0"/>
              <a:t>1</a:t>
            </a:fld>
            <a:endParaRPr lang="zh-CN" altLang="en-US"/>
          </a:p>
        </p:txBody>
      </p:sp>
    </p:spTree>
    <p:extLst>
      <p:ext uri="{BB962C8B-B14F-4D97-AF65-F5344CB8AC3E}">
        <p14:creationId xmlns:p14="http://schemas.microsoft.com/office/powerpoint/2010/main" val="2569559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823C29A-DBB4-444B-9F6A-6570514051FE}" type="slidenum">
              <a:rPr lang="zh-CN" altLang="en-US" smtClean="0"/>
              <a:t>10</a:t>
            </a:fld>
            <a:endParaRPr lang="zh-CN" altLang="en-US"/>
          </a:p>
        </p:txBody>
      </p:sp>
    </p:spTree>
    <p:extLst>
      <p:ext uri="{BB962C8B-B14F-4D97-AF65-F5344CB8AC3E}">
        <p14:creationId xmlns:p14="http://schemas.microsoft.com/office/powerpoint/2010/main" val="596105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823C29A-DBB4-444B-9F6A-6570514051FE}" type="slidenum">
              <a:rPr lang="zh-CN" altLang="en-US" smtClean="0"/>
              <a:t>11</a:t>
            </a:fld>
            <a:endParaRPr lang="zh-CN" altLang="en-US"/>
          </a:p>
        </p:txBody>
      </p:sp>
    </p:spTree>
    <p:extLst>
      <p:ext uri="{BB962C8B-B14F-4D97-AF65-F5344CB8AC3E}">
        <p14:creationId xmlns:p14="http://schemas.microsoft.com/office/powerpoint/2010/main" val="646944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823C29A-DBB4-444B-9F6A-6570514051FE}" type="slidenum">
              <a:rPr lang="zh-CN" altLang="en-US" smtClean="0"/>
              <a:t>12</a:t>
            </a:fld>
            <a:endParaRPr lang="zh-CN" altLang="en-US"/>
          </a:p>
        </p:txBody>
      </p:sp>
    </p:spTree>
    <p:extLst>
      <p:ext uri="{BB962C8B-B14F-4D97-AF65-F5344CB8AC3E}">
        <p14:creationId xmlns:p14="http://schemas.microsoft.com/office/powerpoint/2010/main" val="2021525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823C29A-DBB4-444B-9F6A-6570514051FE}" type="slidenum">
              <a:rPr lang="zh-CN" altLang="en-US" smtClean="0"/>
              <a:t>13</a:t>
            </a:fld>
            <a:endParaRPr lang="zh-CN" altLang="en-US"/>
          </a:p>
        </p:txBody>
      </p:sp>
    </p:spTree>
    <p:extLst>
      <p:ext uri="{BB962C8B-B14F-4D97-AF65-F5344CB8AC3E}">
        <p14:creationId xmlns:p14="http://schemas.microsoft.com/office/powerpoint/2010/main" val="1347777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823C29A-DBB4-444B-9F6A-6570514051FE}" type="slidenum">
              <a:rPr lang="zh-CN" altLang="en-US" smtClean="0"/>
              <a:t>14</a:t>
            </a:fld>
            <a:endParaRPr lang="zh-CN" altLang="en-US"/>
          </a:p>
        </p:txBody>
      </p:sp>
    </p:spTree>
    <p:extLst>
      <p:ext uri="{BB962C8B-B14F-4D97-AF65-F5344CB8AC3E}">
        <p14:creationId xmlns:p14="http://schemas.microsoft.com/office/powerpoint/2010/main" val="1422265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823C29A-DBB4-444B-9F6A-6570514051FE}" type="slidenum">
              <a:rPr lang="zh-CN" altLang="en-US" smtClean="0"/>
              <a:t>15</a:t>
            </a:fld>
            <a:endParaRPr lang="zh-CN" altLang="en-US"/>
          </a:p>
        </p:txBody>
      </p:sp>
    </p:spTree>
    <p:extLst>
      <p:ext uri="{BB962C8B-B14F-4D97-AF65-F5344CB8AC3E}">
        <p14:creationId xmlns:p14="http://schemas.microsoft.com/office/powerpoint/2010/main" val="78638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823C29A-DBB4-444B-9F6A-6570514051FE}" type="slidenum">
              <a:rPr lang="zh-CN" altLang="en-US" smtClean="0"/>
              <a:t>16</a:t>
            </a:fld>
            <a:endParaRPr lang="zh-CN" altLang="en-US"/>
          </a:p>
        </p:txBody>
      </p:sp>
    </p:spTree>
    <p:extLst>
      <p:ext uri="{BB962C8B-B14F-4D97-AF65-F5344CB8AC3E}">
        <p14:creationId xmlns:p14="http://schemas.microsoft.com/office/powerpoint/2010/main" val="2616547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823C29A-DBB4-444B-9F6A-6570514051FE}" type="slidenum">
              <a:rPr lang="zh-CN" altLang="en-US" smtClean="0"/>
              <a:t>17</a:t>
            </a:fld>
            <a:endParaRPr lang="zh-CN" altLang="en-US"/>
          </a:p>
        </p:txBody>
      </p:sp>
    </p:spTree>
    <p:extLst>
      <p:ext uri="{BB962C8B-B14F-4D97-AF65-F5344CB8AC3E}">
        <p14:creationId xmlns:p14="http://schemas.microsoft.com/office/powerpoint/2010/main" val="3322605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823C29A-DBB4-444B-9F6A-6570514051FE}" type="slidenum">
              <a:rPr lang="zh-CN" altLang="en-US" smtClean="0"/>
              <a:t>19</a:t>
            </a:fld>
            <a:endParaRPr lang="zh-CN" altLang="en-US"/>
          </a:p>
        </p:txBody>
      </p:sp>
    </p:spTree>
    <p:extLst>
      <p:ext uri="{BB962C8B-B14F-4D97-AF65-F5344CB8AC3E}">
        <p14:creationId xmlns:p14="http://schemas.microsoft.com/office/powerpoint/2010/main" val="2670494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823C29A-DBB4-444B-9F6A-6570514051FE}" type="slidenum">
              <a:rPr lang="zh-CN" altLang="en-US" smtClean="0"/>
              <a:t>20</a:t>
            </a:fld>
            <a:endParaRPr lang="zh-CN" altLang="en-US"/>
          </a:p>
        </p:txBody>
      </p:sp>
    </p:spTree>
    <p:extLst>
      <p:ext uri="{BB962C8B-B14F-4D97-AF65-F5344CB8AC3E}">
        <p14:creationId xmlns:p14="http://schemas.microsoft.com/office/powerpoint/2010/main" val="2903581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823C29A-DBB4-444B-9F6A-6570514051FE}" type="slidenum">
              <a:rPr lang="zh-CN" altLang="en-US" smtClean="0"/>
              <a:t>2</a:t>
            </a:fld>
            <a:endParaRPr lang="zh-CN" altLang="en-US"/>
          </a:p>
        </p:txBody>
      </p:sp>
    </p:spTree>
    <p:extLst>
      <p:ext uri="{BB962C8B-B14F-4D97-AF65-F5344CB8AC3E}">
        <p14:creationId xmlns:p14="http://schemas.microsoft.com/office/powerpoint/2010/main" val="540945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823C29A-DBB4-444B-9F6A-6570514051FE}" type="slidenum">
              <a:rPr lang="zh-CN" altLang="en-US" smtClean="0"/>
              <a:t>21</a:t>
            </a:fld>
            <a:endParaRPr lang="zh-CN" altLang="en-US"/>
          </a:p>
        </p:txBody>
      </p:sp>
    </p:spTree>
    <p:extLst>
      <p:ext uri="{BB962C8B-B14F-4D97-AF65-F5344CB8AC3E}">
        <p14:creationId xmlns:p14="http://schemas.microsoft.com/office/powerpoint/2010/main" val="3644688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823C29A-DBB4-444B-9F6A-6570514051FE}" type="slidenum">
              <a:rPr lang="zh-CN" altLang="en-US" smtClean="0"/>
              <a:t>22</a:t>
            </a:fld>
            <a:endParaRPr lang="zh-CN" altLang="en-US"/>
          </a:p>
        </p:txBody>
      </p:sp>
    </p:spTree>
    <p:extLst>
      <p:ext uri="{BB962C8B-B14F-4D97-AF65-F5344CB8AC3E}">
        <p14:creationId xmlns:p14="http://schemas.microsoft.com/office/powerpoint/2010/main" val="3700838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823C29A-DBB4-444B-9F6A-6570514051FE}" type="slidenum">
              <a:rPr lang="zh-CN" altLang="en-US" smtClean="0"/>
              <a:t>23</a:t>
            </a:fld>
            <a:endParaRPr lang="zh-CN" altLang="en-US"/>
          </a:p>
        </p:txBody>
      </p:sp>
    </p:spTree>
    <p:extLst>
      <p:ext uri="{BB962C8B-B14F-4D97-AF65-F5344CB8AC3E}">
        <p14:creationId xmlns:p14="http://schemas.microsoft.com/office/powerpoint/2010/main" val="3976121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823C29A-DBB4-444B-9F6A-6570514051FE}" type="slidenum">
              <a:rPr lang="zh-CN" altLang="en-US" smtClean="0"/>
              <a:t>3</a:t>
            </a:fld>
            <a:endParaRPr lang="zh-CN" altLang="en-US"/>
          </a:p>
        </p:txBody>
      </p:sp>
    </p:spTree>
    <p:extLst>
      <p:ext uri="{BB962C8B-B14F-4D97-AF65-F5344CB8AC3E}">
        <p14:creationId xmlns:p14="http://schemas.microsoft.com/office/powerpoint/2010/main" val="1492918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823C29A-DBB4-444B-9F6A-6570514051FE}" type="slidenum">
              <a:rPr lang="zh-CN" altLang="en-US" smtClean="0"/>
              <a:t>4</a:t>
            </a:fld>
            <a:endParaRPr lang="zh-CN" altLang="en-US"/>
          </a:p>
        </p:txBody>
      </p:sp>
    </p:spTree>
    <p:extLst>
      <p:ext uri="{BB962C8B-B14F-4D97-AF65-F5344CB8AC3E}">
        <p14:creationId xmlns:p14="http://schemas.microsoft.com/office/powerpoint/2010/main" val="3591264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823C29A-DBB4-444B-9F6A-6570514051FE}" type="slidenum">
              <a:rPr lang="zh-CN" altLang="en-US" smtClean="0"/>
              <a:t>5</a:t>
            </a:fld>
            <a:endParaRPr lang="zh-CN" altLang="en-US"/>
          </a:p>
        </p:txBody>
      </p:sp>
    </p:spTree>
    <p:extLst>
      <p:ext uri="{BB962C8B-B14F-4D97-AF65-F5344CB8AC3E}">
        <p14:creationId xmlns:p14="http://schemas.microsoft.com/office/powerpoint/2010/main" val="2221289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823C29A-DBB4-444B-9F6A-6570514051FE}" type="slidenum">
              <a:rPr lang="zh-CN" altLang="en-US" smtClean="0"/>
              <a:t>6</a:t>
            </a:fld>
            <a:endParaRPr lang="zh-CN" altLang="en-US"/>
          </a:p>
        </p:txBody>
      </p:sp>
    </p:spTree>
    <p:extLst>
      <p:ext uri="{BB962C8B-B14F-4D97-AF65-F5344CB8AC3E}">
        <p14:creationId xmlns:p14="http://schemas.microsoft.com/office/powerpoint/2010/main" val="428911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823C29A-DBB4-444B-9F6A-6570514051FE}" type="slidenum">
              <a:rPr lang="zh-CN" altLang="en-US" smtClean="0"/>
              <a:t>7</a:t>
            </a:fld>
            <a:endParaRPr lang="zh-CN" altLang="en-US"/>
          </a:p>
        </p:txBody>
      </p:sp>
    </p:spTree>
    <p:extLst>
      <p:ext uri="{BB962C8B-B14F-4D97-AF65-F5344CB8AC3E}">
        <p14:creationId xmlns:p14="http://schemas.microsoft.com/office/powerpoint/2010/main" val="150994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823C29A-DBB4-444B-9F6A-6570514051FE}" type="slidenum">
              <a:rPr lang="zh-CN" altLang="en-US" smtClean="0"/>
              <a:t>8</a:t>
            </a:fld>
            <a:endParaRPr lang="zh-CN" altLang="en-US"/>
          </a:p>
        </p:txBody>
      </p:sp>
    </p:spTree>
    <p:extLst>
      <p:ext uri="{BB962C8B-B14F-4D97-AF65-F5344CB8AC3E}">
        <p14:creationId xmlns:p14="http://schemas.microsoft.com/office/powerpoint/2010/main" val="1846029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823C29A-DBB4-444B-9F6A-6570514051FE}" type="slidenum">
              <a:rPr lang="zh-CN" altLang="en-US" smtClean="0"/>
              <a:t>9</a:t>
            </a:fld>
            <a:endParaRPr lang="zh-CN" altLang="en-US"/>
          </a:p>
        </p:txBody>
      </p:sp>
    </p:spTree>
    <p:extLst>
      <p:ext uri="{BB962C8B-B14F-4D97-AF65-F5344CB8AC3E}">
        <p14:creationId xmlns:p14="http://schemas.microsoft.com/office/powerpoint/2010/main" val="368775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grpSp>
        <p:nvGrpSpPr>
          <p:cNvPr id="12" name="组合 11"/>
          <p:cNvGrpSpPr/>
          <p:nvPr userDrawn="1"/>
        </p:nvGrpSpPr>
        <p:grpSpPr>
          <a:xfrm>
            <a:off x="0" y="0"/>
            <a:ext cx="12192000" cy="6858000"/>
            <a:chOff x="0" y="0"/>
            <a:chExt cx="12192000" cy="6858000"/>
          </a:xfrm>
        </p:grpSpPr>
        <p:pic>
          <p:nvPicPr>
            <p:cNvPr id="4" name="图片 3"/>
            <p:cNvPicPr>
              <a:picLocks noChangeAspect="1"/>
            </p:cNvPicPr>
            <p:nvPr userDrawn="1"/>
          </p:nvPicPr>
          <p:blipFill rotWithShape="1">
            <a:blip r:embed="rId2" cstate="email">
              <a:extLst>
                <a:ext uri="{28A0092B-C50C-407E-A947-70E740481C1C}">
                  <a14:useLocalDpi xmlns:a14="http://schemas.microsoft.com/office/drawing/2010/main"/>
                </a:ext>
              </a:extLst>
            </a:blip>
            <a:srcRect l="15278" r="15278"/>
            <a:stretch>
              <a:fillRect/>
            </a:stretch>
          </p:blipFill>
          <p:spPr>
            <a:xfrm>
              <a:off x="0" y="0"/>
              <a:ext cx="12192000" cy="6858000"/>
            </a:xfrm>
            <a:prstGeom prst="rect">
              <a:avLst/>
            </a:prstGeom>
          </p:spPr>
        </p:pic>
        <p:sp>
          <p:nvSpPr>
            <p:cNvPr id="11" name="矩形: 圆角 10"/>
            <p:cNvSpPr/>
            <p:nvPr userDrawn="1"/>
          </p:nvSpPr>
          <p:spPr>
            <a:xfrm>
              <a:off x="711200" y="419101"/>
              <a:ext cx="10693400" cy="6146800"/>
            </a:xfrm>
            <a:prstGeom prst="round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标题 4"/>
          <p:cNvSpPr txBox="1"/>
          <p:nvPr userDrawn="1"/>
        </p:nvSpPr>
        <p:spPr>
          <a:xfrm>
            <a:off x="4448196" y="540363"/>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请输入您的标题</a:t>
            </a:r>
          </a:p>
        </p:txBody>
      </p:sp>
      <p:pic>
        <p:nvPicPr>
          <p:cNvPr id="10" name="图片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093127" y="1030497"/>
            <a:ext cx="3252218" cy="2450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grpSp>
        <p:nvGrpSpPr>
          <p:cNvPr id="7" name="组合 6"/>
          <p:cNvGrpSpPr/>
          <p:nvPr userDrawn="1"/>
        </p:nvGrpSpPr>
        <p:grpSpPr>
          <a:xfrm>
            <a:off x="0" y="0"/>
            <a:ext cx="12192000" cy="6858000"/>
            <a:chOff x="0" y="0"/>
            <a:chExt cx="12192000" cy="6858000"/>
          </a:xfrm>
        </p:grpSpPr>
        <p:pic>
          <p:nvPicPr>
            <p:cNvPr id="8" name="图片 7"/>
            <p:cNvPicPr>
              <a:picLocks noChangeAspect="1"/>
            </p:cNvPicPr>
            <p:nvPr userDrawn="1"/>
          </p:nvPicPr>
          <p:blipFill rotWithShape="1">
            <a:blip r:embed="rId2" cstate="email">
              <a:extLst>
                <a:ext uri="{28A0092B-C50C-407E-A947-70E740481C1C}">
                  <a14:useLocalDpi xmlns:a14="http://schemas.microsoft.com/office/drawing/2010/main"/>
                </a:ext>
              </a:extLst>
            </a:blip>
            <a:srcRect l="15278" r="15278"/>
            <a:stretch>
              <a:fillRect/>
            </a:stretch>
          </p:blipFill>
          <p:spPr>
            <a:xfrm>
              <a:off x="0" y="0"/>
              <a:ext cx="12192000" cy="6858000"/>
            </a:xfrm>
            <a:prstGeom prst="rect">
              <a:avLst/>
            </a:prstGeom>
          </p:spPr>
        </p:pic>
        <p:sp>
          <p:nvSpPr>
            <p:cNvPr id="9" name="矩形: 圆角 8"/>
            <p:cNvSpPr/>
            <p:nvPr userDrawn="1"/>
          </p:nvSpPr>
          <p:spPr>
            <a:xfrm>
              <a:off x="711200" y="419101"/>
              <a:ext cx="10693400" cy="6146800"/>
            </a:xfrm>
            <a:prstGeom prst="round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标题 4"/>
          <p:cNvSpPr txBox="1"/>
          <p:nvPr userDrawn="1"/>
        </p:nvSpPr>
        <p:spPr>
          <a:xfrm>
            <a:off x="4377858" y="54022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请输入您的标题</a:t>
            </a:r>
          </a:p>
        </p:txBody>
      </p:sp>
      <p:pic>
        <p:nvPicPr>
          <p:cNvPr id="5" name="图片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093127" y="1030497"/>
            <a:ext cx="3252218" cy="2450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grpSp>
        <p:nvGrpSpPr>
          <p:cNvPr id="5" name="组合 4"/>
          <p:cNvGrpSpPr/>
          <p:nvPr userDrawn="1"/>
        </p:nvGrpSpPr>
        <p:grpSpPr>
          <a:xfrm>
            <a:off x="0" y="0"/>
            <a:ext cx="12192000" cy="6858000"/>
            <a:chOff x="0" y="0"/>
            <a:chExt cx="12192000" cy="6858000"/>
          </a:xfrm>
        </p:grpSpPr>
        <p:pic>
          <p:nvPicPr>
            <p:cNvPr id="6" name="图片 5"/>
            <p:cNvPicPr>
              <a:picLocks noChangeAspect="1"/>
            </p:cNvPicPr>
            <p:nvPr userDrawn="1"/>
          </p:nvPicPr>
          <p:blipFill rotWithShape="1">
            <a:blip r:embed="rId2" cstate="email">
              <a:extLst>
                <a:ext uri="{28A0092B-C50C-407E-A947-70E740481C1C}">
                  <a14:useLocalDpi xmlns:a14="http://schemas.microsoft.com/office/drawing/2010/main"/>
                </a:ext>
              </a:extLst>
            </a:blip>
            <a:srcRect l="15278" r="15278"/>
            <a:stretch>
              <a:fillRect/>
            </a:stretch>
          </p:blipFill>
          <p:spPr>
            <a:xfrm>
              <a:off x="0" y="0"/>
              <a:ext cx="12192000" cy="6858000"/>
            </a:xfrm>
            <a:prstGeom prst="rect">
              <a:avLst/>
            </a:prstGeom>
          </p:spPr>
        </p:pic>
        <p:sp>
          <p:nvSpPr>
            <p:cNvPr id="7" name="矩形: 圆角 6"/>
            <p:cNvSpPr/>
            <p:nvPr userDrawn="1"/>
          </p:nvSpPr>
          <p:spPr>
            <a:xfrm>
              <a:off x="711200" y="419101"/>
              <a:ext cx="10693400" cy="6146800"/>
            </a:xfrm>
            <a:prstGeom prst="round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4"/>
          <p:cNvSpPr txBox="1"/>
          <p:nvPr userDrawn="1"/>
        </p:nvSpPr>
        <p:spPr>
          <a:xfrm>
            <a:off x="4377858" y="55292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请输入您的标题</a:t>
            </a:r>
          </a:p>
        </p:txBody>
      </p:sp>
      <p:pic>
        <p:nvPicPr>
          <p:cNvPr id="3" name="图片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093127" y="1030497"/>
            <a:ext cx="3252218" cy="2450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grpSp>
        <p:nvGrpSpPr>
          <p:cNvPr id="11" name="组合 10"/>
          <p:cNvGrpSpPr/>
          <p:nvPr userDrawn="1"/>
        </p:nvGrpSpPr>
        <p:grpSpPr>
          <a:xfrm>
            <a:off x="0" y="0"/>
            <a:ext cx="12192000" cy="6858000"/>
            <a:chOff x="0" y="0"/>
            <a:chExt cx="12192000" cy="6858000"/>
          </a:xfrm>
        </p:grpSpPr>
        <p:pic>
          <p:nvPicPr>
            <p:cNvPr id="12" name="图片 11"/>
            <p:cNvPicPr>
              <a:picLocks noChangeAspect="1"/>
            </p:cNvPicPr>
            <p:nvPr userDrawn="1"/>
          </p:nvPicPr>
          <p:blipFill rotWithShape="1">
            <a:blip r:embed="rId2" cstate="email">
              <a:extLst>
                <a:ext uri="{28A0092B-C50C-407E-A947-70E740481C1C}">
                  <a14:useLocalDpi xmlns:a14="http://schemas.microsoft.com/office/drawing/2010/main"/>
                </a:ext>
              </a:extLst>
            </a:blip>
            <a:srcRect l="15278" r="15278"/>
            <a:stretch>
              <a:fillRect/>
            </a:stretch>
          </p:blipFill>
          <p:spPr>
            <a:xfrm>
              <a:off x="0" y="0"/>
              <a:ext cx="12192000" cy="6858000"/>
            </a:xfrm>
            <a:prstGeom prst="rect">
              <a:avLst/>
            </a:prstGeom>
          </p:spPr>
        </p:pic>
        <p:sp>
          <p:nvSpPr>
            <p:cNvPr id="13" name="矩形: 圆角 12"/>
            <p:cNvSpPr/>
            <p:nvPr userDrawn="1"/>
          </p:nvSpPr>
          <p:spPr>
            <a:xfrm>
              <a:off x="711200" y="419101"/>
              <a:ext cx="10693400" cy="6146800"/>
            </a:xfrm>
            <a:prstGeom prst="round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4"/>
          <p:cNvSpPr txBox="1"/>
          <p:nvPr userDrawn="1"/>
        </p:nvSpPr>
        <p:spPr>
          <a:xfrm>
            <a:off x="4377858" y="52752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请输入您的标题</a:t>
            </a:r>
          </a:p>
        </p:txBody>
      </p:sp>
      <p:pic>
        <p:nvPicPr>
          <p:cNvPr id="3" name="图片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093127" y="1030497"/>
            <a:ext cx="3252218" cy="2450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6B662BC-BFCE-4273-955A-28B15CD19EDC}" type="datetimeFigureOut">
              <a:rPr lang="zh-CN" altLang="en-US" smtClean="0"/>
              <a:t>2019/8/26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EADA2F9-A652-4E88-B57C-0E11C5453CE5}" type="slidenum">
              <a:rPr lang="zh-CN" altLang="en-US" smtClean="0"/>
              <a:t>‹#›</a:t>
            </a:fld>
            <a:endParaRPr lang="zh-CN" altLang="en-US"/>
          </a:p>
        </p:txBody>
      </p:sp>
      <p:sp>
        <p:nvSpPr>
          <p:cNvPr id="8" name="矩形 7"/>
          <p:cNvSpPr/>
          <p:nvPr userDrawn="1"/>
        </p:nvSpPr>
        <p:spPr>
          <a:xfrm>
            <a:off x="9092691" y="6414793"/>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Lst>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hyperlink" Target="http://www.so.com/s?q=%E5%85%BB%E8%80%81%E9%97%AE%E9%A2%98&amp;ie=utf-8&amp;src=internal_wenda_recommend_textn" TargetMode="External"/><Relationship Id="rId3" Type="http://schemas.openxmlformats.org/officeDocument/2006/relationships/image" Target="../media/image7.png"/><Relationship Id="rId7" Type="http://schemas.openxmlformats.org/officeDocument/2006/relationships/hyperlink" Target="http://www.so.com/s?q=%E5%85%A8%E6%B0%91%E6%95%99%E8%82%B2&amp;ie=utf-8&amp;src=internal_wenda_recommend_textn"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hyperlink" Target="http://www.so.com/s?q=%E6%9C%89%E8%BA%AB&amp;ie=utf-8&amp;src=internal_wenda_recommend_textn" TargetMode="External"/><Relationship Id="rId3" Type="http://schemas.openxmlformats.org/officeDocument/2006/relationships/image" Target="../media/image7.png"/><Relationship Id="rId7" Type="http://schemas.openxmlformats.org/officeDocument/2006/relationships/hyperlink" Target="http://www.so.com/s?q=%E5%92%8C%E5%B9%B3%E5%8F%91%E5%B1%95&amp;ie=utf-8&amp;src=internal_wenda_recommend_textn"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hyperlink" Target="http://www.so.com/s?q=%E4%B8%96%E7%95%8C%E5%A4%A7%E5%90%8C&amp;ie=utf-8&amp;src=internal_wenda_recommend_textn" TargetMode="External"/><Relationship Id="rId5" Type="http://schemas.openxmlformats.org/officeDocument/2006/relationships/hyperlink" Target="http://www.so.com/s?q=%E6%94%B6%E5%85%A5&amp;ie=utf-8&amp;src=internal_wenda_recommend_textn" TargetMode="External"/><Relationship Id="rId10" Type="http://schemas.openxmlformats.org/officeDocument/2006/relationships/image" Target="../media/image26.png"/><Relationship Id="rId4" Type="http://schemas.openxmlformats.org/officeDocument/2006/relationships/image" Target="../media/image8.png"/><Relationship Id="rId9"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7.png"/><Relationship Id="rId7" Type="http://schemas.openxmlformats.org/officeDocument/2006/relationships/hyperlink" Target="https://www.baidu.com/s?wd=%E9%A9%AC%E5%88%97%E4%B8%BB%E4%B9%89&amp;tn=SE_PcZhidaonwhc_ngpagmjz&amp;rsv_dl=gh_pc_zhidao" TargetMode="External"/><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hyperlink" Target="https://www.baidu.com/s?wd=%E5%85%9A%E7%9A%84%E5%9F%BA%E6%9C%AC%E8%B7%AF%E7%BA%BF&amp;tn=SE_PcZhidaonwhc_ngpagmjz&amp;rsv_dl=gh_pc_zhidao" TargetMode="External"/><Relationship Id="rId5" Type="http://schemas.openxmlformats.org/officeDocument/2006/relationships/hyperlink" Target="https://www.baidu.com/s?wd=%E4%BB%A5%E7%BB%8F%E6%B5%8E%E5%BB%BA%E8%AE%BE%E4%B8%BA%E4%B8%AD%E5%BF%83&amp;tn=SE_PcZhidaonwhc_ngpagmjz&amp;rsv_dl=gh_pc_zhidao" TargetMode="Externa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hyperlink" Target="https://www.baidu.com/s?wd=%E7%A4%BE%E4%BC%9A%E4%B8%BB%E4%B9%89%E7%B2%BE%E7%A5%9E%E6%96%87%E6%98%8E%E5%BB%BA%E8%AE%BE&amp;tn=SE_PcZhidaonwhc_ngpagmjz&amp;rsv_dl=gh_pc_zhidao" TargetMode="External"/><Relationship Id="rId4" Type="http://schemas.openxmlformats.org/officeDocument/2006/relationships/hyperlink" Target="https://www.baidu.com/s?wd=%E5%8F%AF%E6%8C%81%E7%BB%AD%E5%8F%91%E5%B1%95%E6%88%98%E7%95%A5&amp;tn=SE_PcZhidaonwhc_ngpagmjz&amp;rsv_dl=gh_pc_zhidao"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image" Target="../media/image35.jpeg"/><Relationship Id="rId5" Type="http://schemas.openxmlformats.org/officeDocument/2006/relationships/image" Target="../media/image34.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microsoft.com/office/2007/relationships/hdphoto" Target="../media/hdphoto1.wdp"/><Relationship Id="rId5"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37.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microsoft.com/office/2007/relationships/hdphoto" Target="../media/hdphoto1.wdp"/><Relationship Id="rId5" Type="http://schemas.openxmlformats.org/officeDocument/2006/relationships/image" Target="../media/image1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72978"/>
            <a:ext cx="12187592" cy="6930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20594979" flipH="1">
            <a:off x="-964150" y="1074874"/>
            <a:ext cx="5033008" cy="5480671"/>
          </a:xfrm>
          <a:prstGeom prst="rect">
            <a:avLst/>
          </a:prstGeom>
        </p:spPr>
      </p:pic>
      <p:sp>
        <p:nvSpPr>
          <p:cNvPr id="22" name="图文框 21"/>
          <p:cNvSpPr/>
          <p:nvPr/>
        </p:nvSpPr>
        <p:spPr>
          <a:xfrm>
            <a:off x="353931" y="342821"/>
            <a:ext cx="11479731" cy="6172357"/>
          </a:xfrm>
          <a:prstGeom prst="frame">
            <a:avLst>
              <a:gd name="adj1" fmla="val 772"/>
            </a:avLst>
          </a:prstGeom>
          <a:gradFill flip="none" rotWithShape="1">
            <a:gsLst>
              <a:gs pos="0">
                <a:srgbClr val="FEF19F"/>
              </a:gs>
              <a:gs pos="100000">
                <a:srgbClr val="FEF19F"/>
              </a:gs>
              <a:gs pos="50000">
                <a:srgbClr val="937F3C"/>
              </a:gs>
            </a:gsLst>
            <a:lin ang="0" scaled="1"/>
            <a:tileRect/>
          </a:gradFill>
          <a:ln>
            <a:noFill/>
          </a:ln>
          <a:effectLst>
            <a:outerShdw blurRad="1016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5" name="图片 2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20443" y="4166463"/>
            <a:ext cx="2035800" cy="2470042"/>
          </a:xfrm>
          <a:prstGeom prst="rect">
            <a:avLst/>
          </a:prstGeom>
        </p:spPr>
      </p:pic>
      <p:sp>
        <p:nvSpPr>
          <p:cNvPr id="29" name="Freeform 5"/>
          <p:cNvSpPr/>
          <p:nvPr/>
        </p:nvSpPr>
        <p:spPr bwMode="auto">
          <a:xfrm rot="16200000" flipH="1">
            <a:off x="3659059" y="4352889"/>
            <a:ext cx="344409" cy="318991"/>
          </a:xfrm>
          <a:custGeom>
            <a:avLst/>
            <a:gdLst>
              <a:gd name="T0" fmla="*/ 181 w 331"/>
              <a:gd name="T1" fmla="*/ 164 h 307"/>
              <a:gd name="T2" fmla="*/ 181 w 331"/>
              <a:gd name="T3" fmla="*/ 163 h 307"/>
              <a:gd name="T4" fmla="*/ 176 w 331"/>
              <a:gd name="T5" fmla="*/ 113 h 307"/>
              <a:gd name="T6" fmla="*/ 175 w 331"/>
              <a:gd name="T7" fmla="*/ 99 h 307"/>
              <a:gd name="T8" fmla="*/ 174 w 331"/>
              <a:gd name="T9" fmla="*/ 98 h 307"/>
              <a:gd name="T10" fmla="*/ 178 w 331"/>
              <a:gd name="T11" fmla="*/ 130 h 307"/>
              <a:gd name="T12" fmla="*/ 181 w 331"/>
              <a:gd name="T13" fmla="*/ 164 h 307"/>
              <a:gd name="T14" fmla="*/ 175 w 331"/>
              <a:gd name="T15" fmla="*/ 165 h 307"/>
              <a:gd name="T16" fmla="*/ 174 w 331"/>
              <a:gd name="T17" fmla="*/ 165 h 307"/>
              <a:gd name="T18" fmla="*/ 163 w 331"/>
              <a:gd name="T19" fmla="*/ 157 h 307"/>
              <a:gd name="T20" fmla="*/ 137 w 331"/>
              <a:gd name="T21" fmla="*/ 133 h 307"/>
              <a:gd name="T22" fmla="*/ 141 w 331"/>
              <a:gd name="T23" fmla="*/ 138 h 307"/>
              <a:gd name="T24" fmla="*/ 173 w 331"/>
              <a:gd name="T25" fmla="*/ 164 h 307"/>
              <a:gd name="T26" fmla="*/ 174 w 331"/>
              <a:gd name="T27" fmla="*/ 165 h 307"/>
              <a:gd name="T28" fmla="*/ 175 w 331"/>
              <a:gd name="T29" fmla="*/ 169 h 307"/>
              <a:gd name="T30" fmla="*/ 168 w 331"/>
              <a:gd name="T31" fmla="*/ 173 h 307"/>
              <a:gd name="T32" fmla="*/ 58 w 331"/>
              <a:gd name="T33" fmla="*/ 135 h 307"/>
              <a:gd name="T34" fmla="*/ 0 w 331"/>
              <a:gd name="T35" fmla="*/ 159 h 307"/>
              <a:gd name="T36" fmla="*/ 14 w 331"/>
              <a:gd name="T37" fmla="*/ 185 h 307"/>
              <a:gd name="T38" fmla="*/ 35 w 331"/>
              <a:gd name="T39" fmla="*/ 203 h 307"/>
              <a:gd name="T40" fmla="*/ 49 w 331"/>
              <a:gd name="T41" fmla="*/ 218 h 307"/>
              <a:gd name="T42" fmla="*/ 77 w 331"/>
              <a:gd name="T43" fmla="*/ 235 h 307"/>
              <a:gd name="T44" fmla="*/ 119 w 331"/>
              <a:gd name="T45" fmla="*/ 215 h 307"/>
              <a:gd name="T46" fmla="*/ 86 w 331"/>
              <a:gd name="T47" fmla="*/ 273 h 307"/>
              <a:gd name="T48" fmla="*/ 98 w 331"/>
              <a:gd name="T49" fmla="*/ 289 h 307"/>
              <a:gd name="T50" fmla="*/ 111 w 331"/>
              <a:gd name="T51" fmla="*/ 297 h 307"/>
              <a:gd name="T52" fmla="*/ 136 w 331"/>
              <a:gd name="T53" fmla="*/ 305 h 307"/>
              <a:gd name="T54" fmla="*/ 161 w 331"/>
              <a:gd name="T55" fmla="*/ 304 h 307"/>
              <a:gd name="T56" fmla="*/ 181 w 331"/>
              <a:gd name="T57" fmla="*/ 292 h 307"/>
              <a:gd name="T58" fmla="*/ 191 w 331"/>
              <a:gd name="T59" fmla="*/ 277 h 307"/>
              <a:gd name="T60" fmla="*/ 197 w 331"/>
              <a:gd name="T61" fmla="*/ 213 h 307"/>
              <a:gd name="T62" fmla="*/ 218 w 331"/>
              <a:gd name="T63" fmla="*/ 257 h 307"/>
              <a:gd name="T64" fmla="*/ 223 w 331"/>
              <a:gd name="T65" fmla="*/ 258 h 307"/>
              <a:gd name="T66" fmla="*/ 204 w 331"/>
              <a:gd name="T67" fmla="*/ 218 h 307"/>
              <a:gd name="T68" fmla="*/ 209 w 331"/>
              <a:gd name="T69" fmla="*/ 210 h 307"/>
              <a:gd name="T70" fmla="*/ 261 w 331"/>
              <a:gd name="T71" fmla="*/ 239 h 307"/>
              <a:gd name="T72" fmla="*/ 289 w 331"/>
              <a:gd name="T73" fmla="*/ 240 h 307"/>
              <a:gd name="T74" fmla="*/ 305 w 331"/>
              <a:gd name="T75" fmla="*/ 229 h 307"/>
              <a:gd name="T76" fmla="*/ 318 w 331"/>
              <a:gd name="T77" fmla="*/ 212 h 307"/>
              <a:gd name="T78" fmla="*/ 327 w 331"/>
              <a:gd name="T79" fmla="*/ 190 h 307"/>
              <a:gd name="T80" fmla="*/ 327 w 331"/>
              <a:gd name="T81" fmla="*/ 178 h 307"/>
              <a:gd name="T82" fmla="*/ 321 w 331"/>
              <a:gd name="T83" fmla="*/ 153 h 307"/>
              <a:gd name="T84" fmla="*/ 313 w 331"/>
              <a:gd name="T85" fmla="*/ 145 h 307"/>
              <a:gd name="T86" fmla="*/ 255 w 331"/>
              <a:gd name="T87" fmla="*/ 146 h 307"/>
              <a:gd name="T88" fmla="*/ 289 w 331"/>
              <a:gd name="T89" fmla="*/ 128 h 307"/>
              <a:gd name="T90" fmla="*/ 295 w 331"/>
              <a:gd name="T91" fmla="*/ 93 h 307"/>
              <a:gd name="T92" fmla="*/ 292 w 331"/>
              <a:gd name="T93" fmla="*/ 83 h 307"/>
              <a:gd name="T94" fmla="*/ 288 w 331"/>
              <a:gd name="T95" fmla="*/ 60 h 307"/>
              <a:gd name="T96" fmla="*/ 288 w 331"/>
              <a:gd name="T97" fmla="*/ 41 h 307"/>
              <a:gd name="T98" fmla="*/ 276 w 331"/>
              <a:gd name="T99" fmla="*/ 17 h 307"/>
              <a:gd name="T100" fmla="*/ 224 w 331"/>
              <a:gd name="T101" fmla="*/ 42 h 307"/>
              <a:gd name="T102" fmla="*/ 189 w 331"/>
              <a:gd name="T103" fmla="*/ 145 h 307"/>
              <a:gd name="T104" fmla="*/ 186 w 331"/>
              <a:gd name="T105" fmla="*/ 167 h 307"/>
              <a:gd name="T106" fmla="*/ 182 w 331"/>
              <a:gd name="T107" fmla="*/ 165 h 307"/>
              <a:gd name="T108" fmla="*/ 181 w 331"/>
              <a:gd name="T109" fmla="*/ 16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1" h="307">
                <a:moveTo>
                  <a:pt x="181" y="164"/>
                </a:moveTo>
                <a:cubicBezTo>
                  <a:pt x="181" y="164"/>
                  <a:pt x="181" y="163"/>
                  <a:pt x="181" y="163"/>
                </a:cubicBezTo>
                <a:cubicBezTo>
                  <a:pt x="180" y="146"/>
                  <a:pt x="179" y="130"/>
                  <a:pt x="176" y="113"/>
                </a:cubicBezTo>
                <a:cubicBezTo>
                  <a:pt x="176" y="108"/>
                  <a:pt x="176" y="103"/>
                  <a:pt x="175" y="99"/>
                </a:cubicBezTo>
                <a:cubicBezTo>
                  <a:pt x="176" y="96"/>
                  <a:pt x="176" y="93"/>
                  <a:pt x="174" y="98"/>
                </a:cubicBezTo>
                <a:cubicBezTo>
                  <a:pt x="173" y="109"/>
                  <a:pt x="177" y="119"/>
                  <a:pt x="178" y="130"/>
                </a:cubicBezTo>
                <a:cubicBezTo>
                  <a:pt x="179" y="141"/>
                  <a:pt x="179" y="152"/>
                  <a:pt x="181" y="164"/>
                </a:cubicBezTo>
                <a:cubicBezTo>
                  <a:pt x="178" y="160"/>
                  <a:pt x="179" y="169"/>
                  <a:pt x="175" y="165"/>
                </a:cubicBezTo>
                <a:cubicBezTo>
                  <a:pt x="174" y="165"/>
                  <a:pt x="174" y="165"/>
                  <a:pt x="174" y="165"/>
                </a:cubicBezTo>
                <a:cubicBezTo>
                  <a:pt x="171" y="162"/>
                  <a:pt x="166" y="158"/>
                  <a:pt x="163" y="157"/>
                </a:cubicBezTo>
                <a:cubicBezTo>
                  <a:pt x="154" y="149"/>
                  <a:pt x="144" y="142"/>
                  <a:pt x="137" y="133"/>
                </a:cubicBezTo>
                <a:cubicBezTo>
                  <a:pt x="135" y="133"/>
                  <a:pt x="140" y="138"/>
                  <a:pt x="141" y="138"/>
                </a:cubicBezTo>
                <a:cubicBezTo>
                  <a:pt x="150" y="148"/>
                  <a:pt x="162" y="156"/>
                  <a:pt x="173" y="164"/>
                </a:cubicBezTo>
                <a:cubicBezTo>
                  <a:pt x="174" y="165"/>
                  <a:pt x="174" y="165"/>
                  <a:pt x="174" y="165"/>
                </a:cubicBezTo>
                <a:cubicBezTo>
                  <a:pt x="174" y="166"/>
                  <a:pt x="175" y="168"/>
                  <a:pt x="175" y="169"/>
                </a:cubicBezTo>
                <a:cubicBezTo>
                  <a:pt x="171" y="175"/>
                  <a:pt x="186" y="185"/>
                  <a:pt x="168" y="173"/>
                </a:cubicBezTo>
                <a:cubicBezTo>
                  <a:pt x="138" y="154"/>
                  <a:pt x="94" y="141"/>
                  <a:pt x="58" y="135"/>
                </a:cubicBezTo>
                <a:cubicBezTo>
                  <a:pt x="43" y="134"/>
                  <a:pt x="0" y="136"/>
                  <a:pt x="0" y="159"/>
                </a:cubicBezTo>
                <a:cubicBezTo>
                  <a:pt x="1" y="168"/>
                  <a:pt x="7" y="180"/>
                  <a:pt x="14" y="185"/>
                </a:cubicBezTo>
                <a:cubicBezTo>
                  <a:pt x="18" y="186"/>
                  <a:pt x="33" y="199"/>
                  <a:pt x="35" y="203"/>
                </a:cubicBezTo>
                <a:cubicBezTo>
                  <a:pt x="37" y="210"/>
                  <a:pt x="45" y="212"/>
                  <a:pt x="49" y="218"/>
                </a:cubicBezTo>
                <a:cubicBezTo>
                  <a:pt x="50" y="225"/>
                  <a:pt x="69" y="234"/>
                  <a:pt x="77" y="235"/>
                </a:cubicBezTo>
                <a:cubicBezTo>
                  <a:pt x="86" y="234"/>
                  <a:pt x="120" y="214"/>
                  <a:pt x="119" y="215"/>
                </a:cubicBezTo>
                <a:cubicBezTo>
                  <a:pt x="105" y="227"/>
                  <a:pt x="75" y="251"/>
                  <a:pt x="86" y="273"/>
                </a:cubicBezTo>
                <a:cubicBezTo>
                  <a:pt x="93" y="278"/>
                  <a:pt x="94" y="281"/>
                  <a:pt x="98" y="289"/>
                </a:cubicBezTo>
                <a:cubicBezTo>
                  <a:pt x="102" y="292"/>
                  <a:pt x="107" y="293"/>
                  <a:pt x="111" y="297"/>
                </a:cubicBezTo>
                <a:cubicBezTo>
                  <a:pt x="117" y="306"/>
                  <a:pt x="127" y="299"/>
                  <a:pt x="136" y="305"/>
                </a:cubicBezTo>
                <a:cubicBezTo>
                  <a:pt x="143" y="307"/>
                  <a:pt x="155" y="305"/>
                  <a:pt x="161" y="304"/>
                </a:cubicBezTo>
                <a:cubicBezTo>
                  <a:pt x="168" y="298"/>
                  <a:pt x="176" y="297"/>
                  <a:pt x="181" y="292"/>
                </a:cubicBezTo>
                <a:cubicBezTo>
                  <a:pt x="186" y="287"/>
                  <a:pt x="189" y="283"/>
                  <a:pt x="191" y="277"/>
                </a:cubicBezTo>
                <a:cubicBezTo>
                  <a:pt x="191" y="274"/>
                  <a:pt x="196" y="212"/>
                  <a:pt x="197" y="213"/>
                </a:cubicBezTo>
                <a:cubicBezTo>
                  <a:pt x="203" y="225"/>
                  <a:pt x="207" y="250"/>
                  <a:pt x="218" y="257"/>
                </a:cubicBezTo>
                <a:cubicBezTo>
                  <a:pt x="219" y="259"/>
                  <a:pt x="221" y="261"/>
                  <a:pt x="223" y="258"/>
                </a:cubicBezTo>
                <a:cubicBezTo>
                  <a:pt x="226" y="245"/>
                  <a:pt x="209" y="229"/>
                  <a:pt x="204" y="218"/>
                </a:cubicBezTo>
                <a:cubicBezTo>
                  <a:pt x="199" y="202"/>
                  <a:pt x="200" y="206"/>
                  <a:pt x="209" y="210"/>
                </a:cubicBezTo>
                <a:cubicBezTo>
                  <a:pt x="226" y="221"/>
                  <a:pt x="244" y="228"/>
                  <a:pt x="261" y="239"/>
                </a:cubicBezTo>
                <a:cubicBezTo>
                  <a:pt x="270" y="243"/>
                  <a:pt x="280" y="243"/>
                  <a:pt x="289" y="240"/>
                </a:cubicBezTo>
                <a:cubicBezTo>
                  <a:pt x="293" y="234"/>
                  <a:pt x="303" y="234"/>
                  <a:pt x="305" y="229"/>
                </a:cubicBezTo>
                <a:cubicBezTo>
                  <a:pt x="307" y="222"/>
                  <a:pt x="318" y="219"/>
                  <a:pt x="318" y="212"/>
                </a:cubicBezTo>
                <a:cubicBezTo>
                  <a:pt x="320" y="204"/>
                  <a:pt x="328" y="198"/>
                  <a:pt x="327" y="190"/>
                </a:cubicBezTo>
                <a:cubicBezTo>
                  <a:pt x="326" y="187"/>
                  <a:pt x="326" y="181"/>
                  <a:pt x="327" y="178"/>
                </a:cubicBezTo>
                <a:cubicBezTo>
                  <a:pt x="331" y="171"/>
                  <a:pt x="319" y="162"/>
                  <a:pt x="321" y="153"/>
                </a:cubicBezTo>
                <a:cubicBezTo>
                  <a:pt x="321" y="149"/>
                  <a:pt x="316" y="147"/>
                  <a:pt x="313" y="145"/>
                </a:cubicBezTo>
                <a:cubicBezTo>
                  <a:pt x="294" y="133"/>
                  <a:pt x="274" y="141"/>
                  <a:pt x="255" y="146"/>
                </a:cubicBezTo>
                <a:cubicBezTo>
                  <a:pt x="253" y="146"/>
                  <a:pt x="284" y="132"/>
                  <a:pt x="289" y="128"/>
                </a:cubicBezTo>
                <a:cubicBezTo>
                  <a:pt x="297" y="120"/>
                  <a:pt x="297" y="103"/>
                  <a:pt x="295" y="93"/>
                </a:cubicBezTo>
                <a:cubicBezTo>
                  <a:pt x="293" y="91"/>
                  <a:pt x="292" y="86"/>
                  <a:pt x="292" y="83"/>
                </a:cubicBezTo>
                <a:cubicBezTo>
                  <a:pt x="295" y="75"/>
                  <a:pt x="285" y="68"/>
                  <a:pt x="288" y="60"/>
                </a:cubicBezTo>
                <a:cubicBezTo>
                  <a:pt x="288" y="52"/>
                  <a:pt x="286" y="49"/>
                  <a:pt x="288" y="41"/>
                </a:cubicBezTo>
                <a:cubicBezTo>
                  <a:pt x="288" y="35"/>
                  <a:pt x="281" y="21"/>
                  <a:pt x="276" y="17"/>
                </a:cubicBezTo>
                <a:cubicBezTo>
                  <a:pt x="260" y="0"/>
                  <a:pt x="233" y="30"/>
                  <a:pt x="224" y="42"/>
                </a:cubicBezTo>
                <a:cubicBezTo>
                  <a:pt x="206" y="72"/>
                  <a:pt x="194" y="111"/>
                  <a:pt x="189" y="145"/>
                </a:cubicBezTo>
                <a:cubicBezTo>
                  <a:pt x="188" y="146"/>
                  <a:pt x="187" y="167"/>
                  <a:pt x="186" y="167"/>
                </a:cubicBezTo>
                <a:cubicBezTo>
                  <a:pt x="185" y="166"/>
                  <a:pt x="183" y="166"/>
                  <a:pt x="182" y="165"/>
                </a:cubicBezTo>
                <a:cubicBezTo>
                  <a:pt x="181" y="165"/>
                  <a:pt x="181" y="165"/>
                  <a:pt x="181" y="164"/>
                </a:cubicBezTo>
                <a:close/>
              </a:path>
            </a:pathLst>
          </a:custGeom>
          <a:solidFill>
            <a:srgbClr val="A3C8BD"/>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30" name="Freeform 7"/>
          <p:cNvSpPr/>
          <p:nvPr/>
        </p:nvSpPr>
        <p:spPr bwMode="auto">
          <a:xfrm rot="16200000" flipH="1">
            <a:off x="3602505" y="3687583"/>
            <a:ext cx="244009" cy="227488"/>
          </a:xfrm>
          <a:custGeom>
            <a:avLst/>
            <a:gdLst>
              <a:gd name="T0" fmla="*/ 108 w 234"/>
              <a:gd name="T1" fmla="*/ 118 h 219"/>
              <a:gd name="T2" fmla="*/ 108 w 234"/>
              <a:gd name="T3" fmla="*/ 117 h 219"/>
              <a:gd name="T4" fmla="*/ 136 w 234"/>
              <a:gd name="T5" fmla="*/ 96 h 219"/>
              <a:gd name="T6" fmla="*/ 144 w 234"/>
              <a:gd name="T7" fmla="*/ 90 h 219"/>
              <a:gd name="T8" fmla="*/ 144 w 234"/>
              <a:gd name="T9" fmla="*/ 89 h 219"/>
              <a:gd name="T10" fmla="*/ 127 w 234"/>
              <a:gd name="T11" fmla="*/ 104 h 219"/>
              <a:gd name="T12" fmla="*/ 108 w 234"/>
              <a:gd name="T13" fmla="*/ 117 h 219"/>
              <a:gd name="T14" fmla="*/ 105 w 234"/>
              <a:gd name="T15" fmla="*/ 114 h 219"/>
              <a:gd name="T16" fmla="*/ 105 w 234"/>
              <a:gd name="T17" fmla="*/ 114 h 219"/>
              <a:gd name="T18" fmla="*/ 106 w 234"/>
              <a:gd name="T19" fmla="*/ 104 h 219"/>
              <a:gd name="T20" fmla="*/ 110 w 234"/>
              <a:gd name="T21" fmla="*/ 80 h 219"/>
              <a:gd name="T22" fmla="*/ 108 w 234"/>
              <a:gd name="T23" fmla="*/ 84 h 219"/>
              <a:gd name="T24" fmla="*/ 105 w 234"/>
              <a:gd name="T25" fmla="*/ 113 h 219"/>
              <a:gd name="T26" fmla="*/ 104 w 234"/>
              <a:gd name="T27" fmla="*/ 114 h 219"/>
              <a:gd name="T28" fmla="*/ 103 w 234"/>
              <a:gd name="T29" fmla="*/ 116 h 219"/>
              <a:gd name="T30" fmla="*/ 98 w 234"/>
              <a:gd name="T31" fmla="*/ 113 h 219"/>
              <a:gd name="T32" fmla="*/ 80 w 234"/>
              <a:gd name="T33" fmla="*/ 35 h 219"/>
              <a:gd name="T34" fmla="*/ 45 w 234"/>
              <a:gd name="T35" fmla="*/ 9 h 219"/>
              <a:gd name="T36" fmla="*/ 34 w 234"/>
              <a:gd name="T37" fmla="*/ 27 h 219"/>
              <a:gd name="T38" fmla="*/ 31 w 234"/>
              <a:gd name="T39" fmla="*/ 46 h 219"/>
              <a:gd name="T40" fmla="*/ 27 w 234"/>
              <a:gd name="T41" fmla="*/ 59 h 219"/>
              <a:gd name="T42" fmla="*/ 28 w 234"/>
              <a:gd name="T43" fmla="*/ 82 h 219"/>
              <a:gd name="T44" fmla="*/ 55 w 234"/>
              <a:gd name="T45" fmla="*/ 100 h 219"/>
              <a:gd name="T46" fmla="*/ 9 w 234"/>
              <a:gd name="T47" fmla="*/ 101 h 219"/>
              <a:gd name="T48" fmla="*/ 4 w 234"/>
              <a:gd name="T49" fmla="*/ 114 h 219"/>
              <a:gd name="T50" fmla="*/ 4 w 234"/>
              <a:gd name="T51" fmla="*/ 125 h 219"/>
              <a:gd name="T52" fmla="*/ 8 w 234"/>
              <a:gd name="T53" fmla="*/ 142 h 219"/>
              <a:gd name="T54" fmla="*/ 18 w 234"/>
              <a:gd name="T55" fmla="*/ 157 h 219"/>
              <a:gd name="T56" fmla="*/ 32 w 234"/>
              <a:gd name="T57" fmla="*/ 165 h 219"/>
              <a:gd name="T58" fmla="*/ 44 w 234"/>
              <a:gd name="T59" fmla="*/ 165 h 219"/>
              <a:gd name="T60" fmla="*/ 84 w 234"/>
              <a:gd name="T61" fmla="*/ 145 h 219"/>
              <a:gd name="T62" fmla="*/ 67 w 234"/>
              <a:gd name="T63" fmla="*/ 174 h 219"/>
              <a:gd name="T64" fmla="*/ 67 w 234"/>
              <a:gd name="T65" fmla="*/ 177 h 219"/>
              <a:gd name="T66" fmla="*/ 84 w 234"/>
              <a:gd name="T67" fmla="*/ 151 h 219"/>
              <a:gd name="T68" fmla="*/ 91 w 234"/>
              <a:gd name="T69" fmla="*/ 151 h 219"/>
              <a:gd name="T70" fmla="*/ 93 w 234"/>
              <a:gd name="T71" fmla="*/ 192 h 219"/>
              <a:gd name="T72" fmla="*/ 102 w 234"/>
              <a:gd name="T73" fmla="*/ 209 h 219"/>
              <a:gd name="T74" fmla="*/ 115 w 234"/>
              <a:gd name="T75" fmla="*/ 215 h 219"/>
              <a:gd name="T76" fmla="*/ 130 w 234"/>
              <a:gd name="T77" fmla="*/ 216 h 219"/>
              <a:gd name="T78" fmla="*/ 146 w 234"/>
              <a:gd name="T79" fmla="*/ 213 h 219"/>
              <a:gd name="T80" fmla="*/ 153 w 234"/>
              <a:gd name="T81" fmla="*/ 209 h 219"/>
              <a:gd name="T82" fmla="*/ 166 w 234"/>
              <a:gd name="T83" fmla="*/ 197 h 219"/>
              <a:gd name="T84" fmla="*/ 167 w 234"/>
              <a:gd name="T85" fmla="*/ 189 h 219"/>
              <a:gd name="T86" fmla="*/ 145 w 234"/>
              <a:gd name="T87" fmla="*/ 154 h 219"/>
              <a:gd name="T88" fmla="*/ 169 w 234"/>
              <a:gd name="T89" fmla="*/ 168 h 219"/>
              <a:gd name="T90" fmla="*/ 191 w 234"/>
              <a:gd name="T91" fmla="*/ 159 h 219"/>
              <a:gd name="T92" fmla="*/ 196 w 234"/>
              <a:gd name="T93" fmla="*/ 154 h 219"/>
              <a:gd name="T94" fmla="*/ 209 w 234"/>
              <a:gd name="T95" fmla="*/ 143 h 219"/>
              <a:gd name="T96" fmla="*/ 220 w 234"/>
              <a:gd name="T97" fmla="*/ 136 h 219"/>
              <a:gd name="T98" fmla="*/ 229 w 234"/>
              <a:gd name="T99" fmla="*/ 120 h 219"/>
              <a:gd name="T100" fmla="*/ 196 w 234"/>
              <a:gd name="T101" fmla="*/ 99 h 219"/>
              <a:gd name="T102" fmla="*/ 122 w 234"/>
              <a:gd name="T103" fmla="*/ 115 h 219"/>
              <a:gd name="T104" fmla="*/ 108 w 234"/>
              <a:gd name="T105" fmla="*/ 122 h 219"/>
              <a:gd name="T106" fmla="*/ 107 w 234"/>
              <a:gd name="T107" fmla="*/ 119 h 219"/>
              <a:gd name="T108" fmla="*/ 108 w 234"/>
              <a:gd name="T109" fmla="*/ 118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4" h="219">
                <a:moveTo>
                  <a:pt x="108" y="118"/>
                </a:moveTo>
                <a:cubicBezTo>
                  <a:pt x="108" y="117"/>
                  <a:pt x="108" y="117"/>
                  <a:pt x="108" y="117"/>
                </a:cubicBezTo>
                <a:cubicBezTo>
                  <a:pt x="118" y="110"/>
                  <a:pt x="127" y="104"/>
                  <a:pt x="136" y="96"/>
                </a:cubicBezTo>
                <a:cubicBezTo>
                  <a:pt x="139" y="94"/>
                  <a:pt x="142" y="92"/>
                  <a:pt x="144" y="90"/>
                </a:cubicBezTo>
                <a:cubicBezTo>
                  <a:pt x="146" y="90"/>
                  <a:pt x="147" y="89"/>
                  <a:pt x="144" y="89"/>
                </a:cubicBezTo>
                <a:cubicBezTo>
                  <a:pt x="138" y="93"/>
                  <a:pt x="133" y="99"/>
                  <a:pt x="127" y="104"/>
                </a:cubicBezTo>
                <a:cubicBezTo>
                  <a:pt x="121" y="108"/>
                  <a:pt x="114" y="112"/>
                  <a:pt x="108" y="117"/>
                </a:cubicBezTo>
                <a:cubicBezTo>
                  <a:pt x="109" y="114"/>
                  <a:pt x="104" y="118"/>
                  <a:pt x="105" y="114"/>
                </a:cubicBezTo>
                <a:cubicBezTo>
                  <a:pt x="105" y="114"/>
                  <a:pt x="105" y="114"/>
                  <a:pt x="105" y="114"/>
                </a:cubicBezTo>
                <a:cubicBezTo>
                  <a:pt x="106" y="111"/>
                  <a:pt x="105" y="106"/>
                  <a:pt x="106" y="104"/>
                </a:cubicBezTo>
                <a:cubicBezTo>
                  <a:pt x="107" y="96"/>
                  <a:pt x="107" y="88"/>
                  <a:pt x="110" y="80"/>
                </a:cubicBezTo>
                <a:cubicBezTo>
                  <a:pt x="109" y="79"/>
                  <a:pt x="108" y="84"/>
                  <a:pt x="108" y="84"/>
                </a:cubicBezTo>
                <a:cubicBezTo>
                  <a:pt x="106" y="94"/>
                  <a:pt x="106" y="104"/>
                  <a:pt x="105" y="113"/>
                </a:cubicBezTo>
                <a:cubicBezTo>
                  <a:pt x="104" y="114"/>
                  <a:pt x="104" y="114"/>
                  <a:pt x="104" y="114"/>
                </a:cubicBezTo>
                <a:cubicBezTo>
                  <a:pt x="104" y="114"/>
                  <a:pt x="103" y="116"/>
                  <a:pt x="103" y="116"/>
                </a:cubicBezTo>
                <a:cubicBezTo>
                  <a:pt x="97" y="116"/>
                  <a:pt x="97" y="128"/>
                  <a:pt x="98" y="113"/>
                </a:cubicBezTo>
                <a:cubicBezTo>
                  <a:pt x="98" y="88"/>
                  <a:pt x="89" y="57"/>
                  <a:pt x="80" y="35"/>
                </a:cubicBezTo>
                <a:cubicBezTo>
                  <a:pt x="75" y="25"/>
                  <a:pt x="58" y="0"/>
                  <a:pt x="45" y="9"/>
                </a:cubicBezTo>
                <a:cubicBezTo>
                  <a:pt x="40" y="12"/>
                  <a:pt x="35" y="20"/>
                  <a:pt x="34" y="27"/>
                </a:cubicBezTo>
                <a:cubicBezTo>
                  <a:pt x="35" y="30"/>
                  <a:pt x="33" y="43"/>
                  <a:pt x="31" y="46"/>
                </a:cubicBezTo>
                <a:cubicBezTo>
                  <a:pt x="28" y="49"/>
                  <a:pt x="30" y="55"/>
                  <a:pt x="27" y="59"/>
                </a:cubicBezTo>
                <a:cubicBezTo>
                  <a:pt x="24" y="63"/>
                  <a:pt x="25" y="77"/>
                  <a:pt x="28" y="82"/>
                </a:cubicBezTo>
                <a:cubicBezTo>
                  <a:pt x="32" y="87"/>
                  <a:pt x="56" y="100"/>
                  <a:pt x="55" y="100"/>
                </a:cubicBezTo>
                <a:cubicBezTo>
                  <a:pt x="43" y="96"/>
                  <a:pt x="17" y="86"/>
                  <a:pt x="9" y="101"/>
                </a:cubicBezTo>
                <a:cubicBezTo>
                  <a:pt x="8" y="108"/>
                  <a:pt x="7" y="109"/>
                  <a:pt x="4" y="114"/>
                </a:cubicBezTo>
                <a:cubicBezTo>
                  <a:pt x="3" y="118"/>
                  <a:pt x="4" y="121"/>
                  <a:pt x="4" y="125"/>
                </a:cubicBezTo>
                <a:cubicBezTo>
                  <a:pt x="0" y="132"/>
                  <a:pt x="8" y="135"/>
                  <a:pt x="8" y="142"/>
                </a:cubicBezTo>
                <a:cubicBezTo>
                  <a:pt x="9" y="147"/>
                  <a:pt x="15" y="154"/>
                  <a:pt x="18" y="157"/>
                </a:cubicBezTo>
                <a:cubicBezTo>
                  <a:pt x="23" y="159"/>
                  <a:pt x="27" y="163"/>
                  <a:pt x="32" y="165"/>
                </a:cubicBezTo>
                <a:cubicBezTo>
                  <a:pt x="37" y="166"/>
                  <a:pt x="40" y="166"/>
                  <a:pt x="44" y="165"/>
                </a:cubicBezTo>
                <a:cubicBezTo>
                  <a:pt x="46" y="164"/>
                  <a:pt x="84" y="144"/>
                  <a:pt x="84" y="145"/>
                </a:cubicBezTo>
                <a:cubicBezTo>
                  <a:pt x="80" y="153"/>
                  <a:pt x="67" y="164"/>
                  <a:pt x="67" y="174"/>
                </a:cubicBezTo>
                <a:cubicBezTo>
                  <a:pt x="66" y="175"/>
                  <a:pt x="65" y="177"/>
                  <a:pt x="67" y="177"/>
                </a:cubicBezTo>
                <a:cubicBezTo>
                  <a:pt x="76" y="174"/>
                  <a:pt x="79" y="158"/>
                  <a:pt x="84" y="151"/>
                </a:cubicBezTo>
                <a:cubicBezTo>
                  <a:pt x="92" y="142"/>
                  <a:pt x="90" y="144"/>
                  <a:pt x="91" y="151"/>
                </a:cubicBezTo>
                <a:cubicBezTo>
                  <a:pt x="90" y="165"/>
                  <a:pt x="93" y="178"/>
                  <a:pt x="93" y="192"/>
                </a:cubicBezTo>
                <a:cubicBezTo>
                  <a:pt x="93" y="199"/>
                  <a:pt x="97" y="205"/>
                  <a:pt x="102" y="209"/>
                </a:cubicBezTo>
                <a:cubicBezTo>
                  <a:pt x="107" y="209"/>
                  <a:pt x="111" y="215"/>
                  <a:pt x="115" y="215"/>
                </a:cubicBezTo>
                <a:cubicBezTo>
                  <a:pt x="119" y="213"/>
                  <a:pt x="125" y="219"/>
                  <a:pt x="130" y="216"/>
                </a:cubicBezTo>
                <a:cubicBezTo>
                  <a:pt x="135" y="214"/>
                  <a:pt x="142" y="217"/>
                  <a:pt x="146" y="213"/>
                </a:cubicBezTo>
                <a:cubicBezTo>
                  <a:pt x="147" y="212"/>
                  <a:pt x="151" y="209"/>
                  <a:pt x="153" y="209"/>
                </a:cubicBezTo>
                <a:cubicBezTo>
                  <a:pt x="159" y="209"/>
                  <a:pt x="159" y="199"/>
                  <a:pt x="166" y="197"/>
                </a:cubicBezTo>
                <a:cubicBezTo>
                  <a:pt x="168" y="195"/>
                  <a:pt x="167" y="191"/>
                  <a:pt x="167" y="189"/>
                </a:cubicBezTo>
                <a:cubicBezTo>
                  <a:pt x="167" y="173"/>
                  <a:pt x="155" y="164"/>
                  <a:pt x="145" y="154"/>
                </a:cubicBezTo>
                <a:cubicBezTo>
                  <a:pt x="145" y="154"/>
                  <a:pt x="165" y="167"/>
                  <a:pt x="169" y="168"/>
                </a:cubicBezTo>
                <a:cubicBezTo>
                  <a:pt x="176" y="170"/>
                  <a:pt x="186" y="164"/>
                  <a:pt x="191" y="159"/>
                </a:cubicBezTo>
                <a:cubicBezTo>
                  <a:pt x="192" y="157"/>
                  <a:pt x="194" y="155"/>
                  <a:pt x="196" y="154"/>
                </a:cubicBezTo>
                <a:cubicBezTo>
                  <a:pt x="202" y="152"/>
                  <a:pt x="203" y="144"/>
                  <a:pt x="209" y="143"/>
                </a:cubicBezTo>
                <a:cubicBezTo>
                  <a:pt x="213" y="140"/>
                  <a:pt x="214" y="137"/>
                  <a:pt x="220" y="136"/>
                </a:cubicBezTo>
                <a:cubicBezTo>
                  <a:pt x="223" y="133"/>
                  <a:pt x="229" y="124"/>
                  <a:pt x="229" y="120"/>
                </a:cubicBezTo>
                <a:cubicBezTo>
                  <a:pt x="234" y="104"/>
                  <a:pt x="206" y="99"/>
                  <a:pt x="196" y="99"/>
                </a:cubicBezTo>
                <a:cubicBezTo>
                  <a:pt x="171" y="99"/>
                  <a:pt x="144" y="106"/>
                  <a:pt x="122" y="115"/>
                </a:cubicBezTo>
                <a:cubicBezTo>
                  <a:pt x="121" y="116"/>
                  <a:pt x="108" y="122"/>
                  <a:pt x="108" y="122"/>
                </a:cubicBezTo>
                <a:cubicBezTo>
                  <a:pt x="108" y="120"/>
                  <a:pt x="107" y="120"/>
                  <a:pt x="107" y="119"/>
                </a:cubicBezTo>
                <a:lnTo>
                  <a:pt x="108" y="118"/>
                </a:lnTo>
                <a:close/>
              </a:path>
            </a:pathLst>
          </a:custGeom>
          <a:solidFill>
            <a:srgbClr val="A3C8BD"/>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31" name="Freeform 8"/>
          <p:cNvSpPr/>
          <p:nvPr/>
        </p:nvSpPr>
        <p:spPr bwMode="auto">
          <a:xfrm rot="16200000" flipH="1">
            <a:off x="7765774" y="4440580"/>
            <a:ext cx="227488" cy="202070"/>
          </a:xfrm>
          <a:custGeom>
            <a:avLst/>
            <a:gdLst>
              <a:gd name="T0" fmla="*/ 119 w 218"/>
              <a:gd name="T1" fmla="*/ 103 h 194"/>
              <a:gd name="T2" fmla="*/ 119 w 218"/>
              <a:gd name="T3" fmla="*/ 102 h 194"/>
              <a:gd name="T4" fmla="*/ 120 w 218"/>
              <a:gd name="T5" fmla="*/ 69 h 194"/>
              <a:gd name="T6" fmla="*/ 121 w 218"/>
              <a:gd name="T7" fmla="*/ 59 h 194"/>
              <a:gd name="T8" fmla="*/ 120 w 218"/>
              <a:gd name="T9" fmla="*/ 58 h 194"/>
              <a:gd name="T10" fmla="*/ 120 w 218"/>
              <a:gd name="T11" fmla="*/ 80 h 194"/>
              <a:gd name="T12" fmla="*/ 119 w 218"/>
              <a:gd name="T13" fmla="*/ 102 h 194"/>
              <a:gd name="T14" fmla="*/ 115 w 218"/>
              <a:gd name="T15" fmla="*/ 103 h 194"/>
              <a:gd name="T16" fmla="*/ 115 w 218"/>
              <a:gd name="T17" fmla="*/ 103 h 194"/>
              <a:gd name="T18" fmla="*/ 108 w 218"/>
              <a:gd name="T19" fmla="*/ 96 h 194"/>
              <a:gd name="T20" fmla="*/ 93 w 218"/>
              <a:gd name="T21" fmla="*/ 79 h 194"/>
              <a:gd name="T22" fmla="*/ 95 w 218"/>
              <a:gd name="T23" fmla="*/ 82 h 194"/>
              <a:gd name="T24" fmla="*/ 114 w 218"/>
              <a:gd name="T25" fmla="*/ 102 h 194"/>
              <a:gd name="T26" fmla="*/ 115 w 218"/>
              <a:gd name="T27" fmla="*/ 103 h 194"/>
              <a:gd name="T28" fmla="*/ 115 w 218"/>
              <a:gd name="T29" fmla="*/ 106 h 194"/>
              <a:gd name="T30" fmla="*/ 110 w 218"/>
              <a:gd name="T31" fmla="*/ 108 h 194"/>
              <a:gd name="T32" fmla="*/ 40 w 218"/>
              <a:gd name="T33" fmla="*/ 74 h 194"/>
              <a:gd name="T34" fmla="*/ 0 w 218"/>
              <a:gd name="T35" fmla="*/ 85 h 194"/>
              <a:gd name="T36" fmla="*/ 7 w 218"/>
              <a:gd name="T37" fmla="*/ 104 h 194"/>
              <a:gd name="T38" fmla="*/ 20 w 218"/>
              <a:gd name="T39" fmla="*/ 117 h 194"/>
              <a:gd name="T40" fmla="*/ 27 w 218"/>
              <a:gd name="T41" fmla="*/ 128 h 194"/>
              <a:gd name="T42" fmla="*/ 45 w 218"/>
              <a:gd name="T43" fmla="*/ 141 h 194"/>
              <a:gd name="T44" fmla="*/ 75 w 218"/>
              <a:gd name="T45" fmla="*/ 131 h 194"/>
              <a:gd name="T46" fmla="*/ 48 w 218"/>
              <a:gd name="T47" fmla="*/ 167 h 194"/>
              <a:gd name="T48" fmla="*/ 55 w 218"/>
              <a:gd name="T49" fmla="*/ 179 h 194"/>
              <a:gd name="T50" fmla="*/ 63 w 218"/>
              <a:gd name="T51" fmla="*/ 185 h 194"/>
              <a:gd name="T52" fmla="*/ 78 w 218"/>
              <a:gd name="T53" fmla="*/ 192 h 194"/>
              <a:gd name="T54" fmla="*/ 95 w 218"/>
              <a:gd name="T55" fmla="*/ 194 h 194"/>
              <a:gd name="T56" fmla="*/ 110 w 218"/>
              <a:gd name="T57" fmla="*/ 187 h 194"/>
              <a:gd name="T58" fmla="*/ 117 w 218"/>
              <a:gd name="T59" fmla="*/ 178 h 194"/>
              <a:gd name="T60" fmla="*/ 126 w 218"/>
              <a:gd name="T61" fmla="*/ 137 h 194"/>
              <a:gd name="T62" fmla="*/ 137 w 218"/>
              <a:gd name="T63" fmla="*/ 167 h 194"/>
              <a:gd name="T64" fmla="*/ 140 w 218"/>
              <a:gd name="T65" fmla="*/ 168 h 194"/>
              <a:gd name="T66" fmla="*/ 130 w 218"/>
              <a:gd name="T67" fmla="*/ 140 h 194"/>
              <a:gd name="T68" fmla="*/ 134 w 218"/>
              <a:gd name="T69" fmla="*/ 136 h 194"/>
              <a:gd name="T70" fmla="*/ 166 w 218"/>
              <a:gd name="T71" fmla="*/ 159 h 194"/>
              <a:gd name="T72" fmla="*/ 185 w 218"/>
              <a:gd name="T73" fmla="*/ 161 h 194"/>
              <a:gd name="T74" fmla="*/ 197 w 218"/>
              <a:gd name="T75" fmla="*/ 156 h 194"/>
              <a:gd name="T76" fmla="*/ 206 w 218"/>
              <a:gd name="T77" fmla="*/ 145 h 194"/>
              <a:gd name="T78" fmla="*/ 214 w 218"/>
              <a:gd name="T79" fmla="*/ 131 h 194"/>
              <a:gd name="T80" fmla="*/ 215 w 218"/>
              <a:gd name="T81" fmla="*/ 123 h 194"/>
              <a:gd name="T82" fmla="*/ 213 w 218"/>
              <a:gd name="T83" fmla="*/ 107 h 194"/>
              <a:gd name="T84" fmla="*/ 208 w 218"/>
              <a:gd name="T85" fmla="*/ 101 h 194"/>
              <a:gd name="T86" fmla="*/ 170 w 218"/>
              <a:gd name="T87" fmla="*/ 97 h 194"/>
              <a:gd name="T88" fmla="*/ 194 w 218"/>
              <a:gd name="T89" fmla="*/ 87 h 194"/>
              <a:gd name="T90" fmla="*/ 200 w 218"/>
              <a:gd name="T91" fmla="*/ 65 h 194"/>
              <a:gd name="T92" fmla="*/ 199 w 218"/>
              <a:gd name="T93" fmla="*/ 58 h 194"/>
              <a:gd name="T94" fmla="*/ 199 w 218"/>
              <a:gd name="T95" fmla="*/ 42 h 194"/>
              <a:gd name="T96" fmla="*/ 200 w 218"/>
              <a:gd name="T97" fmla="*/ 30 h 194"/>
              <a:gd name="T98" fmla="*/ 194 w 218"/>
              <a:gd name="T99" fmla="*/ 13 h 194"/>
              <a:gd name="T100" fmla="*/ 158 w 218"/>
              <a:gd name="T101" fmla="*/ 25 h 194"/>
              <a:gd name="T102" fmla="*/ 126 w 218"/>
              <a:gd name="T103" fmla="*/ 91 h 194"/>
              <a:gd name="T104" fmla="*/ 123 w 218"/>
              <a:gd name="T105" fmla="*/ 105 h 194"/>
              <a:gd name="T106" fmla="*/ 120 w 218"/>
              <a:gd name="T107" fmla="*/ 104 h 194"/>
              <a:gd name="T108" fmla="*/ 119 w 218"/>
              <a:gd name="T109" fmla="*/ 10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8" h="194">
                <a:moveTo>
                  <a:pt x="119" y="103"/>
                </a:moveTo>
                <a:cubicBezTo>
                  <a:pt x="119" y="103"/>
                  <a:pt x="119" y="102"/>
                  <a:pt x="119" y="102"/>
                </a:cubicBezTo>
                <a:cubicBezTo>
                  <a:pt x="120" y="91"/>
                  <a:pt x="121" y="80"/>
                  <a:pt x="120" y="69"/>
                </a:cubicBezTo>
                <a:cubicBezTo>
                  <a:pt x="120" y="65"/>
                  <a:pt x="121" y="62"/>
                  <a:pt x="121" y="59"/>
                </a:cubicBezTo>
                <a:cubicBezTo>
                  <a:pt x="121" y="57"/>
                  <a:pt x="121" y="56"/>
                  <a:pt x="120" y="58"/>
                </a:cubicBezTo>
                <a:cubicBezTo>
                  <a:pt x="119" y="65"/>
                  <a:pt x="120" y="73"/>
                  <a:pt x="120" y="80"/>
                </a:cubicBezTo>
                <a:cubicBezTo>
                  <a:pt x="120" y="87"/>
                  <a:pt x="119" y="95"/>
                  <a:pt x="119" y="102"/>
                </a:cubicBezTo>
                <a:cubicBezTo>
                  <a:pt x="118" y="100"/>
                  <a:pt x="118" y="106"/>
                  <a:pt x="115" y="103"/>
                </a:cubicBezTo>
                <a:cubicBezTo>
                  <a:pt x="115" y="103"/>
                  <a:pt x="115" y="103"/>
                  <a:pt x="115" y="103"/>
                </a:cubicBezTo>
                <a:cubicBezTo>
                  <a:pt x="113" y="100"/>
                  <a:pt x="110" y="98"/>
                  <a:pt x="108" y="96"/>
                </a:cubicBezTo>
                <a:cubicBezTo>
                  <a:pt x="103" y="91"/>
                  <a:pt x="97" y="85"/>
                  <a:pt x="93" y="79"/>
                </a:cubicBezTo>
                <a:cubicBezTo>
                  <a:pt x="91" y="79"/>
                  <a:pt x="95" y="82"/>
                  <a:pt x="95" y="82"/>
                </a:cubicBezTo>
                <a:cubicBezTo>
                  <a:pt x="100" y="90"/>
                  <a:pt x="108" y="96"/>
                  <a:pt x="114" y="102"/>
                </a:cubicBezTo>
                <a:cubicBezTo>
                  <a:pt x="115" y="103"/>
                  <a:pt x="115" y="103"/>
                  <a:pt x="115" y="103"/>
                </a:cubicBezTo>
                <a:cubicBezTo>
                  <a:pt x="114" y="103"/>
                  <a:pt x="115" y="105"/>
                  <a:pt x="115" y="106"/>
                </a:cubicBezTo>
                <a:cubicBezTo>
                  <a:pt x="112" y="110"/>
                  <a:pt x="121" y="117"/>
                  <a:pt x="110" y="108"/>
                </a:cubicBezTo>
                <a:cubicBezTo>
                  <a:pt x="92" y="93"/>
                  <a:pt x="63" y="80"/>
                  <a:pt x="40" y="74"/>
                </a:cubicBezTo>
                <a:cubicBezTo>
                  <a:pt x="30" y="72"/>
                  <a:pt x="2" y="70"/>
                  <a:pt x="0" y="85"/>
                </a:cubicBezTo>
                <a:cubicBezTo>
                  <a:pt x="0" y="91"/>
                  <a:pt x="3" y="99"/>
                  <a:pt x="7" y="104"/>
                </a:cubicBezTo>
                <a:cubicBezTo>
                  <a:pt x="10" y="105"/>
                  <a:pt x="19" y="114"/>
                  <a:pt x="20" y="117"/>
                </a:cubicBezTo>
                <a:cubicBezTo>
                  <a:pt x="20" y="122"/>
                  <a:pt x="26" y="124"/>
                  <a:pt x="27" y="128"/>
                </a:cubicBezTo>
                <a:cubicBezTo>
                  <a:pt x="28" y="133"/>
                  <a:pt x="40" y="141"/>
                  <a:pt x="45" y="141"/>
                </a:cubicBezTo>
                <a:cubicBezTo>
                  <a:pt x="51" y="141"/>
                  <a:pt x="75" y="131"/>
                  <a:pt x="75" y="131"/>
                </a:cubicBezTo>
                <a:cubicBezTo>
                  <a:pt x="64" y="138"/>
                  <a:pt x="42" y="152"/>
                  <a:pt x="48" y="167"/>
                </a:cubicBezTo>
                <a:cubicBezTo>
                  <a:pt x="52" y="171"/>
                  <a:pt x="53" y="173"/>
                  <a:pt x="55" y="179"/>
                </a:cubicBezTo>
                <a:cubicBezTo>
                  <a:pt x="57" y="181"/>
                  <a:pt x="60" y="182"/>
                  <a:pt x="63" y="185"/>
                </a:cubicBezTo>
                <a:cubicBezTo>
                  <a:pt x="66" y="192"/>
                  <a:pt x="73" y="188"/>
                  <a:pt x="78" y="192"/>
                </a:cubicBezTo>
                <a:cubicBezTo>
                  <a:pt x="83" y="194"/>
                  <a:pt x="91" y="194"/>
                  <a:pt x="95" y="194"/>
                </a:cubicBezTo>
                <a:cubicBezTo>
                  <a:pt x="100" y="191"/>
                  <a:pt x="105" y="191"/>
                  <a:pt x="110" y="187"/>
                </a:cubicBezTo>
                <a:cubicBezTo>
                  <a:pt x="113" y="185"/>
                  <a:pt x="115" y="182"/>
                  <a:pt x="117" y="178"/>
                </a:cubicBezTo>
                <a:cubicBezTo>
                  <a:pt x="118" y="176"/>
                  <a:pt x="125" y="136"/>
                  <a:pt x="126" y="137"/>
                </a:cubicBezTo>
                <a:cubicBezTo>
                  <a:pt x="129" y="145"/>
                  <a:pt x="130" y="161"/>
                  <a:pt x="137" y="167"/>
                </a:cubicBezTo>
                <a:cubicBezTo>
                  <a:pt x="137" y="168"/>
                  <a:pt x="138" y="170"/>
                  <a:pt x="140" y="168"/>
                </a:cubicBezTo>
                <a:cubicBezTo>
                  <a:pt x="143" y="160"/>
                  <a:pt x="133" y="148"/>
                  <a:pt x="130" y="140"/>
                </a:cubicBezTo>
                <a:cubicBezTo>
                  <a:pt x="129" y="129"/>
                  <a:pt x="129" y="132"/>
                  <a:pt x="134" y="136"/>
                </a:cubicBezTo>
                <a:cubicBezTo>
                  <a:pt x="145" y="144"/>
                  <a:pt x="156" y="150"/>
                  <a:pt x="166" y="159"/>
                </a:cubicBezTo>
                <a:cubicBezTo>
                  <a:pt x="172" y="162"/>
                  <a:pt x="178" y="163"/>
                  <a:pt x="185" y="161"/>
                </a:cubicBezTo>
                <a:cubicBezTo>
                  <a:pt x="188" y="158"/>
                  <a:pt x="194" y="159"/>
                  <a:pt x="197" y="156"/>
                </a:cubicBezTo>
                <a:cubicBezTo>
                  <a:pt x="198" y="151"/>
                  <a:pt x="206" y="150"/>
                  <a:pt x="206" y="145"/>
                </a:cubicBezTo>
                <a:cubicBezTo>
                  <a:pt x="208" y="140"/>
                  <a:pt x="214" y="137"/>
                  <a:pt x="214" y="131"/>
                </a:cubicBezTo>
                <a:cubicBezTo>
                  <a:pt x="214" y="130"/>
                  <a:pt x="214" y="125"/>
                  <a:pt x="215" y="123"/>
                </a:cubicBezTo>
                <a:cubicBezTo>
                  <a:pt x="218" y="119"/>
                  <a:pt x="211" y="112"/>
                  <a:pt x="213" y="107"/>
                </a:cubicBezTo>
                <a:cubicBezTo>
                  <a:pt x="213" y="104"/>
                  <a:pt x="210" y="102"/>
                  <a:pt x="208" y="101"/>
                </a:cubicBezTo>
                <a:cubicBezTo>
                  <a:pt x="197" y="91"/>
                  <a:pt x="183" y="95"/>
                  <a:pt x="170" y="97"/>
                </a:cubicBezTo>
                <a:cubicBezTo>
                  <a:pt x="169" y="96"/>
                  <a:pt x="190" y="89"/>
                  <a:pt x="194" y="87"/>
                </a:cubicBezTo>
                <a:cubicBezTo>
                  <a:pt x="200" y="83"/>
                  <a:pt x="201" y="72"/>
                  <a:pt x="200" y="65"/>
                </a:cubicBezTo>
                <a:cubicBezTo>
                  <a:pt x="200" y="63"/>
                  <a:pt x="199" y="60"/>
                  <a:pt x="199" y="58"/>
                </a:cubicBezTo>
                <a:cubicBezTo>
                  <a:pt x="202" y="52"/>
                  <a:pt x="196" y="47"/>
                  <a:pt x="199" y="42"/>
                </a:cubicBezTo>
                <a:cubicBezTo>
                  <a:pt x="199" y="37"/>
                  <a:pt x="198" y="35"/>
                  <a:pt x="200" y="30"/>
                </a:cubicBezTo>
                <a:cubicBezTo>
                  <a:pt x="200" y="25"/>
                  <a:pt x="197" y="16"/>
                  <a:pt x="194" y="13"/>
                </a:cubicBezTo>
                <a:cubicBezTo>
                  <a:pt x="184" y="0"/>
                  <a:pt x="165" y="18"/>
                  <a:pt x="158" y="25"/>
                </a:cubicBezTo>
                <a:cubicBezTo>
                  <a:pt x="143" y="44"/>
                  <a:pt x="132" y="68"/>
                  <a:pt x="126" y="91"/>
                </a:cubicBezTo>
                <a:cubicBezTo>
                  <a:pt x="126" y="92"/>
                  <a:pt x="123" y="105"/>
                  <a:pt x="123" y="105"/>
                </a:cubicBezTo>
                <a:cubicBezTo>
                  <a:pt x="122" y="104"/>
                  <a:pt x="121" y="104"/>
                  <a:pt x="120" y="104"/>
                </a:cubicBezTo>
                <a:lnTo>
                  <a:pt x="119" y="103"/>
                </a:lnTo>
                <a:close/>
              </a:path>
            </a:pathLst>
          </a:custGeom>
          <a:solidFill>
            <a:srgbClr val="A3C8BD"/>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40" name="Freeform 162"/>
          <p:cNvSpPr/>
          <p:nvPr/>
        </p:nvSpPr>
        <p:spPr bwMode="auto">
          <a:xfrm rot="16200000" flipH="1">
            <a:off x="4296272" y="4338910"/>
            <a:ext cx="241467" cy="228758"/>
          </a:xfrm>
          <a:custGeom>
            <a:avLst/>
            <a:gdLst>
              <a:gd name="T0" fmla="*/ 128 w 232"/>
              <a:gd name="T1" fmla="*/ 118 h 220"/>
              <a:gd name="T2" fmla="*/ 127 w 232"/>
              <a:gd name="T3" fmla="*/ 117 h 220"/>
              <a:gd name="T4" fmla="*/ 121 w 232"/>
              <a:gd name="T5" fmla="*/ 83 h 220"/>
              <a:gd name="T6" fmla="*/ 120 w 232"/>
              <a:gd name="T7" fmla="*/ 73 h 220"/>
              <a:gd name="T8" fmla="*/ 119 w 232"/>
              <a:gd name="T9" fmla="*/ 73 h 220"/>
              <a:gd name="T10" fmla="*/ 124 w 232"/>
              <a:gd name="T11" fmla="*/ 94 h 220"/>
              <a:gd name="T12" fmla="*/ 127 w 232"/>
              <a:gd name="T13" fmla="*/ 118 h 220"/>
              <a:gd name="T14" fmla="*/ 123 w 232"/>
              <a:gd name="T15" fmla="*/ 119 h 220"/>
              <a:gd name="T16" fmla="*/ 123 w 232"/>
              <a:gd name="T17" fmla="*/ 119 h 220"/>
              <a:gd name="T18" fmla="*/ 115 w 232"/>
              <a:gd name="T19" fmla="*/ 114 h 220"/>
              <a:gd name="T20" fmla="*/ 95 w 232"/>
              <a:gd name="T21" fmla="*/ 99 h 220"/>
              <a:gd name="T22" fmla="*/ 98 w 232"/>
              <a:gd name="T23" fmla="*/ 102 h 220"/>
              <a:gd name="T24" fmla="*/ 122 w 232"/>
              <a:gd name="T25" fmla="*/ 119 h 220"/>
              <a:gd name="T26" fmla="*/ 123 w 232"/>
              <a:gd name="T27" fmla="*/ 119 h 220"/>
              <a:gd name="T28" fmla="*/ 124 w 232"/>
              <a:gd name="T29" fmla="*/ 122 h 220"/>
              <a:gd name="T30" fmla="*/ 119 w 232"/>
              <a:gd name="T31" fmla="*/ 125 h 220"/>
              <a:gd name="T32" fmla="*/ 41 w 232"/>
              <a:gd name="T33" fmla="*/ 105 h 220"/>
              <a:gd name="T34" fmla="*/ 2 w 232"/>
              <a:gd name="T35" fmla="*/ 125 h 220"/>
              <a:gd name="T36" fmla="*/ 13 w 232"/>
              <a:gd name="T37" fmla="*/ 142 h 220"/>
              <a:gd name="T38" fmla="*/ 29 w 232"/>
              <a:gd name="T39" fmla="*/ 153 h 220"/>
              <a:gd name="T40" fmla="*/ 39 w 232"/>
              <a:gd name="T41" fmla="*/ 163 h 220"/>
              <a:gd name="T42" fmla="*/ 59 w 232"/>
              <a:gd name="T43" fmla="*/ 173 h 220"/>
              <a:gd name="T44" fmla="*/ 88 w 232"/>
              <a:gd name="T45" fmla="*/ 157 h 220"/>
              <a:gd name="T46" fmla="*/ 68 w 232"/>
              <a:gd name="T47" fmla="*/ 199 h 220"/>
              <a:gd name="T48" fmla="*/ 77 w 232"/>
              <a:gd name="T49" fmla="*/ 209 h 220"/>
              <a:gd name="T50" fmla="*/ 87 w 232"/>
              <a:gd name="T51" fmla="*/ 214 h 220"/>
              <a:gd name="T52" fmla="*/ 104 w 232"/>
              <a:gd name="T53" fmla="*/ 218 h 220"/>
              <a:gd name="T54" fmla="*/ 122 w 232"/>
              <a:gd name="T55" fmla="*/ 216 h 220"/>
              <a:gd name="T56" fmla="*/ 135 w 232"/>
              <a:gd name="T57" fmla="*/ 206 h 220"/>
              <a:gd name="T58" fmla="*/ 141 w 232"/>
              <a:gd name="T59" fmla="*/ 196 h 220"/>
              <a:gd name="T60" fmla="*/ 141 w 232"/>
              <a:gd name="T61" fmla="*/ 151 h 220"/>
              <a:gd name="T62" fmla="*/ 159 w 232"/>
              <a:gd name="T63" fmla="*/ 180 h 220"/>
              <a:gd name="T64" fmla="*/ 162 w 232"/>
              <a:gd name="T65" fmla="*/ 181 h 220"/>
              <a:gd name="T66" fmla="*/ 146 w 232"/>
              <a:gd name="T67" fmla="*/ 154 h 220"/>
              <a:gd name="T68" fmla="*/ 150 w 232"/>
              <a:gd name="T69" fmla="*/ 148 h 220"/>
              <a:gd name="T70" fmla="*/ 187 w 232"/>
              <a:gd name="T71" fmla="*/ 165 h 220"/>
              <a:gd name="T72" fmla="*/ 207 w 232"/>
              <a:gd name="T73" fmla="*/ 164 h 220"/>
              <a:gd name="T74" fmla="*/ 217 w 232"/>
              <a:gd name="T75" fmla="*/ 156 h 220"/>
              <a:gd name="T76" fmla="*/ 225 w 232"/>
              <a:gd name="T77" fmla="*/ 143 h 220"/>
              <a:gd name="T78" fmla="*/ 230 w 232"/>
              <a:gd name="T79" fmla="*/ 127 h 220"/>
              <a:gd name="T80" fmla="*/ 229 w 232"/>
              <a:gd name="T81" fmla="*/ 119 h 220"/>
              <a:gd name="T82" fmla="*/ 224 w 232"/>
              <a:gd name="T83" fmla="*/ 102 h 220"/>
              <a:gd name="T84" fmla="*/ 218 w 232"/>
              <a:gd name="T85" fmla="*/ 97 h 220"/>
              <a:gd name="T86" fmla="*/ 177 w 232"/>
              <a:gd name="T87" fmla="*/ 101 h 220"/>
              <a:gd name="T88" fmla="*/ 200 w 232"/>
              <a:gd name="T89" fmla="*/ 87 h 220"/>
              <a:gd name="T90" fmla="*/ 202 w 232"/>
              <a:gd name="T91" fmla="*/ 62 h 220"/>
              <a:gd name="T92" fmla="*/ 200 w 232"/>
              <a:gd name="T93" fmla="*/ 55 h 220"/>
              <a:gd name="T94" fmla="*/ 196 w 232"/>
              <a:gd name="T95" fmla="*/ 40 h 220"/>
              <a:gd name="T96" fmla="*/ 194 w 232"/>
              <a:gd name="T97" fmla="*/ 26 h 220"/>
              <a:gd name="T98" fmla="*/ 185 w 232"/>
              <a:gd name="T99" fmla="*/ 11 h 220"/>
              <a:gd name="T100" fmla="*/ 150 w 232"/>
              <a:gd name="T101" fmla="*/ 31 h 220"/>
              <a:gd name="T102" fmla="*/ 132 w 232"/>
              <a:gd name="T103" fmla="*/ 104 h 220"/>
              <a:gd name="T104" fmla="*/ 131 w 232"/>
              <a:gd name="T105" fmla="*/ 120 h 220"/>
              <a:gd name="T106" fmla="*/ 128 w 232"/>
              <a:gd name="T107" fmla="*/ 119 h 220"/>
              <a:gd name="T108" fmla="*/ 128 w 232"/>
              <a:gd name="T109" fmla="*/ 1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20">
                <a:moveTo>
                  <a:pt x="128" y="118"/>
                </a:moveTo>
                <a:cubicBezTo>
                  <a:pt x="127" y="118"/>
                  <a:pt x="127" y="117"/>
                  <a:pt x="127" y="117"/>
                </a:cubicBezTo>
                <a:cubicBezTo>
                  <a:pt x="125" y="105"/>
                  <a:pt x="124" y="94"/>
                  <a:pt x="121" y="83"/>
                </a:cubicBezTo>
                <a:cubicBezTo>
                  <a:pt x="121" y="80"/>
                  <a:pt x="120" y="76"/>
                  <a:pt x="120" y="73"/>
                </a:cubicBezTo>
                <a:cubicBezTo>
                  <a:pt x="120" y="71"/>
                  <a:pt x="120" y="69"/>
                  <a:pt x="119" y="73"/>
                </a:cubicBezTo>
                <a:cubicBezTo>
                  <a:pt x="119" y="80"/>
                  <a:pt x="122" y="87"/>
                  <a:pt x="124" y="94"/>
                </a:cubicBezTo>
                <a:cubicBezTo>
                  <a:pt x="125" y="102"/>
                  <a:pt x="126" y="110"/>
                  <a:pt x="127" y="118"/>
                </a:cubicBezTo>
                <a:cubicBezTo>
                  <a:pt x="125" y="116"/>
                  <a:pt x="126" y="121"/>
                  <a:pt x="123" y="119"/>
                </a:cubicBezTo>
                <a:cubicBezTo>
                  <a:pt x="123" y="119"/>
                  <a:pt x="123" y="119"/>
                  <a:pt x="123" y="119"/>
                </a:cubicBezTo>
                <a:cubicBezTo>
                  <a:pt x="121" y="117"/>
                  <a:pt x="117" y="115"/>
                  <a:pt x="115" y="114"/>
                </a:cubicBezTo>
                <a:cubicBezTo>
                  <a:pt x="108" y="109"/>
                  <a:pt x="101" y="105"/>
                  <a:pt x="95" y="99"/>
                </a:cubicBezTo>
                <a:cubicBezTo>
                  <a:pt x="94" y="99"/>
                  <a:pt x="98" y="102"/>
                  <a:pt x="98" y="102"/>
                </a:cubicBezTo>
                <a:cubicBezTo>
                  <a:pt x="105" y="109"/>
                  <a:pt x="114" y="113"/>
                  <a:pt x="122" y="119"/>
                </a:cubicBezTo>
                <a:cubicBezTo>
                  <a:pt x="123" y="119"/>
                  <a:pt x="123" y="119"/>
                  <a:pt x="123" y="119"/>
                </a:cubicBezTo>
                <a:cubicBezTo>
                  <a:pt x="122" y="120"/>
                  <a:pt x="124" y="121"/>
                  <a:pt x="124" y="122"/>
                </a:cubicBezTo>
                <a:cubicBezTo>
                  <a:pt x="121" y="126"/>
                  <a:pt x="132" y="132"/>
                  <a:pt x="119" y="125"/>
                </a:cubicBezTo>
                <a:cubicBezTo>
                  <a:pt x="97" y="113"/>
                  <a:pt x="66" y="107"/>
                  <a:pt x="41" y="105"/>
                </a:cubicBezTo>
                <a:cubicBezTo>
                  <a:pt x="30" y="105"/>
                  <a:pt x="0" y="109"/>
                  <a:pt x="2" y="125"/>
                </a:cubicBezTo>
                <a:cubicBezTo>
                  <a:pt x="3" y="131"/>
                  <a:pt x="8" y="139"/>
                  <a:pt x="13" y="142"/>
                </a:cubicBezTo>
                <a:cubicBezTo>
                  <a:pt x="16" y="143"/>
                  <a:pt x="27" y="151"/>
                  <a:pt x="29" y="153"/>
                </a:cubicBezTo>
                <a:cubicBezTo>
                  <a:pt x="30" y="158"/>
                  <a:pt x="36" y="159"/>
                  <a:pt x="39" y="163"/>
                </a:cubicBezTo>
                <a:cubicBezTo>
                  <a:pt x="40" y="168"/>
                  <a:pt x="54" y="173"/>
                  <a:pt x="59" y="173"/>
                </a:cubicBezTo>
                <a:cubicBezTo>
                  <a:pt x="66" y="172"/>
                  <a:pt x="88" y="156"/>
                  <a:pt x="88" y="157"/>
                </a:cubicBezTo>
                <a:cubicBezTo>
                  <a:pt x="79" y="166"/>
                  <a:pt x="59" y="184"/>
                  <a:pt x="68" y="199"/>
                </a:cubicBezTo>
                <a:cubicBezTo>
                  <a:pt x="73" y="202"/>
                  <a:pt x="74" y="204"/>
                  <a:pt x="77" y="209"/>
                </a:cubicBezTo>
                <a:cubicBezTo>
                  <a:pt x="80" y="211"/>
                  <a:pt x="84" y="212"/>
                  <a:pt x="87" y="214"/>
                </a:cubicBezTo>
                <a:cubicBezTo>
                  <a:pt x="92" y="220"/>
                  <a:pt x="98" y="215"/>
                  <a:pt x="104" y="218"/>
                </a:cubicBezTo>
                <a:cubicBezTo>
                  <a:pt x="109" y="219"/>
                  <a:pt x="117" y="217"/>
                  <a:pt x="122" y="216"/>
                </a:cubicBezTo>
                <a:cubicBezTo>
                  <a:pt x="126" y="212"/>
                  <a:pt x="132" y="211"/>
                  <a:pt x="135" y="206"/>
                </a:cubicBezTo>
                <a:cubicBezTo>
                  <a:pt x="138" y="203"/>
                  <a:pt x="140" y="200"/>
                  <a:pt x="141" y="196"/>
                </a:cubicBezTo>
                <a:cubicBezTo>
                  <a:pt x="141" y="194"/>
                  <a:pt x="140" y="151"/>
                  <a:pt x="141" y="151"/>
                </a:cubicBezTo>
                <a:cubicBezTo>
                  <a:pt x="146" y="159"/>
                  <a:pt x="150" y="176"/>
                  <a:pt x="159" y="180"/>
                </a:cubicBezTo>
                <a:cubicBezTo>
                  <a:pt x="159" y="181"/>
                  <a:pt x="161" y="183"/>
                  <a:pt x="162" y="181"/>
                </a:cubicBezTo>
                <a:cubicBezTo>
                  <a:pt x="163" y="171"/>
                  <a:pt x="151" y="162"/>
                  <a:pt x="146" y="154"/>
                </a:cubicBezTo>
                <a:cubicBezTo>
                  <a:pt x="142" y="143"/>
                  <a:pt x="143" y="146"/>
                  <a:pt x="150" y="148"/>
                </a:cubicBezTo>
                <a:cubicBezTo>
                  <a:pt x="162" y="155"/>
                  <a:pt x="175" y="159"/>
                  <a:pt x="187" y="165"/>
                </a:cubicBezTo>
                <a:cubicBezTo>
                  <a:pt x="194" y="168"/>
                  <a:pt x="200" y="167"/>
                  <a:pt x="207" y="164"/>
                </a:cubicBezTo>
                <a:cubicBezTo>
                  <a:pt x="209" y="160"/>
                  <a:pt x="216" y="160"/>
                  <a:pt x="217" y="156"/>
                </a:cubicBezTo>
                <a:cubicBezTo>
                  <a:pt x="218" y="151"/>
                  <a:pt x="225" y="148"/>
                  <a:pt x="225" y="143"/>
                </a:cubicBezTo>
                <a:cubicBezTo>
                  <a:pt x="226" y="137"/>
                  <a:pt x="231" y="133"/>
                  <a:pt x="230" y="127"/>
                </a:cubicBezTo>
                <a:cubicBezTo>
                  <a:pt x="229" y="126"/>
                  <a:pt x="229" y="121"/>
                  <a:pt x="229" y="119"/>
                </a:cubicBezTo>
                <a:cubicBezTo>
                  <a:pt x="232" y="114"/>
                  <a:pt x="223" y="109"/>
                  <a:pt x="224" y="102"/>
                </a:cubicBezTo>
                <a:cubicBezTo>
                  <a:pt x="223" y="99"/>
                  <a:pt x="220" y="98"/>
                  <a:pt x="218" y="97"/>
                </a:cubicBezTo>
                <a:cubicBezTo>
                  <a:pt x="204" y="90"/>
                  <a:pt x="190" y="97"/>
                  <a:pt x="177" y="101"/>
                </a:cubicBezTo>
                <a:cubicBezTo>
                  <a:pt x="177" y="101"/>
                  <a:pt x="197" y="89"/>
                  <a:pt x="200" y="87"/>
                </a:cubicBezTo>
                <a:cubicBezTo>
                  <a:pt x="205" y="81"/>
                  <a:pt x="204" y="69"/>
                  <a:pt x="202" y="62"/>
                </a:cubicBezTo>
                <a:cubicBezTo>
                  <a:pt x="201" y="61"/>
                  <a:pt x="200" y="58"/>
                  <a:pt x="200" y="55"/>
                </a:cubicBezTo>
                <a:cubicBezTo>
                  <a:pt x="201" y="49"/>
                  <a:pt x="194" y="45"/>
                  <a:pt x="196" y="40"/>
                </a:cubicBezTo>
                <a:cubicBezTo>
                  <a:pt x="195" y="34"/>
                  <a:pt x="193" y="32"/>
                  <a:pt x="194" y="26"/>
                </a:cubicBezTo>
                <a:cubicBezTo>
                  <a:pt x="194" y="22"/>
                  <a:pt x="188" y="13"/>
                  <a:pt x="185" y="11"/>
                </a:cubicBezTo>
                <a:cubicBezTo>
                  <a:pt x="172" y="0"/>
                  <a:pt x="156" y="22"/>
                  <a:pt x="150" y="31"/>
                </a:cubicBezTo>
                <a:cubicBezTo>
                  <a:pt x="139" y="53"/>
                  <a:pt x="133" y="80"/>
                  <a:pt x="132" y="104"/>
                </a:cubicBezTo>
                <a:cubicBezTo>
                  <a:pt x="132" y="105"/>
                  <a:pt x="132" y="120"/>
                  <a:pt x="131" y="120"/>
                </a:cubicBezTo>
                <a:cubicBezTo>
                  <a:pt x="130" y="119"/>
                  <a:pt x="129" y="119"/>
                  <a:pt x="128" y="119"/>
                </a:cubicBezTo>
                <a:lnTo>
                  <a:pt x="128" y="118"/>
                </a:lnTo>
                <a:close/>
              </a:path>
            </a:pathLst>
          </a:custGeom>
          <a:solidFill>
            <a:srgbClr val="A3C8BD"/>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41" name="Freeform 163"/>
          <p:cNvSpPr/>
          <p:nvPr/>
        </p:nvSpPr>
        <p:spPr bwMode="auto">
          <a:xfrm rot="16200000" flipH="1">
            <a:off x="5276634" y="4352202"/>
            <a:ext cx="242739" cy="227488"/>
          </a:xfrm>
          <a:custGeom>
            <a:avLst/>
            <a:gdLst>
              <a:gd name="T0" fmla="*/ 107 w 233"/>
              <a:gd name="T1" fmla="*/ 118 h 219"/>
              <a:gd name="T2" fmla="*/ 108 w 233"/>
              <a:gd name="T3" fmla="*/ 117 h 219"/>
              <a:gd name="T4" fmla="*/ 136 w 233"/>
              <a:gd name="T5" fmla="*/ 97 h 219"/>
              <a:gd name="T6" fmla="*/ 144 w 233"/>
              <a:gd name="T7" fmla="*/ 91 h 219"/>
              <a:gd name="T8" fmla="*/ 144 w 233"/>
              <a:gd name="T9" fmla="*/ 90 h 219"/>
              <a:gd name="T10" fmla="*/ 126 w 233"/>
              <a:gd name="T11" fmla="*/ 104 h 219"/>
              <a:gd name="T12" fmla="*/ 107 w 233"/>
              <a:gd name="T13" fmla="*/ 118 h 219"/>
              <a:gd name="T14" fmla="*/ 104 w 233"/>
              <a:gd name="T15" fmla="*/ 114 h 219"/>
              <a:gd name="T16" fmla="*/ 104 w 233"/>
              <a:gd name="T17" fmla="*/ 114 h 219"/>
              <a:gd name="T18" fmla="*/ 105 w 233"/>
              <a:gd name="T19" fmla="*/ 105 h 219"/>
              <a:gd name="T20" fmla="*/ 109 w 233"/>
              <a:gd name="T21" fmla="*/ 81 h 219"/>
              <a:gd name="T22" fmla="*/ 108 w 233"/>
              <a:gd name="T23" fmla="*/ 85 h 219"/>
              <a:gd name="T24" fmla="*/ 104 w 233"/>
              <a:gd name="T25" fmla="*/ 114 h 219"/>
              <a:gd name="T26" fmla="*/ 104 w 233"/>
              <a:gd name="T27" fmla="*/ 114 h 219"/>
              <a:gd name="T28" fmla="*/ 102 w 233"/>
              <a:gd name="T29" fmla="*/ 116 h 219"/>
              <a:gd name="T30" fmla="*/ 97 w 233"/>
              <a:gd name="T31" fmla="*/ 113 h 219"/>
              <a:gd name="T32" fmla="*/ 80 w 233"/>
              <a:gd name="T33" fmla="*/ 35 h 219"/>
              <a:gd name="T34" fmla="*/ 45 w 233"/>
              <a:gd name="T35" fmla="*/ 9 h 219"/>
              <a:gd name="T36" fmla="*/ 34 w 233"/>
              <a:gd name="T37" fmla="*/ 27 h 219"/>
              <a:gd name="T38" fmla="*/ 31 w 233"/>
              <a:gd name="T39" fmla="*/ 46 h 219"/>
              <a:gd name="T40" fmla="*/ 27 w 233"/>
              <a:gd name="T41" fmla="*/ 59 h 219"/>
              <a:gd name="T42" fmla="*/ 27 w 233"/>
              <a:gd name="T43" fmla="*/ 82 h 219"/>
              <a:gd name="T44" fmla="*/ 55 w 233"/>
              <a:gd name="T45" fmla="*/ 100 h 219"/>
              <a:gd name="T46" fmla="*/ 8 w 233"/>
              <a:gd name="T47" fmla="*/ 101 h 219"/>
              <a:gd name="T48" fmla="*/ 3 w 233"/>
              <a:gd name="T49" fmla="*/ 114 h 219"/>
              <a:gd name="T50" fmla="*/ 3 w 233"/>
              <a:gd name="T51" fmla="*/ 125 h 219"/>
              <a:gd name="T52" fmla="*/ 7 w 233"/>
              <a:gd name="T53" fmla="*/ 142 h 219"/>
              <a:gd name="T54" fmla="*/ 17 w 233"/>
              <a:gd name="T55" fmla="*/ 157 h 219"/>
              <a:gd name="T56" fmla="*/ 32 w 233"/>
              <a:gd name="T57" fmla="*/ 164 h 219"/>
              <a:gd name="T58" fmla="*/ 44 w 233"/>
              <a:gd name="T59" fmla="*/ 165 h 219"/>
              <a:gd name="T60" fmla="*/ 84 w 233"/>
              <a:gd name="T61" fmla="*/ 145 h 219"/>
              <a:gd name="T62" fmla="*/ 66 w 233"/>
              <a:gd name="T63" fmla="*/ 174 h 219"/>
              <a:gd name="T64" fmla="*/ 66 w 233"/>
              <a:gd name="T65" fmla="*/ 177 h 219"/>
              <a:gd name="T66" fmla="*/ 84 w 233"/>
              <a:gd name="T67" fmla="*/ 151 h 219"/>
              <a:gd name="T68" fmla="*/ 90 w 233"/>
              <a:gd name="T69" fmla="*/ 151 h 219"/>
              <a:gd name="T70" fmla="*/ 92 w 233"/>
              <a:gd name="T71" fmla="*/ 192 h 219"/>
              <a:gd name="T72" fmla="*/ 101 w 233"/>
              <a:gd name="T73" fmla="*/ 209 h 219"/>
              <a:gd name="T74" fmla="*/ 114 w 233"/>
              <a:gd name="T75" fmla="*/ 215 h 219"/>
              <a:gd name="T76" fmla="*/ 129 w 233"/>
              <a:gd name="T77" fmla="*/ 217 h 219"/>
              <a:gd name="T78" fmla="*/ 145 w 233"/>
              <a:gd name="T79" fmla="*/ 214 h 219"/>
              <a:gd name="T80" fmla="*/ 152 w 233"/>
              <a:gd name="T81" fmla="*/ 209 h 219"/>
              <a:gd name="T82" fmla="*/ 165 w 233"/>
              <a:gd name="T83" fmla="*/ 197 h 219"/>
              <a:gd name="T84" fmla="*/ 166 w 233"/>
              <a:gd name="T85" fmla="*/ 189 h 219"/>
              <a:gd name="T86" fmla="*/ 145 w 233"/>
              <a:gd name="T87" fmla="*/ 155 h 219"/>
              <a:gd name="T88" fmla="*/ 168 w 233"/>
              <a:gd name="T89" fmla="*/ 169 h 219"/>
              <a:gd name="T90" fmla="*/ 191 w 233"/>
              <a:gd name="T91" fmla="*/ 160 h 219"/>
              <a:gd name="T92" fmla="*/ 196 w 233"/>
              <a:gd name="T93" fmla="*/ 155 h 219"/>
              <a:gd name="T94" fmla="*/ 208 w 233"/>
              <a:gd name="T95" fmla="*/ 144 h 219"/>
              <a:gd name="T96" fmla="*/ 219 w 233"/>
              <a:gd name="T97" fmla="*/ 137 h 219"/>
              <a:gd name="T98" fmla="*/ 229 w 233"/>
              <a:gd name="T99" fmla="*/ 121 h 219"/>
              <a:gd name="T100" fmla="*/ 195 w 233"/>
              <a:gd name="T101" fmla="*/ 99 h 219"/>
              <a:gd name="T102" fmla="*/ 121 w 233"/>
              <a:gd name="T103" fmla="*/ 115 h 219"/>
              <a:gd name="T104" fmla="*/ 107 w 233"/>
              <a:gd name="T105" fmla="*/ 122 h 219"/>
              <a:gd name="T106" fmla="*/ 107 w 233"/>
              <a:gd name="T107" fmla="*/ 119 h 219"/>
              <a:gd name="T108" fmla="*/ 107 w 233"/>
              <a:gd name="T109" fmla="*/ 118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3" h="219">
                <a:moveTo>
                  <a:pt x="107" y="118"/>
                </a:moveTo>
                <a:cubicBezTo>
                  <a:pt x="108" y="117"/>
                  <a:pt x="108" y="117"/>
                  <a:pt x="108" y="117"/>
                </a:cubicBezTo>
                <a:cubicBezTo>
                  <a:pt x="118" y="111"/>
                  <a:pt x="127" y="105"/>
                  <a:pt x="136" y="97"/>
                </a:cubicBezTo>
                <a:cubicBezTo>
                  <a:pt x="138" y="95"/>
                  <a:pt x="141" y="93"/>
                  <a:pt x="144" y="91"/>
                </a:cubicBezTo>
                <a:cubicBezTo>
                  <a:pt x="146" y="90"/>
                  <a:pt x="147" y="89"/>
                  <a:pt x="144" y="90"/>
                </a:cubicBezTo>
                <a:cubicBezTo>
                  <a:pt x="137" y="93"/>
                  <a:pt x="132" y="99"/>
                  <a:pt x="126" y="104"/>
                </a:cubicBezTo>
                <a:cubicBezTo>
                  <a:pt x="120" y="109"/>
                  <a:pt x="114" y="113"/>
                  <a:pt x="107" y="118"/>
                </a:cubicBezTo>
                <a:cubicBezTo>
                  <a:pt x="108" y="115"/>
                  <a:pt x="104" y="118"/>
                  <a:pt x="104" y="114"/>
                </a:cubicBezTo>
                <a:cubicBezTo>
                  <a:pt x="104" y="114"/>
                  <a:pt x="104" y="114"/>
                  <a:pt x="104" y="114"/>
                </a:cubicBezTo>
                <a:cubicBezTo>
                  <a:pt x="105" y="111"/>
                  <a:pt x="105" y="107"/>
                  <a:pt x="105" y="105"/>
                </a:cubicBezTo>
                <a:cubicBezTo>
                  <a:pt x="106" y="97"/>
                  <a:pt x="107" y="88"/>
                  <a:pt x="109" y="81"/>
                </a:cubicBezTo>
                <a:cubicBezTo>
                  <a:pt x="109" y="80"/>
                  <a:pt x="108" y="84"/>
                  <a:pt x="108" y="85"/>
                </a:cubicBezTo>
                <a:cubicBezTo>
                  <a:pt x="105" y="94"/>
                  <a:pt x="105" y="104"/>
                  <a:pt x="104" y="114"/>
                </a:cubicBezTo>
                <a:cubicBezTo>
                  <a:pt x="104" y="114"/>
                  <a:pt x="104" y="114"/>
                  <a:pt x="104" y="114"/>
                </a:cubicBezTo>
                <a:cubicBezTo>
                  <a:pt x="103" y="114"/>
                  <a:pt x="103" y="116"/>
                  <a:pt x="102" y="116"/>
                </a:cubicBezTo>
                <a:cubicBezTo>
                  <a:pt x="97" y="116"/>
                  <a:pt x="96" y="129"/>
                  <a:pt x="97" y="113"/>
                </a:cubicBezTo>
                <a:cubicBezTo>
                  <a:pt x="98" y="89"/>
                  <a:pt x="89" y="58"/>
                  <a:pt x="80" y="35"/>
                </a:cubicBezTo>
                <a:cubicBezTo>
                  <a:pt x="75" y="25"/>
                  <a:pt x="58" y="0"/>
                  <a:pt x="45" y="9"/>
                </a:cubicBezTo>
                <a:cubicBezTo>
                  <a:pt x="40" y="12"/>
                  <a:pt x="35" y="20"/>
                  <a:pt x="34" y="27"/>
                </a:cubicBezTo>
                <a:cubicBezTo>
                  <a:pt x="35" y="30"/>
                  <a:pt x="33" y="43"/>
                  <a:pt x="31" y="46"/>
                </a:cubicBezTo>
                <a:cubicBezTo>
                  <a:pt x="28" y="49"/>
                  <a:pt x="30" y="55"/>
                  <a:pt x="27" y="59"/>
                </a:cubicBezTo>
                <a:cubicBezTo>
                  <a:pt x="24" y="62"/>
                  <a:pt x="25" y="77"/>
                  <a:pt x="27" y="82"/>
                </a:cubicBezTo>
                <a:cubicBezTo>
                  <a:pt x="32" y="87"/>
                  <a:pt x="55" y="100"/>
                  <a:pt x="55" y="100"/>
                </a:cubicBezTo>
                <a:cubicBezTo>
                  <a:pt x="43" y="96"/>
                  <a:pt x="17" y="86"/>
                  <a:pt x="8" y="101"/>
                </a:cubicBezTo>
                <a:cubicBezTo>
                  <a:pt x="8" y="107"/>
                  <a:pt x="7" y="109"/>
                  <a:pt x="3" y="114"/>
                </a:cubicBezTo>
                <a:cubicBezTo>
                  <a:pt x="3" y="117"/>
                  <a:pt x="4" y="121"/>
                  <a:pt x="3" y="125"/>
                </a:cubicBezTo>
                <a:cubicBezTo>
                  <a:pt x="0" y="132"/>
                  <a:pt x="7" y="135"/>
                  <a:pt x="7" y="142"/>
                </a:cubicBezTo>
                <a:cubicBezTo>
                  <a:pt x="9" y="147"/>
                  <a:pt x="14" y="153"/>
                  <a:pt x="17" y="157"/>
                </a:cubicBezTo>
                <a:cubicBezTo>
                  <a:pt x="23" y="159"/>
                  <a:pt x="26" y="163"/>
                  <a:pt x="32" y="164"/>
                </a:cubicBezTo>
                <a:cubicBezTo>
                  <a:pt x="36" y="166"/>
                  <a:pt x="39" y="166"/>
                  <a:pt x="44" y="165"/>
                </a:cubicBezTo>
                <a:cubicBezTo>
                  <a:pt x="46" y="164"/>
                  <a:pt x="84" y="144"/>
                  <a:pt x="84" y="145"/>
                </a:cubicBezTo>
                <a:cubicBezTo>
                  <a:pt x="79" y="153"/>
                  <a:pt x="66" y="164"/>
                  <a:pt x="66" y="174"/>
                </a:cubicBezTo>
                <a:cubicBezTo>
                  <a:pt x="65" y="175"/>
                  <a:pt x="64" y="177"/>
                  <a:pt x="66" y="177"/>
                </a:cubicBezTo>
                <a:cubicBezTo>
                  <a:pt x="76" y="174"/>
                  <a:pt x="79" y="158"/>
                  <a:pt x="84" y="151"/>
                </a:cubicBezTo>
                <a:cubicBezTo>
                  <a:pt x="92" y="143"/>
                  <a:pt x="89" y="144"/>
                  <a:pt x="90" y="151"/>
                </a:cubicBezTo>
                <a:cubicBezTo>
                  <a:pt x="90" y="165"/>
                  <a:pt x="92" y="179"/>
                  <a:pt x="92" y="192"/>
                </a:cubicBezTo>
                <a:cubicBezTo>
                  <a:pt x="92" y="199"/>
                  <a:pt x="96" y="205"/>
                  <a:pt x="101" y="209"/>
                </a:cubicBezTo>
                <a:cubicBezTo>
                  <a:pt x="106" y="210"/>
                  <a:pt x="110" y="216"/>
                  <a:pt x="114" y="215"/>
                </a:cubicBezTo>
                <a:cubicBezTo>
                  <a:pt x="118" y="214"/>
                  <a:pt x="124" y="219"/>
                  <a:pt x="129" y="217"/>
                </a:cubicBezTo>
                <a:cubicBezTo>
                  <a:pt x="134" y="215"/>
                  <a:pt x="141" y="217"/>
                  <a:pt x="145" y="214"/>
                </a:cubicBezTo>
                <a:cubicBezTo>
                  <a:pt x="146" y="212"/>
                  <a:pt x="150" y="210"/>
                  <a:pt x="152" y="209"/>
                </a:cubicBezTo>
                <a:cubicBezTo>
                  <a:pt x="158" y="209"/>
                  <a:pt x="158" y="199"/>
                  <a:pt x="165" y="197"/>
                </a:cubicBezTo>
                <a:cubicBezTo>
                  <a:pt x="167" y="195"/>
                  <a:pt x="166" y="192"/>
                  <a:pt x="166" y="189"/>
                </a:cubicBezTo>
                <a:cubicBezTo>
                  <a:pt x="167" y="174"/>
                  <a:pt x="154" y="165"/>
                  <a:pt x="145" y="155"/>
                </a:cubicBezTo>
                <a:cubicBezTo>
                  <a:pt x="144" y="154"/>
                  <a:pt x="164" y="168"/>
                  <a:pt x="168" y="169"/>
                </a:cubicBezTo>
                <a:cubicBezTo>
                  <a:pt x="176" y="171"/>
                  <a:pt x="185" y="165"/>
                  <a:pt x="191" y="160"/>
                </a:cubicBezTo>
                <a:cubicBezTo>
                  <a:pt x="192" y="158"/>
                  <a:pt x="194" y="155"/>
                  <a:pt x="196" y="155"/>
                </a:cubicBezTo>
                <a:cubicBezTo>
                  <a:pt x="202" y="153"/>
                  <a:pt x="202" y="145"/>
                  <a:pt x="208" y="144"/>
                </a:cubicBezTo>
                <a:cubicBezTo>
                  <a:pt x="213" y="141"/>
                  <a:pt x="213" y="138"/>
                  <a:pt x="219" y="137"/>
                </a:cubicBezTo>
                <a:cubicBezTo>
                  <a:pt x="223" y="134"/>
                  <a:pt x="228" y="125"/>
                  <a:pt x="229" y="121"/>
                </a:cubicBezTo>
                <a:cubicBezTo>
                  <a:pt x="233" y="105"/>
                  <a:pt x="206" y="100"/>
                  <a:pt x="195" y="99"/>
                </a:cubicBezTo>
                <a:cubicBezTo>
                  <a:pt x="171" y="99"/>
                  <a:pt x="144" y="106"/>
                  <a:pt x="121" y="115"/>
                </a:cubicBezTo>
                <a:cubicBezTo>
                  <a:pt x="120" y="116"/>
                  <a:pt x="108" y="123"/>
                  <a:pt x="107" y="122"/>
                </a:cubicBezTo>
                <a:cubicBezTo>
                  <a:pt x="107" y="121"/>
                  <a:pt x="107" y="120"/>
                  <a:pt x="107" y="119"/>
                </a:cubicBezTo>
                <a:lnTo>
                  <a:pt x="107" y="118"/>
                </a:lnTo>
                <a:close/>
              </a:path>
            </a:pathLst>
          </a:custGeom>
          <a:solidFill>
            <a:srgbClr val="A3C8BD"/>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grpSp>
        <p:nvGrpSpPr>
          <p:cNvPr id="42" name="组合 41"/>
          <p:cNvGrpSpPr/>
          <p:nvPr/>
        </p:nvGrpSpPr>
        <p:grpSpPr>
          <a:xfrm>
            <a:off x="4610918" y="1761564"/>
            <a:ext cx="1941051" cy="594369"/>
            <a:chOff x="5694784" y="1636276"/>
            <a:chExt cx="1941051" cy="594369"/>
          </a:xfrm>
          <a:solidFill>
            <a:srgbClr val="A3C8BD"/>
          </a:solidFill>
        </p:grpSpPr>
        <p:grpSp>
          <p:nvGrpSpPr>
            <p:cNvPr id="43" name="组合 42"/>
            <p:cNvGrpSpPr/>
            <p:nvPr/>
          </p:nvGrpSpPr>
          <p:grpSpPr>
            <a:xfrm>
              <a:off x="5694784" y="1636276"/>
              <a:ext cx="1941051" cy="594369"/>
              <a:chOff x="6060348" y="1753750"/>
              <a:chExt cx="2224088" cy="681038"/>
            </a:xfrm>
            <a:grpFill/>
          </p:grpSpPr>
          <p:sp>
            <p:nvSpPr>
              <p:cNvPr id="47" name="Oval 156"/>
              <p:cNvSpPr>
                <a:spLocks noChangeArrowheads="1"/>
              </p:cNvSpPr>
              <p:nvPr/>
            </p:nvSpPr>
            <p:spPr bwMode="auto">
              <a:xfrm rot="16200000" flipH="1">
                <a:off x="6100035" y="1793437"/>
                <a:ext cx="600075" cy="6000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48" name="Freeform 157"/>
              <p:cNvSpPr/>
              <p:nvPr/>
            </p:nvSpPr>
            <p:spPr bwMode="auto">
              <a:xfrm rot="16200000" flipH="1">
                <a:off x="6060348" y="1753750"/>
                <a:ext cx="681038" cy="681038"/>
              </a:xfrm>
              <a:custGeom>
                <a:avLst/>
                <a:gdLst>
                  <a:gd name="T0" fmla="*/ 520 w 524"/>
                  <a:gd name="T1" fmla="*/ 262 h 524"/>
                  <a:gd name="T2" fmla="*/ 516 w 524"/>
                  <a:gd name="T3" fmla="*/ 262 h 524"/>
                  <a:gd name="T4" fmla="*/ 441 w 524"/>
                  <a:gd name="T5" fmla="*/ 442 h 524"/>
                  <a:gd name="T6" fmla="*/ 262 w 524"/>
                  <a:gd name="T7" fmla="*/ 516 h 524"/>
                  <a:gd name="T8" fmla="*/ 82 w 524"/>
                  <a:gd name="T9" fmla="*/ 442 h 524"/>
                  <a:gd name="T10" fmla="*/ 8 w 524"/>
                  <a:gd name="T11" fmla="*/ 262 h 524"/>
                  <a:gd name="T12" fmla="*/ 82 w 524"/>
                  <a:gd name="T13" fmla="*/ 82 h 524"/>
                  <a:gd name="T14" fmla="*/ 262 w 524"/>
                  <a:gd name="T15" fmla="*/ 8 h 524"/>
                  <a:gd name="T16" fmla="*/ 441 w 524"/>
                  <a:gd name="T17" fmla="*/ 82 h 524"/>
                  <a:gd name="T18" fmla="*/ 516 w 524"/>
                  <a:gd name="T19" fmla="*/ 262 h 524"/>
                  <a:gd name="T20" fmla="*/ 520 w 524"/>
                  <a:gd name="T21" fmla="*/ 262 h 524"/>
                  <a:gd name="T22" fmla="*/ 524 w 524"/>
                  <a:gd name="T23" fmla="*/ 262 h 524"/>
                  <a:gd name="T24" fmla="*/ 262 w 524"/>
                  <a:gd name="T25" fmla="*/ 0 h 524"/>
                  <a:gd name="T26" fmla="*/ 0 w 524"/>
                  <a:gd name="T27" fmla="*/ 262 h 524"/>
                  <a:gd name="T28" fmla="*/ 262 w 524"/>
                  <a:gd name="T29" fmla="*/ 524 h 524"/>
                  <a:gd name="T30" fmla="*/ 524 w 524"/>
                  <a:gd name="T31" fmla="*/ 262 h 524"/>
                  <a:gd name="T32" fmla="*/ 520 w 524"/>
                  <a:gd name="T33" fmla="*/ 262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4" h="524">
                    <a:moveTo>
                      <a:pt x="520" y="262"/>
                    </a:moveTo>
                    <a:cubicBezTo>
                      <a:pt x="516" y="262"/>
                      <a:pt x="516" y="262"/>
                      <a:pt x="516" y="262"/>
                    </a:cubicBezTo>
                    <a:cubicBezTo>
                      <a:pt x="516" y="332"/>
                      <a:pt x="487" y="396"/>
                      <a:pt x="441" y="442"/>
                    </a:cubicBezTo>
                    <a:cubicBezTo>
                      <a:pt x="395" y="488"/>
                      <a:pt x="332" y="516"/>
                      <a:pt x="262" y="516"/>
                    </a:cubicBezTo>
                    <a:cubicBezTo>
                      <a:pt x="192" y="516"/>
                      <a:pt x="128" y="488"/>
                      <a:pt x="82" y="442"/>
                    </a:cubicBezTo>
                    <a:cubicBezTo>
                      <a:pt x="36" y="396"/>
                      <a:pt x="8" y="332"/>
                      <a:pt x="8" y="262"/>
                    </a:cubicBezTo>
                    <a:cubicBezTo>
                      <a:pt x="8" y="192"/>
                      <a:pt x="36" y="128"/>
                      <a:pt x="82" y="82"/>
                    </a:cubicBezTo>
                    <a:cubicBezTo>
                      <a:pt x="128" y="36"/>
                      <a:pt x="192" y="8"/>
                      <a:pt x="262" y="8"/>
                    </a:cubicBezTo>
                    <a:cubicBezTo>
                      <a:pt x="332" y="8"/>
                      <a:pt x="395" y="36"/>
                      <a:pt x="441" y="82"/>
                    </a:cubicBezTo>
                    <a:cubicBezTo>
                      <a:pt x="487" y="128"/>
                      <a:pt x="516" y="192"/>
                      <a:pt x="516" y="262"/>
                    </a:cubicBezTo>
                    <a:cubicBezTo>
                      <a:pt x="520" y="262"/>
                      <a:pt x="520" y="262"/>
                      <a:pt x="520" y="262"/>
                    </a:cubicBezTo>
                    <a:cubicBezTo>
                      <a:pt x="524" y="262"/>
                      <a:pt x="524" y="262"/>
                      <a:pt x="524" y="262"/>
                    </a:cubicBezTo>
                    <a:cubicBezTo>
                      <a:pt x="524" y="117"/>
                      <a:pt x="407" y="0"/>
                      <a:pt x="262" y="0"/>
                    </a:cubicBezTo>
                    <a:cubicBezTo>
                      <a:pt x="117" y="0"/>
                      <a:pt x="0" y="117"/>
                      <a:pt x="0" y="262"/>
                    </a:cubicBezTo>
                    <a:cubicBezTo>
                      <a:pt x="0" y="407"/>
                      <a:pt x="117" y="524"/>
                      <a:pt x="262" y="524"/>
                    </a:cubicBezTo>
                    <a:cubicBezTo>
                      <a:pt x="407" y="524"/>
                      <a:pt x="524" y="407"/>
                      <a:pt x="524" y="262"/>
                    </a:cubicBezTo>
                    <a:lnTo>
                      <a:pt x="520" y="2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49" name="Oval 158"/>
              <p:cNvSpPr>
                <a:spLocks noChangeArrowheads="1"/>
              </p:cNvSpPr>
              <p:nvPr/>
            </p:nvSpPr>
            <p:spPr bwMode="auto">
              <a:xfrm rot="16200000" flipH="1">
                <a:off x="6871560" y="1793437"/>
                <a:ext cx="600075" cy="6000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50" name="Freeform 159"/>
              <p:cNvSpPr/>
              <p:nvPr/>
            </p:nvSpPr>
            <p:spPr bwMode="auto">
              <a:xfrm rot="16200000" flipH="1">
                <a:off x="6831873" y="1753750"/>
                <a:ext cx="681038" cy="681038"/>
              </a:xfrm>
              <a:custGeom>
                <a:avLst/>
                <a:gdLst>
                  <a:gd name="T0" fmla="*/ 520 w 524"/>
                  <a:gd name="T1" fmla="*/ 262 h 524"/>
                  <a:gd name="T2" fmla="*/ 516 w 524"/>
                  <a:gd name="T3" fmla="*/ 262 h 524"/>
                  <a:gd name="T4" fmla="*/ 441 w 524"/>
                  <a:gd name="T5" fmla="*/ 442 h 524"/>
                  <a:gd name="T6" fmla="*/ 262 w 524"/>
                  <a:gd name="T7" fmla="*/ 516 h 524"/>
                  <a:gd name="T8" fmla="*/ 82 w 524"/>
                  <a:gd name="T9" fmla="*/ 442 h 524"/>
                  <a:gd name="T10" fmla="*/ 8 w 524"/>
                  <a:gd name="T11" fmla="*/ 262 h 524"/>
                  <a:gd name="T12" fmla="*/ 82 w 524"/>
                  <a:gd name="T13" fmla="*/ 82 h 524"/>
                  <a:gd name="T14" fmla="*/ 262 w 524"/>
                  <a:gd name="T15" fmla="*/ 8 h 524"/>
                  <a:gd name="T16" fmla="*/ 441 w 524"/>
                  <a:gd name="T17" fmla="*/ 82 h 524"/>
                  <a:gd name="T18" fmla="*/ 516 w 524"/>
                  <a:gd name="T19" fmla="*/ 262 h 524"/>
                  <a:gd name="T20" fmla="*/ 520 w 524"/>
                  <a:gd name="T21" fmla="*/ 262 h 524"/>
                  <a:gd name="T22" fmla="*/ 524 w 524"/>
                  <a:gd name="T23" fmla="*/ 262 h 524"/>
                  <a:gd name="T24" fmla="*/ 262 w 524"/>
                  <a:gd name="T25" fmla="*/ 0 h 524"/>
                  <a:gd name="T26" fmla="*/ 0 w 524"/>
                  <a:gd name="T27" fmla="*/ 262 h 524"/>
                  <a:gd name="T28" fmla="*/ 262 w 524"/>
                  <a:gd name="T29" fmla="*/ 524 h 524"/>
                  <a:gd name="T30" fmla="*/ 524 w 524"/>
                  <a:gd name="T31" fmla="*/ 262 h 524"/>
                  <a:gd name="T32" fmla="*/ 520 w 524"/>
                  <a:gd name="T33" fmla="*/ 262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4" h="524">
                    <a:moveTo>
                      <a:pt x="520" y="262"/>
                    </a:moveTo>
                    <a:cubicBezTo>
                      <a:pt x="516" y="262"/>
                      <a:pt x="516" y="262"/>
                      <a:pt x="516" y="262"/>
                    </a:cubicBezTo>
                    <a:cubicBezTo>
                      <a:pt x="516" y="332"/>
                      <a:pt x="487" y="396"/>
                      <a:pt x="441" y="442"/>
                    </a:cubicBezTo>
                    <a:cubicBezTo>
                      <a:pt x="395" y="488"/>
                      <a:pt x="332" y="516"/>
                      <a:pt x="262" y="516"/>
                    </a:cubicBezTo>
                    <a:cubicBezTo>
                      <a:pt x="192" y="516"/>
                      <a:pt x="128" y="488"/>
                      <a:pt x="82" y="442"/>
                    </a:cubicBezTo>
                    <a:cubicBezTo>
                      <a:pt x="36" y="396"/>
                      <a:pt x="8" y="332"/>
                      <a:pt x="8" y="262"/>
                    </a:cubicBezTo>
                    <a:cubicBezTo>
                      <a:pt x="8" y="192"/>
                      <a:pt x="36" y="128"/>
                      <a:pt x="82" y="82"/>
                    </a:cubicBezTo>
                    <a:cubicBezTo>
                      <a:pt x="128" y="36"/>
                      <a:pt x="192" y="8"/>
                      <a:pt x="262" y="8"/>
                    </a:cubicBezTo>
                    <a:cubicBezTo>
                      <a:pt x="332" y="8"/>
                      <a:pt x="395" y="36"/>
                      <a:pt x="441" y="82"/>
                    </a:cubicBezTo>
                    <a:cubicBezTo>
                      <a:pt x="487" y="128"/>
                      <a:pt x="516" y="192"/>
                      <a:pt x="516" y="262"/>
                    </a:cubicBezTo>
                    <a:cubicBezTo>
                      <a:pt x="520" y="262"/>
                      <a:pt x="520" y="262"/>
                      <a:pt x="520" y="262"/>
                    </a:cubicBezTo>
                    <a:cubicBezTo>
                      <a:pt x="524" y="262"/>
                      <a:pt x="524" y="262"/>
                      <a:pt x="524" y="262"/>
                    </a:cubicBezTo>
                    <a:cubicBezTo>
                      <a:pt x="524" y="117"/>
                      <a:pt x="407" y="0"/>
                      <a:pt x="262" y="0"/>
                    </a:cubicBezTo>
                    <a:cubicBezTo>
                      <a:pt x="117" y="0"/>
                      <a:pt x="0" y="117"/>
                      <a:pt x="0" y="262"/>
                    </a:cubicBezTo>
                    <a:cubicBezTo>
                      <a:pt x="0" y="407"/>
                      <a:pt x="117" y="524"/>
                      <a:pt x="262" y="524"/>
                    </a:cubicBezTo>
                    <a:cubicBezTo>
                      <a:pt x="407" y="524"/>
                      <a:pt x="524" y="407"/>
                      <a:pt x="524" y="262"/>
                    </a:cubicBezTo>
                    <a:lnTo>
                      <a:pt x="520" y="2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51" name="Oval 160"/>
              <p:cNvSpPr>
                <a:spLocks noChangeArrowheads="1"/>
              </p:cNvSpPr>
              <p:nvPr/>
            </p:nvSpPr>
            <p:spPr bwMode="auto">
              <a:xfrm rot="16200000" flipH="1">
                <a:off x="7643085" y="1793437"/>
                <a:ext cx="600075" cy="6000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52" name="Freeform 161"/>
              <p:cNvSpPr/>
              <p:nvPr/>
            </p:nvSpPr>
            <p:spPr bwMode="auto">
              <a:xfrm rot="16200000" flipH="1">
                <a:off x="7603398" y="1753750"/>
                <a:ext cx="681038" cy="681038"/>
              </a:xfrm>
              <a:custGeom>
                <a:avLst/>
                <a:gdLst>
                  <a:gd name="T0" fmla="*/ 520 w 524"/>
                  <a:gd name="T1" fmla="*/ 262 h 524"/>
                  <a:gd name="T2" fmla="*/ 516 w 524"/>
                  <a:gd name="T3" fmla="*/ 262 h 524"/>
                  <a:gd name="T4" fmla="*/ 441 w 524"/>
                  <a:gd name="T5" fmla="*/ 442 h 524"/>
                  <a:gd name="T6" fmla="*/ 262 w 524"/>
                  <a:gd name="T7" fmla="*/ 516 h 524"/>
                  <a:gd name="T8" fmla="*/ 82 w 524"/>
                  <a:gd name="T9" fmla="*/ 442 h 524"/>
                  <a:gd name="T10" fmla="*/ 8 w 524"/>
                  <a:gd name="T11" fmla="*/ 262 h 524"/>
                  <a:gd name="T12" fmla="*/ 82 w 524"/>
                  <a:gd name="T13" fmla="*/ 82 h 524"/>
                  <a:gd name="T14" fmla="*/ 262 w 524"/>
                  <a:gd name="T15" fmla="*/ 8 h 524"/>
                  <a:gd name="T16" fmla="*/ 441 w 524"/>
                  <a:gd name="T17" fmla="*/ 82 h 524"/>
                  <a:gd name="T18" fmla="*/ 516 w 524"/>
                  <a:gd name="T19" fmla="*/ 262 h 524"/>
                  <a:gd name="T20" fmla="*/ 520 w 524"/>
                  <a:gd name="T21" fmla="*/ 262 h 524"/>
                  <a:gd name="T22" fmla="*/ 524 w 524"/>
                  <a:gd name="T23" fmla="*/ 262 h 524"/>
                  <a:gd name="T24" fmla="*/ 262 w 524"/>
                  <a:gd name="T25" fmla="*/ 0 h 524"/>
                  <a:gd name="T26" fmla="*/ 0 w 524"/>
                  <a:gd name="T27" fmla="*/ 262 h 524"/>
                  <a:gd name="T28" fmla="*/ 262 w 524"/>
                  <a:gd name="T29" fmla="*/ 524 h 524"/>
                  <a:gd name="T30" fmla="*/ 524 w 524"/>
                  <a:gd name="T31" fmla="*/ 262 h 524"/>
                  <a:gd name="T32" fmla="*/ 520 w 524"/>
                  <a:gd name="T33" fmla="*/ 262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4" h="524">
                    <a:moveTo>
                      <a:pt x="520" y="262"/>
                    </a:moveTo>
                    <a:cubicBezTo>
                      <a:pt x="516" y="262"/>
                      <a:pt x="516" y="262"/>
                      <a:pt x="516" y="262"/>
                    </a:cubicBezTo>
                    <a:cubicBezTo>
                      <a:pt x="516" y="332"/>
                      <a:pt x="487" y="396"/>
                      <a:pt x="441" y="442"/>
                    </a:cubicBezTo>
                    <a:cubicBezTo>
                      <a:pt x="395" y="488"/>
                      <a:pt x="332" y="516"/>
                      <a:pt x="262" y="516"/>
                    </a:cubicBezTo>
                    <a:cubicBezTo>
                      <a:pt x="192" y="516"/>
                      <a:pt x="128" y="488"/>
                      <a:pt x="82" y="442"/>
                    </a:cubicBezTo>
                    <a:cubicBezTo>
                      <a:pt x="36" y="396"/>
                      <a:pt x="8" y="332"/>
                      <a:pt x="8" y="262"/>
                    </a:cubicBezTo>
                    <a:cubicBezTo>
                      <a:pt x="8" y="192"/>
                      <a:pt x="36" y="128"/>
                      <a:pt x="82" y="82"/>
                    </a:cubicBezTo>
                    <a:cubicBezTo>
                      <a:pt x="128" y="36"/>
                      <a:pt x="192" y="8"/>
                      <a:pt x="262" y="8"/>
                    </a:cubicBezTo>
                    <a:cubicBezTo>
                      <a:pt x="332" y="8"/>
                      <a:pt x="395" y="36"/>
                      <a:pt x="441" y="82"/>
                    </a:cubicBezTo>
                    <a:cubicBezTo>
                      <a:pt x="487" y="128"/>
                      <a:pt x="516" y="192"/>
                      <a:pt x="516" y="262"/>
                    </a:cubicBezTo>
                    <a:cubicBezTo>
                      <a:pt x="520" y="262"/>
                      <a:pt x="520" y="262"/>
                      <a:pt x="520" y="262"/>
                    </a:cubicBezTo>
                    <a:cubicBezTo>
                      <a:pt x="524" y="262"/>
                      <a:pt x="524" y="262"/>
                      <a:pt x="524" y="262"/>
                    </a:cubicBezTo>
                    <a:cubicBezTo>
                      <a:pt x="524" y="117"/>
                      <a:pt x="407" y="0"/>
                      <a:pt x="262" y="0"/>
                    </a:cubicBezTo>
                    <a:cubicBezTo>
                      <a:pt x="117" y="0"/>
                      <a:pt x="0" y="117"/>
                      <a:pt x="0" y="262"/>
                    </a:cubicBezTo>
                    <a:cubicBezTo>
                      <a:pt x="0" y="407"/>
                      <a:pt x="117" y="524"/>
                      <a:pt x="262" y="524"/>
                    </a:cubicBezTo>
                    <a:cubicBezTo>
                      <a:pt x="407" y="524"/>
                      <a:pt x="524" y="407"/>
                      <a:pt x="524" y="262"/>
                    </a:cubicBezTo>
                    <a:lnTo>
                      <a:pt x="520" y="2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grpSp>
        <p:sp>
          <p:nvSpPr>
            <p:cNvPr id="44" name="文本框 43"/>
            <p:cNvSpPr txBox="1"/>
            <p:nvPr/>
          </p:nvSpPr>
          <p:spPr>
            <a:xfrm>
              <a:off x="5747533" y="1707175"/>
              <a:ext cx="492443"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小</a:t>
              </a:r>
            </a:p>
          </p:txBody>
        </p:sp>
        <p:sp>
          <p:nvSpPr>
            <p:cNvPr id="45" name="文本框 44"/>
            <p:cNvSpPr txBox="1"/>
            <p:nvPr/>
          </p:nvSpPr>
          <p:spPr>
            <a:xfrm>
              <a:off x="6420874" y="1714062"/>
              <a:ext cx="492443"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文</a:t>
              </a:r>
            </a:p>
          </p:txBody>
        </p:sp>
        <p:sp>
          <p:nvSpPr>
            <p:cNvPr id="46" name="文本框 45"/>
            <p:cNvSpPr txBox="1"/>
            <p:nvPr/>
          </p:nvSpPr>
          <p:spPr>
            <a:xfrm>
              <a:off x="7078909" y="1701934"/>
              <a:ext cx="492443"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字</a:t>
              </a:r>
            </a:p>
          </p:txBody>
        </p:sp>
      </p:grpSp>
      <p:sp>
        <p:nvSpPr>
          <p:cNvPr id="53" name="文本框 52"/>
          <p:cNvSpPr txBox="1"/>
          <p:nvPr/>
        </p:nvSpPr>
        <p:spPr>
          <a:xfrm>
            <a:off x="4339238" y="2337756"/>
            <a:ext cx="5570756" cy="923330"/>
          </a:xfrm>
          <a:prstGeom prst="rect">
            <a:avLst/>
          </a:prstGeom>
          <a:noFill/>
        </p:spPr>
        <p:txBody>
          <a:bodyPr wrap="none" rtlCol="0">
            <a:spAutoFit/>
          </a:bodyPr>
          <a:lstStyle/>
          <a:p>
            <a:pPr algn="ctr"/>
            <a:r>
              <a:rPr lang="zh-CN" altLang="en-US" sz="5400" spc="600" dirty="0">
                <a:solidFill>
                  <a:schemeClr val="accent6">
                    <a:lumMod val="50000"/>
                  </a:schemeClr>
                </a:solidFill>
                <a:latin typeface="仿宋" panose="02010609060101010101" pitchFamily="49" charset="-122"/>
                <a:ea typeface="仿宋" panose="02010609060101010101" pitchFamily="49" charset="-122"/>
              </a:rPr>
              <a:t>未来的小康世界</a:t>
            </a:r>
          </a:p>
        </p:txBody>
      </p:sp>
      <p:grpSp>
        <p:nvGrpSpPr>
          <p:cNvPr id="3" name="组合 2">
            <a:extLst>
              <a:ext uri="{FF2B5EF4-FFF2-40B4-BE49-F238E27FC236}">
                <a16:creationId xmlns:a16="http://schemas.microsoft.com/office/drawing/2014/main" id="{B94DED51-4DEF-4AFF-8B5A-2E80765438AE}"/>
              </a:ext>
            </a:extLst>
          </p:cNvPr>
          <p:cNvGrpSpPr/>
          <p:nvPr/>
        </p:nvGrpSpPr>
        <p:grpSpPr>
          <a:xfrm>
            <a:off x="4095472" y="1415536"/>
            <a:ext cx="6288940" cy="3168640"/>
            <a:chOff x="4095472" y="1415536"/>
            <a:chExt cx="6288940" cy="3168640"/>
          </a:xfrm>
        </p:grpSpPr>
        <p:sp>
          <p:nvSpPr>
            <p:cNvPr id="26" name="Freeform 13"/>
            <p:cNvSpPr/>
            <p:nvPr/>
          </p:nvSpPr>
          <p:spPr bwMode="auto">
            <a:xfrm rot="16200000" flipH="1">
              <a:off x="9323851" y="1494069"/>
              <a:ext cx="663575" cy="690563"/>
            </a:xfrm>
            <a:custGeom>
              <a:avLst/>
              <a:gdLst>
                <a:gd name="T0" fmla="*/ 0 w 418"/>
                <a:gd name="T1" fmla="*/ 435 h 435"/>
                <a:gd name="T2" fmla="*/ 418 w 418"/>
                <a:gd name="T3" fmla="*/ 0 h 435"/>
                <a:gd name="T4" fmla="*/ 0 w 418"/>
                <a:gd name="T5" fmla="*/ 435 h 435"/>
              </a:gdLst>
              <a:ahLst/>
              <a:cxnLst>
                <a:cxn ang="0">
                  <a:pos x="T0" y="T1"/>
                </a:cxn>
                <a:cxn ang="0">
                  <a:pos x="T2" y="T3"/>
                </a:cxn>
                <a:cxn ang="0">
                  <a:pos x="T4" y="T5"/>
                </a:cxn>
              </a:cxnLst>
              <a:rect l="0" t="0" r="r" b="b"/>
              <a:pathLst>
                <a:path w="418" h="435">
                  <a:moveTo>
                    <a:pt x="0" y="435"/>
                  </a:moveTo>
                  <a:lnTo>
                    <a:pt x="418" y="0"/>
                  </a:lnTo>
                  <a:lnTo>
                    <a:pt x="0" y="4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27" name="Line 14"/>
            <p:cNvSpPr>
              <a:spLocks noChangeShapeType="1"/>
            </p:cNvSpPr>
            <p:nvPr/>
          </p:nvSpPr>
          <p:spPr bwMode="auto">
            <a:xfrm rot="16200000" flipH="1" flipV="1">
              <a:off x="9323851" y="1494069"/>
              <a:ext cx="663575" cy="690563"/>
            </a:xfrm>
            <a:prstGeom prst="line">
              <a:avLst/>
            </a:prstGeom>
            <a:noFill/>
            <a:ln w="9525">
              <a:solidFill>
                <a:srgbClr val="A3C8BD"/>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28" name="Freeform 15"/>
            <p:cNvSpPr/>
            <p:nvPr/>
          </p:nvSpPr>
          <p:spPr bwMode="auto">
            <a:xfrm rot="16200000" flipH="1">
              <a:off x="9362425" y="1401248"/>
              <a:ext cx="674688" cy="703263"/>
            </a:xfrm>
            <a:custGeom>
              <a:avLst/>
              <a:gdLst>
                <a:gd name="T0" fmla="*/ 7 w 425"/>
                <a:gd name="T1" fmla="*/ 443 h 443"/>
                <a:gd name="T2" fmla="*/ 425 w 425"/>
                <a:gd name="T3" fmla="*/ 7 h 443"/>
                <a:gd name="T4" fmla="*/ 419 w 425"/>
                <a:gd name="T5" fmla="*/ 0 h 443"/>
                <a:gd name="T6" fmla="*/ 0 w 425"/>
                <a:gd name="T7" fmla="*/ 435 h 443"/>
                <a:gd name="T8" fmla="*/ 7 w 425"/>
                <a:gd name="T9" fmla="*/ 443 h 443"/>
              </a:gdLst>
              <a:ahLst/>
              <a:cxnLst>
                <a:cxn ang="0">
                  <a:pos x="T0" y="T1"/>
                </a:cxn>
                <a:cxn ang="0">
                  <a:pos x="T2" y="T3"/>
                </a:cxn>
                <a:cxn ang="0">
                  <a:pos x="T4" y="T5"/>
                </a:cxn>
                <a:cxn ang="0">
                  <a:pos x="T6" y="T7"/>
                </a:cxn>
                <a:cxn ang="0">
                  <a:pos x="T8" y="T9"/>
                </a:cxn>
              </a:cxnLst>
              <a:rect l="0" t="0" r="r" b="b"/>
              <a:pathLst>
                <a:path w="425" h="443">
                  <a:moveTo>
                    <a:pt x="7" y="443"/>
                  </a:moveTo>
                  <a:lnTo>
                    <a:pt x="425" y="7"/>
                  </a:lnTo>
                  <a:lnTo>
                    <a:pt x="419" y="0"/>
                  </a:lnTo>
                  <a:lnTo>
                    <a:pt x="0" y="435"/>
                  </a:lnTo>
                  <a:lnTo>
                    <a:pt x="7" y="443"/>
                  </a:lnTo>
                  <a:close/>
                </a:path>
              </a:pathLst>
            </a:custGeom>
            <a:solidFill>
              <a:srgbClr val="A3C8BD"/>
            </a:solidFill>
            <a:ln>
              <a:noFill/>
            </a:ln>
          </p:spPr>
          <p:txBody>
            <a:bodyPr vert="horz" wrap="square" lIns="91440" tIns="45720" rIns="91440" bIns="45720" numCol="1" anchor="t" anchorCtr="0" compatLnSpc="1"/>
            <a:lstStyle/>
            <a:p>
              <a:endParaRPr lang="zh-CN" altLang="en-US" dirty="0">
                <a:solidFill>
                  <a:schemeClr val="tx1">
                    <a:lumMod val="85000"/>
                    <a:lumOff val="15000"/>
                  </a:schemeClr>
                </a:solidFill>
              </a:endParaRPr>
            </a:p>
          </p:txBody>
        </p:sp>
        <p:sp>
          <p:nvSpPr>
            <p:cNvPr id="32" name="Freeform 9"/>
            <p:cNvSpPr/>
            <p:nvPr/>
          </p:nvSpPr>
          <p:spPr bwMode="auto">
            <a:xfrm rot="16200000" flipH="1">
              <a:off x="6601012" y="4212457"/>
              <a:ext cx="349492" cy="348221"/>
            </a:xfrm>
            <a:custGeom>
              <a:avLst/>
              <a:gdLst>
                <a:gd name="T0" fmla="*/ 0 w 275"/>
                <a:gd name="T1" fmla="*/ 274 h 274"/>
                <a:gd name="T2" fmla="*/ 275 w 275"/>
                <a:gd name="T3" fmla="*/ 0 h 274"/>
                <a:gd name="T4" fmla="*/ 0 w 275"/>
                <a:gd name="T5" fmla="*/ 274 h 274"/>
              </a:gdLst>
              <a:ahLst/>
              <a:cxnLst>
                <a:cxn ang="0">
                  <a:pos x="T0" y="T1"/>
                </a:cxn>
                <a:cxn ang="0">
                  <a:pos x="T2" y="T3"/>
                </a:cxn>
                <a:cxn ang="0">
                  <a:pos x="T4" y="T5"/>
                </a:cxn>
              </a:cxnLst>
              <a:rect l="0" t="0" r="r" b="b"/>
              <a:pathLst>
                <a:path w="275" h="274">
                  <a:moveTo>
                    <a:pt x="0" y="274"/>
                  </a:moveTo>
                  <a:lnTo>
                    <a:pt x="275" y="0"/>
                  </a:lnTo>
                  <a:lnTo>
                    <a:pt x="0" y="2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33" name="Line 10"/>
            <p:cNvSpPr>
              <a:spLocks noChangeShapeType="1"/>
            </p:cNvSpPr>
            <p:nvPr/>
          </p:nvSpPr>
          <p:spPr bwMode="auto">
            <a:xfrm rot="16200000" flipH="1" flipV="1">
              <a:off x="6601012" y="4212457"/>
              <a:ext cx="349492" cy="34822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34" name="Freeform 11"/>
            <p:cNvSpPr/>
            <p:nvPr/>
          </p:nvSpPr>
          <p:spPr bwMode="auto">
            <a:xfrm rot="16200000" flipH="1">
              <a:off x="6597836" y="4227058"/>
              <a:ext cx="357118" cy="357118"/>
            </a:xfrm>
            <a:custGeom>
              <a:avLst/>
              <a:gdLst>
                <a:gd name="T0" fmla="*/ 7 w 281"/>
                <a:gd name="T1" fmla="*/ 281 h 281"/>
                <a:gd name="T2" fmla="*/ 281 w 281"/>
                <a:gd name="T3" fmla="*/ 7 h 281"/>
                <a:gd name="T4" fmla="*/ 275 w 281"/>
                <a:gd name="T5" fmla="*/ 0 h 281"/>
                <a:gd name="T6" fmla="*/ 0 w 281"/>
                <a:gd name="T7" fmla="*/ 274 h 281"/>
                <a:gd name="T8" fmla="*/ 7 w 281"/>
                <a:gd name="T9" fmla="*/ 281 h 281"/>
              </a:gdLst>
              <a:ahLst/>
              <a:cxnLst>
                <a:cxn ang="0">
                  <a:pos x="T0" y="T1"/>
                </a:cxn>
                <a:cxn ang="0">
                  <a:pos x="T2" y="T3"/>
                </a:cxn>
                <a:cxn ang="0">
                  <a:pos x="T4" y="T5"/>
                </a:cxn>
                <a:cxn ang="0">
                  <a:pos x="T6" y="T7"/>
                </a:cxn>
                <a:cxn ang="0">
                  <a:pos x="T8" y="T9"/>
                </a:cxn>
              </a:cxnLst>
              <a:rect l="0" t="0" r="r" b="b"/>
              <a:pathLst>
                <a:path w="281" h="281">
                  <a:moveTo>
                    <a:pt x="7" y="281"/>
                  </a:moveTo>
                  <a:lnTo>
                    <a:pt x="281" y="7"/>
                  </a:lnTo>
                  <a:lnTo>
                    <a:pt x="275" y="0"/>
                  </a:lnTo>
                  <a:lnTo>
                    <a:pt x="0" y="274"/>
                  </a:lnTo>
                  <a:lnTo>
                    <a:pt x="7" y="2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tx1">
                    <a:lumMod val="85000"/>
                    <a:lumOff val="15000"/>
                  </a:schemeClr>
                </a:solidFill>
              </a:endParaRPr>
            </a:p>
          </p:txBody>
        </p:sp>
        <p:sp>
          <p:nvSpPr>
            <p:cNvPr id="35" name="Freeform 12"/>
            <p:cNvSpPr/>
            <p:nvPr/>
          </p:nvSpPr>
          <p:spPr bwMode="auto">
            <a:xfrm rot="16200000" flipH="1">
              <a:off x="6597836" y="4208008"/>
              <a:ext cx="357118" cy="357118"/>
            </a:xfrm>
            <a:custGeom>
              <a:avLst/>
              <a:gdLst>
                <a:gd name="T0" fmla="*/ 7 w 281"/>
                <a:gd name="T1" fmla="*/ 281 h 281"/>
                <a:gd name="T2" fmla="*/ 281 w 281"/>
                <a:gd name="T3" fmla="*/ 7 h 281"/>
                <a:gd name="T4" fmla="*/ 275 w 281"/>
                <a:gd name="T5" fmla="*/ 0 h 281"/>
                <a:gd name="T6" fmla="*/ 0 w 281"/>
                <a:gd name="T7" fmla="*/ 274 h 281"/>
              </a:gdLst>
              <a:ahLst/>
              <a:cxnLst>
                <a:cxn ang="0">
                  <a:pos x="T0" y="T1"/>
                </a:cxn>
                <a:cxn ang="0">
                  <a:pos x="T2" y="T3"/>
                </a:cxn>
                <a:cxn ang="0">
                  <a:pos x="T4" y="T5"/>
                </a:cxn>
                <a:cxn ang="0">
                  <a:pos x="T6" y="T7"/>
                </a:cxn>
              </a:cxnLst>
              <a:rect l="0" t="0" r="r" b="b"/>
              <a:pathLst>
                <a:path w="281" h="281">
                  <a:moveTo>
                    <a:pt x="7" y="281"/>
                  </a:moveTo>
                  <a:lnTo>
                    <a:pt x="281" y="7"/>
                  </a:lnTo>
                  <a:lnTo>
                    <a:pt x="275" y="0"/>
                  </a:lnTo>
                  <a:lnTo>
                    <a:pt x="0" y="274"/>
                  </a:lnTo>
                </a:path>
              </a:pathLst>
            </a:custGeom>
            <a:solidFill>
              <a:srgbClr val="A3C8BD"/>
            </a:solidFill>
            <a:ln>
              <a:solidFill>
                <a:srgbClr val="A3C8BD"/>
              </a:solidFill>
            </a:ln>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36" name="Freeform 17"/>
            <p:cNvSpPr/>
            <p:nvPr/>
          </p:nvSpPr>
          <p:spPr bwMode="auto">
            <a:xfrm rot="16200000" flipH="1">
              <a:off x="6949869" y="1765376"/>
              <a:ext cx="349492" cy="349492"/>
            </a:xfrm>
            <a:custGeom>
              <a:avLst/>
              <a:gdLst>
                <a:gd name="T0" fmla="*/ 0 w 275"/>
                <a:gd name="T1" fmla="*/ 275 h 275"/>
                <a:gd name="T2" fmla="*/ 275 w 275"/>
                <a:gd name="T3" fmla="*/ 0 h 275"/>
                <a:gd name="T4" fmla="*/ 0 w 275"/>
                <a:gd name="T5" fmla="*/ 275 h 275"/>
              </a:gdLst>
              <a:ahLst/>
              <a:cxnLst>
                <a:cxn ang="0">
                  <a:pos x="T0" y="T1"/>
                </a:cxn>
                <a:cxn ang="0">
                  <a:pos x="T2" y="T3"/>
                </a:cxn>
                <a:cxn ang="0">
                  <a:pos x="T4" y="T5"/>
                </a:cxn>
              </a:cxnLst>
              <a:rect l="0" t="0" r="r" b="b"/>
              <a:pathLst>
                <a:path w="275" h="275">
                  <a:moveTo>
                    <a:pt x="0" y="275"/>
                  </a:moveTo>
                  <a:lnTo>
                    <a:pt x="275" y="0"/>
                  </a:lnTo>
                  <a:lnTo>
                    <a:pt x="0" y="27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37" name="Line 18"/>
            <p:cNvSpPr>
              <a:spLocks noChangeShapeType="1"/>
            </p:cNvSpPr>
            <p:nvPr/>
          </p:nvSpPr>
          <p:spPr bwMode="auto">
            <a:xfrm rot="16200000" flipH="1" flipV="1">
              <a:off x="6949869" y="1765376"/>
              <a:ext cx="349492" cy="34949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38" name="Freeform 19"/>
            <p:cNvSpPr/>
            <p:nvPr/>
          </p:nvSpPr>
          <p:spPr bwMode="auto">
            <a:xfrm rot="16200000" flipH="1">
              <a:off x="6946693" y="1760929"/>
              <a:ext cx="357118" cy="358388"/>
            </a:xfrm>
            <a:custGeom>
              <a:avLst/>
              <a:gdLst>
                <a:gd name="T0" fmla="*/ 7 w 281"/>
                <a:gd name="T1" fmla="*/ 282 h 282"/>
                <a:gd name="T2" fmla="*/ 281 w 281"/>
                <a:gd name="T3" fmla="*/ 7 h 282"/>
                <a:gd name="T4" fmla="*/ 274 w 281"/>
                <a:gd name="T5" fmla="*/ 0 h 282"/>
                <a:gd name="T6" fmla="*/ 0 w 281"/>
                <a:gd name="T7" fmla="*/ 275 h 282"/>
                <a:gd name="T8" fmla="*/ 7 w 281"/>
                <a:gd name="T9" fmla="*/ 282 h 282"/>
              </a:gdLst>
              <a:ahLst/>
              <a:cxnLst>
                <a:cxn ang="0">
                  <a:pos x="T0" y="T1"/>
                </a:cxn>
                <a:cxn ang="0">
                  <a:pos x="T2" y="T3"/>
                </a:cxn>
                <a:cxn ang="0">
                  <a:pos x="T4" y="T5"/>
                </a:cxn>
                <a:cxn ang="0">
                  <a:pos x="T6" y="T7"/>
                </a:cxn>
                <a:cxn ang="0">
                  <a:pos x="T8" y="T9"/>
                </a:cxn>
              </a:cxnLst>
              <a:rect l="0" t="0" r="r" b="b"/>
              <a:pathLst>
                <a:path w="281" h="282">
                  <a:moveTo>
                    <a:pt x="7" y="282"/>
                  </a:moveTo>
                  <a:lnTo>
                    <a:pt x="281" y="7"/>
                  </a:lnTo>
                  <a:lnTo>
                    <a:pt x="274" y="0"/>
                  </a:lnTo>
                  <a:lnTo>
                    <a:pt x="0" y="275"/>
                  </a:lnTo>
                  <a:lnTo>
                    <a:pt x="7" y="28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39" name="Freeform 20"/>
            <p:cNvSpPr/>
            <p:nvPr/>
          </p:nvSpPr>
          <p:spPr bwMode="auto">
            <a:xfrm rot="16200000" flipH="1">
              <a:off x="6946693" y="1760929"/>
              <a:ext cx="357118" cy="358388"/>
            </a:xfrm>
            <a:custGeom>
              <a:avLst/>
              <a:gdLst>
                <a:gd name="T0" fmla="*/ 7 w 281"/>
                <a:gd name="T1" fmla="*/ 282 h 282"/>
                <a:gd name="T2" fmla="*/ 281 w 281"/>
                <a:gd name="T3" fmla="*/ 7 h 282"/>
                <a:gd name="T4" fmla="*/ 274 w 281"/>
                <a:gd name="T5" fmla="*/ 0 h 282"/>
                <a:gd name="T6" fmla="*/ 0 w 281"/>
                <a:gd name="T7" fmla="*/ 275 h 282"/>
              </a:gdLst>
              <a:ahLst/>
              <a:cxnLst>
                <a:cxn ang="0">
                  <a:pos x="T0" y="T1"/>
                </a:cxn>
                <a:cxn ang="0">
                  <a:pos x="T2" y="T3"/>
                </a:cxn>
                <a:cxn ang="0">
                  <a:pos x="T4" y="T5"/>
                </a:cxn>
                <a:cxn ang="0">
                  <a:pos x="T6" y="T7"/>
                </a:cxn>
              </a:cxnLst>
              <a:rect l="0" t="0" r="r" b="b"/>
              <a:pathLst>
                <a:path w="281" h="282">
                  <a:moveTo>
                    <a:pt x="7" y="282"/>
                  </a:moveTo>
                  <a:lnTo>
                    <a:pt x="281" y="7"/>
                  </a:lnTo>
                  <a:lnTo>
                    <a:pt x="274" y="0"/>
                  </a:lnTo>
                  <a:lnTo>
                    <a:pt x="0" y="275"/>
                  </a:lnTo>
                </a:path>
              </a:pathLst>
            </a:custGeom>
            <a:solidFill>
              <a:srgbClr val="A3C8BD"/>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54" name="任意多边形: 形状 53"/>
            <p:cNvSpPr/>
            <p:nvPr/>
          </p:nvSpPr>
          <p:spPr bwMode="auto">
            <a:xfrm rot="16200000" flipH="1">
              <a:off x="6174944" y="13792"/>
              <a:ext cx="2129995" cy="6288940"/>
            </a:xfrm>
            <a:custGeom>
              <a:avLst/>
              <a:gdLst>
                <a:gd name="connsiteX0" fmla="*/ 0 w 2660650"/>
                <a:gd name="connsiteY0" fmla="*/ 3125787 h 8215730"/>
                <a:gd name="connsiteX1" fmla="*/ 0 w 2660650"/>
                <a:gd name="connsiteY1" fmla="*/ 8215730 h 8215730"/>
                <a:gd name="connsiteX2" fmla="*/ 2660650 w 2660650"/>
                <a:gd name="connsiteY2" fmla="*/ 8215730 h 8215730"/>
                <a:gd name="connsiteX3" fmla="*/ 2660650 w 2660650"/>
                <a:gd name="connsiteY3" fmla="*/ 8198895 h 8215730"/>
                <a:gd name="connsiteX4" fmla="*/ 2660650 w 2660650"/>
                <a:gd name="connsiteY4" fmla="*/ 0 h 8215730"/>
                <a:gd name="connsiteX5" fmla="*/ 2397919 w 2660650"/>
                <a:gd name="connsiteY5" fmla="*/ 0 h 8215730"/>
                <a:gd name="connsiteX6" fmla="*/ 2397919 w 2660650"/>
                <a:gd name="connsiteY6" fmla="*/ 35775 h 8215730"/>
                <a:gd name="connsiteX7" fmla="*/ 2635250 w 2660650"/>
                <a:gd name="connsiteY7" fmla="*/ 35775 h 8215730"/>
                <a:gd name="connsiteX8" fmla="*/ 2635250 w 2660650"/>
                <a:gd name="connsiteY8" fmla="*/ 8182059 h 8215730"/>
                <a:gd name="connsiteX9" fmla="*/ 2647950 w 2660650"/>
                <a:gd name="connsiteY9" fmla="*/ 8182059 h 8215730"/>
                <a:gd name="connsiteX10" fmla="*/ 2647950 w 2660650"/>
                <a:gd name="connsiteY10" fmla="*/ 8198895 h 8215730"/>
                <a:gd name="connsiteX11" fmla="*/ 2635250 w 2660650"/>
                <a:gd name="connsiteY11" fmla="*/ 8198895 h 8215730"/>
                <a:gd name="connsiteX12" fmla="*/ 2635250 w 2660650"/>
                <a:gd name="connsiteY12" fmla="*/ 8182059 h 8215730"/>
                <a:gd name="connsiteX13" fmla="*/ 26988 w 2660650"/>
                <a:gd name="connsiteY13" fmla="*/ 8182059 h 8215730"/>
                <a:gd name="connsiteX14" fmla="*/ 26987 w 2660650"/>
                <a:gd name="connsiteY14" fmla="*/ 3125787 h 8215730"/>
                <a:gd name="connsiteX15" fmla="*/ 0 w 2660650"/>
                <a:gd name="connsiteY15" fmla="*/ 0 h 8215730"/>
                <a:gd name="connsiteX16" fmla="*/ 0 w 2660650"/>
                <a:gd name="connsiteY16" fmla="*/ 621506 h 8215730"/>
                <a:gd name="connsiteX17" fmla="*/ 26987 w 2660650"/>
                <a:gd name="connsiteY17" fmla="*/ 621506 h 8215730"/>
                <a:gd name="connsiteX18" fmla="*/ 26987 w 2660650"/>
                <a:gd name="connsiteY18" fmla="*/ 35776 h 8215730"/>
                <a:gd name="connsiteX19" fmla="*/ 1243014 w 2660650"/>
                <a:gd name="connsiteY19" fmla="*/ 35775 h 8215730"/>
                <a:gd name="connsiteX20" fmla="*/ 1243014 w 2660650"/>
                <a:gd name="connsiteY20" fmla="*/ 0 h 821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60650" h="8215730">
                  <a:moveTo>
                    <a:pt x="0" y="3125787"/>
                  </a:moveTo>
                  <a:lnTo>
                    <a:pt x="0" y="8215730"/>
                  </a:lnTo>
                  <a:lnTo>
                    <a:pt x="2660650" y="8215730"/>
                  </a:lnTo>
                  <a:lnTo>
                    <a:pt x="2660650" y="8198895"/>
                  </a:lnTo>
                  <a:lnTo>
                    <a:pt x="2660650" y="0"/>
                  </a:lnTo>
                  <a:lnTo>
                    <a:pt x="2397919" y="0"/>
                  </a:lnTo>
                  <a:lnTo>
                    <a:pt x="2397919" y="35775"/>
                  </a:lnTo>
                  <a:lnTo>
                    <a:pt x="2635250" y="35775"/>
                  </a:lnTo>
                  <a:lnTo>
                    <a:pt x="2635250" y="8182059"/>
                  </a:lnTo>
                  <a:lnTo>
                    <a:pt x="2647950" y="8182059"/>
                  </a:lnTo>
                  <a:lnTo>
                    <a:pt x="2647950" y="8198895"/>
                  </a:lnTo>
                  <a:lnTo>
                    <a:pt x="2635250" y="8198895"/>
                  </a:lnTo>
                  <a:lnTo>
                    <a:pt x="2635250" y="8182059"/>
                  </a:lnTo>
                  <a:lnTo>
                    <a:pt x="26988" y="8182059"/>
                  </a:lnTo>
                  <a:lnTo>
                    <a:pt x="26987" y="3125787"/>
                  </a:lnTo>
                  <a:close/>
                  <a:moveTo>
                    <a:pt x="0" y="0"/>
                  </a:moveTo>
                  <a:lnTo>
                    <a:pt x="0" y="621506"/>
                  </a:lnTo>
                  <a:lnTo>
                    <a:pt x="26987" y="621506"/>
                  </a:lnTo>
                  <a:lnTo>
                    <a:pt x="26987" y="35776"/>
                  </a:lnTo>
                  <a:lnTo>
                    <a:pt x="1243014" y="35775"/>
                  </a:lnTo>
                  <a:lnTo>
                    <a:pt x="1243014" y="0"/>
                  </a:lnTo>
                  <a:close/>
                </a:path>
              </a:pathLst>
            </a:custGeom>
            <a:solidFill>
              <a:srgbClr val="A3C8BD"/>
            </a:solidFill>
            <a:ln>
              <a:noFill/>
            </a:ln>
          </p:spPr>
          <p:txBody>
            <a:bodyPr vert="horz" wrap="square" lIns="91440" tIns="45720" rIns="91440" bIns="45720" numCol="1" anchor="t" anchorCtr="0" compatLnSpc="1">
              <a:noAutofit/>
            </a:bodyPr>
            <a:lstStyle/>
            <a:p>
              <a:endParaRPr lang="zh-CN" altLang="en-US">
                <a:solidFill>
                  <a:schemeClr val="tx1">
                    <a:lumMod val="85000"/>
                    <a:lumOff val="15000"/>
                  </a:schemeClr>
                </a:solidFill>
              </a:endParaRPr>
            </a:p>
          </p:txBody>
        </p:sp>
      </p:grpSp>
      <p:sp>
        <p:nvSpPr>
          <p:cNvPr id="55" name="矩形 54"/>
          <p:cNvSpPr/>
          <p:nvPr/>
        </p:nvSpPr>
        <p:spPr>
          <a:xfrm>
            <a:off x="7980553" y="4399722"/>
            <a:ext cx="2463649" cy="646331"/>
          </a:xfrm>
          <a:prstGeom prst="rect">
            <a:avLst/>
          </a:prstGeom>
        </p:spPr>
        <p:txBody>
          <a:bodyPr wrap="square">
            <a:spAutoFit/>
          </a:bodyPr>
          <a:lstStyle/>
          <a:p>
            <a:pPr algn="r"/>
            <a:r>
              <a:rPr lang="zh-CN" altLang="en-US" dirty="0">
                <a:solidFill>
                  <a:srgbClr val="A3C8BD"/>
                </a:solidFill>
                <a:latin typeface="微软雅黑" panose="020B0503020204020204" pitchFamily="34" charset="-122"/>
                <a:ea typeface="微软雅黑" panose="020B0503020204020204" pitchFamily="34" charset="-122"/>
                <a:cs typeface="微软雅黑" panose="020B0503020204020204" pitchFamily="34" charset="-122"/>
              </a:rPr>
              <a:t>应聘职位：幼  师      </a:t>
            </a:r>
            <a:endParaRPr lang="en-US" altLang="zh-CN" dirty="0">
              <a:solidFill>
                <a:srgbClr val="A3C8BD"/>
              </a:solidFill>
              <a:latin typeface="微软雅黑" panose="020B0503020204020204" pitchFamily="34" charset="-122"/>
              <a:ea typeface="微软雅黑" panose="020B0503020204020204" pitchFamily="34" charset="-122"/>
              <a:cs typeface="微软雅黑" panose="020B0503020204020204" pitchFamily="34" charset="-122"/>
            </a:endParaRPr>
          </a:p>
          <a:p>
            <a:pPr algn="r"/>
            <a:r>
              <a:rPr lang="zh-CN" altLang="en-US" dirty="0">
                <a:solidFill>
                  <a:srgbClr val="A3C8BD"/>
                </a:solidFill>
                <a:latin typeface="微软雅黑" panose="020B0503020204020204" pitchFamily="34" charset="-122"/>
                <a:ea typeface="微软雅黑" panose="020B0503020204020204" pitchFamily="34" charset="-122"/>
                <a:cs typeface="微软雅黑" panose="020B0503020204020204" pitchFamily="34" charset="-122"/>
              </a:rPr>
              <a:t>应聘时间：</a:t>
            </a:r>
            <a:r>
              <a:rPr lang="en-US" altLang="zh-CN" dirty="0">
                <a:solidFill>
                  <a:srgbClr val="A3C8BD"/>
                </a:solidFill>
                <a:latin typeface="微软雅黑" panose="020B0503020204020204" pitchFamily="34" charset="-122"/>
                <a:ea typeface="微软雅黑" panose="020B0503020204020204" pitchFamily="34" charset="-122"/>
                <a:cs typeface="微软雅黑" panose="020B0503020204020204" pitchFamily="34" charset="-122"/>
              </a:rPr>
              <a:t>20XX.5</a:t>
            </a:r>
            <a:endParaRPr lang="zh-CN" altLang="en-US" dirty="0">
              <a:solidFill>
                <a:srgbClr val="A3C8B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0-#ppt_w/2"/>
                                          </p:val>
                                        </p:tav>
                                        <p:tav tm="100000">
                                          <p:val>
                                            <p:strVal val="#ppt_x"/>
                                          </p:val>
                                        </p:tav>
                                      </p:tavLst>
                                    </p:anim>
                                    <p:anim calcmode="lin" valueType="num">
                                      <p:cBhvr additive="base">
                                        <p:cTn id="18" dur="500" fill="hold"/>
                                        <p:tgtEl>
                                          <p:spTgt spid="2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childTnLst>
                          </p:cTn>
                        </p:par>
                        <p:par>
                          <p:cTn id="25" fill="hold">
                            <p:stCondLst>
                              <p:cond delay="2000"/>
                            </p:stCondLst>
                            <p:childTnLst>
                              <p:par>
                                <p:cTn id="26" presetID="14" presetClass="entr" presetSubtype="1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randombar(horizontal)">
                                      <p:cBhvr>
                                        <p:cTn id="28" dur="500"/>
                                        <p:tgtEl>
                                          <p:spTgt spid="42"/>
                                        </p:tgtEl>
                                      </p:cBhvr>
                                    </p:animEffect>
                                  </p:childTnLst>
                                </p:cTn>
                              </p:par>
                            </p:childTnLst>
                          </p:cTn>
                        </p:par>
                        <p:par>
                          <p:cTn id="29" fill="hold">
                            <p:stCondLst>
                              <p:cond delay="250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53"/>
                                        </p:tgtEl>
                                        <p:attrNameLst>
                                          <p:attrName>style.visibility</p:attrName>
                                        </p:attrNameLst>
                                      </p:cBhvr>
                                      <p:to>
                                        <p:strVal val="visible"/>
                                      </p:to>
                                    </p:set>
                                    <p:anim calcmode="lin" valueType="num">
                                      <p:cBhvr>
                                        <p:cTn id="32"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53"/>
                                        </p:tgtEl>
                                        <p:attrNameLst>
                                          <p:attrName>ppt_y</p:attrName>
                                        </p:attrNameLst>
                                      </p:cBhvr>
                                      <p:tavLst>
                                        <p:tav tm="0">
                                          <p:val>
                                            <p:strVal val="#ppt_y"/>
                                          </p:val>
                                        </p:tav>
                                        <p:tav tm="100000">
                                          <p:val>
                                            <p:strVal val="#ppt_y"/>
                                          </p:val>
                                        </p:tav>
                                      </p:tavLst>
                                    </p:anim>
                                    <p:anim calcmode="lin" valueType="num">
                                      <p:cBhvr>
                                        <p:cTn id="34"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5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par>
                          <p:cTn id="52" fill="hold">
                            <p:stCondLst>
                              <p:cond delay="3300"/>
                            </p:stCondLst>
                            <p:childTnLst>
                              <p:par>
                                <p:cTn id="53" presetID="42" presetClass="entr" presetSubtype="0" fill="hold" grpId="0" nodeType="after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1000"/>
                                        <p:tgtEl>
                                          <p:spTgt spid="55"/>
                                        </p:tgtEl>
                                      </p:cBhvr>
                                    </p:animEffect>
                                    <p:anim calcmode="lin" valueType="num">
                                      <p:cBhvr>
                                        <p:cTn id="56" dur="1000" fill="hold"/>
                                        <p:tgtEl>
                                          <p:spTgt spid="55"/>
                                        </p:tgtEl>
                                        <p:attrNameLst>
                                          <p:attrName>ppt_x</p:attrName>
                                        </p:attrNameLst>
                                      </p:cBhvr>
                                      <p:tavLst>
                                        <p:tav tm="0">
                                          <p:val>
                                            <p:strVal val="#ppt_x"/>
                                          </p:val>
                                        </p:tav>
                                        <p:tav tm="100000">
                                          <p:val>
                                            <p:strVal val="#ppt_x"/>
                                          </p:val>
                                        </p:tav>
                                      </p:tavLst>
                                    </p:anim>
                                    <p:anim calcmode="lin" valueType="num">
                                      <p:cBhvr>
                                        <p:cTn id="57"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9" grpId="0" animBg="1"/>
      <p:bldP spid="30" grpId="0" animBg="1"/>
      <p:bldP spid="31" grpId="0" animBg="1"/>
      <p:bldP spid="40" grpId="0" animBg="1"/>
      <p:bldP spid="41" grpId="0" animBg="1"/>
      <p:bldP spid="53" grpId="0"/>
      <p:bldP spid="5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00798"/>
            <a:ext cx="12187592" cy="6930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353931" y="342821"/>
            <a:ext cx="11479731" cy="6172357"/>
          </a:xfrm>
          <a:prstGeom prst="frame">
            <a:avLst>
              <a:gd name="adj1" fmla="val 772"/>
            </a:avLst>
          </a:prstGeom>
          <a:gradFill flip="none" rotWithShape="1">
            <a:gsLst>
              <a:gs pos="0">
                <a:srgbClr val="FEF19F"/>
              </a:gs>
              <a:gs pos="100000">
                <a:srgbClr val="FEF19F"/>
              </a:gs>
              <a:gs pos="50000">
                <a:srgbClr val="937F3C"/>
              </a:gs>
            </a:gsLst>
            <a:lin ang="0" scaled="1"/>
            <a:tileRect/>
          </a:gradFill>
          <a:ln>
            <a:noFill/>
          </a:ln>
          <a:effectLst>
            <a:outerShdw blurRad="1016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6" name="图片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20818854" flipH="1">
            <a:off x="-661462" y="1493265"/>
            <a:ext cx="4661673" cy="5076307"/>
          </a:xfrm>
          <a:prstGeom prst="rect">
            <a:avLst/>
          </a:prstGeom>
        </p:spPr>
      </p:pic>
      <p:grpSp>
        <p:nvGrpSpPr>
          <p:cNvPr id="21" name="组合 20"/>
          <p:cNvGrpSpPr/>
          <p:nvPr/>
        </p:nvGrpSpPr>
        <p:grpSpPr>
          <a:xfrm>
            <a:off x="4292745" y="1678331"/>
            <a:ext cx="935633" cy="3501336"/>
            <a:chOff x="3712669" y="1758926"/>
            <a:chExt cx="935849" cy="3502146"/>
          </a:xfrm>
        </p:grpSpPr>
        <p:sp>
          <p:nvSpPr>
            <p:cNvPr id="23" name="TextBox 105"/>
            <p:cNvSpPr txBox="1">
              <a:spLocks noChangeArrowheads="1"/>
            </p:cNvSpPr>
            <p:nvPr/>
          </p:nvSpPr>
          <p:spPr bwMode="auto">
            <a:xfrm>
              <a:off x="4017499" y="1758926"/>
              <a:ext cx="631019" cy="3502146"/>
            </a:xfrm>
            <a:prstGeom prst="rect">
              <a:avLst/>
            </a:prstGeom>
            <a:noFill/>
            <a:ln w="9525">
              <a:noFill/>
              <a:miter lim="800000"/>
            </a:ln>
          </p:spPr>
          <p:txBody>
            <a:bodyPr vert="eaVert"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3200" spc="300" dirty="0">
                  <a:solidFill>
                    <a:schemeClr val="tx1">
                      <a:lumMod val="85000"/>
                      <a:lumOff val="15000"/>
                    </a:schemeClr>
                  </a:solidFill>
                  <a:latin typeface="楷体_GB2312" panose="02010609030101010101" pitchFamily="49" charset="-122"/>
                  <a:ea typeface="楷体_GB2312" panose="02010609030101010101" pitchFamily="49" charset="-122"/>
                </a:rPr>
                <a:t>什么是共同富裕</a:t>
              </a:r>
            </a:p>
          </p:txBody>
        </p:sp>
        <p:sp>
          <p:nvSpPr>
            <p:cNvPr id="24" name="TextBox 105"/>
            <p:cNvSpPr txBox="1">
              <a:spLocks noChangeArrowheads="1"/>
            </p:cNvSpPr>
            <p:nvPr/>
          </p:nvSpPr>
          <p:spPr bwMode="auto">
            <a:xfrm>
              <a:off x="3712669" y="2623681"/>
              <a:ext cx="443333" cy="1748178"/>
            </a:xfrm>
            <a:prstGeom prst="rect">
              <a:avLst/>
            </a:prstGeom>
            <a:noFill/>
            <a:ln w="9525">
              <a:noFill/>
              <a:miter lim="800000"/>
            </a:ln>
          </p:spPr>
          <p:txBody>
            <a:bodyPr vert="eaVert"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300" dirty="0">
                  <a:solidFill>
                    <a:schemeClr val="tx1">
                      <a:lumMod val="95000"/>
                      <a:lumOff val="5000"/>
                    </a:schemeClr>
                  </a:solidFill>
                  <a:latin typeface="方正字迹-子实行楷简体" panose="02000000000000000000" pitchFamily="2" charset="-122"/>
                  <a:ea typeface="方正字迹-子实行楷简体" panose="02000000000000000000" pitchFamily="2" charset="-122"/>
                </a:rPr>
                <a:t>PART </a:t>
              </a:r>
              <a:r>
                <a:rPr lang="en-US" sz="2000" b="1" spc="300" dirty="0">
                  <a:solidFill>
                    <a:schemeClr val="tx1">
                      <a:lumMod val="95000"/>
                      <a:lumOff val="5000"/>
                    </a:schemeClr>
                  </a:solidFill>
                  <a:latin typeface="方正字迹-子实行楷简体" panose="02000000000000000000" pitchFamily="2" charset="-122"/>
                  <a:ea typeface="方正字迹-子实行楷简体" panose="02000000000000000000" pitchFamily="2" charset="-122"/>
                </a:rPr>
                <a:t>TWO</a:t>
              </a:r>
            </a:p>
          </p:txBody>
        </p:sp>
      </p:grpSp>
      <p:sp>
        <p:nvSpPr>
          <p:cNvPr id="25" name="TextBox 13"/>
          <p:cNvSpPr txBox="1"/>
          <p:nvPr/>
        </p:nvSpPr>
        <p:spPr>
          <a:xfrm>
            <a:off x="5724464" y="1968092"/>
            <a:ext cx="369332" cy="3382276"/>
          </a:xfrm>
          <a:prstGeom prst="rect">
            <a:avLst/>
          </a:prstGeom>
          <a:noFill/>
        </p:spPr>
        <p:txBody>
          <a:bodyPr vert="eaVert" wrap="square" rtlCol="0">
            <a:spAutoFit/>
          </a:bodyPr>
          <a:lstStyle/>
          <a:p>
            <a:r>
              <a:rPr lang="zh-CN" altLang="en-US" sz="1200" b="1" spc="225" dirty="0">
                <a:solidFill>
                  <a:schemeClr val="tx1">
                    <a:lumMod val="95000"/>
                    <a:lumOff val="5000"/>
                  </a:schemeClr>
                </a:solidFill>
                <a:latin typeface="方正字迹-子实行楷简体" panose="02000000000000000000" pitchFamily="2" charset="-122"/>
                <a:ea typeface="方正字迹-子实行楷简体" panose="02000000000000000000" pitchFamily="2" charset="-122"/>
              </a:rPr>
              <a:t>独乐乐不如众乐乐</a:t>
            </a:r>
          </a:p>
        </p:txBody>
      </p:sp>
      <p:pic>
        <p:nvPicPr>
          <p:cNvPr id="3" name="图片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477236" y="803282"/>
            <a:ext cx="3963030" cy="57118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 presetClass="entr" presetSubtype="1"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0-#ppt_h/2"/>
                                          </p:val>
                                        </p:tav>
                                        <p:tav tm="100000">
                                          <p:val>
                                            <p:strVal val="#ppt_y"/>
                                          </p:val>
                                        </p:tav>
                                      </p:tavLst>
                                    </p:anim>
                                  </p:childTnLst>
                                </p:cTn>
                              </p:par>
                            </p:childTnLst>
                          </p:cTn>
                        </p:par>
                        <p:par>
                          <p:cTn id="25" fill="hold">
                            <p:stCondLst>
                              <p:cond delay="2500"/>
                            </p:stCondLst>
                            <p:childTnLst>
                              <p:par>
                                <p:cTn id="26" presetID="22" presetClass="entr" presetSubtype="4"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08" y="5075"/>
            <a:ext cx="12187592" cy="6930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lt"/>
            </a:endParaRPr>
          </a:p>
        </p:txBody>
      </p:sp>
      <p:sp>
        <p:nvSpPr>
          <p:cNvPr id="5" name="图文框 4"/>
          <p:cNvSpPr/>
          <p:nvPr/>
        </p:nvSpPr>
        <p:spPr>
          <a:xfrm>
            <a:off x="353931" y="342821"/>
            <a:ext cx="11479731" cy="6172357"/>
          </a:xfrm>
          <a:prstGeom prst="frame">
            <a:avLst>
              <a:gd name="adj1" fmla="val 772"/>
            </a:avLst>
          </a:prstGeom>
          <a:gradFill flip="none" rotWithShape="1">
            <a:gsLst>
              <a:gs pos="0">
                <a:srgbClr val="FEF19F"/>
              </a:gs>
              <a:gs pos="100000">
                <a:srgbClr val="FEF19F"/>
              </a:gs>
              <a:gs pos="50000">
                <a:srgbClr val="937F3C"/>
              </a:gs>
            </a:gsLst>
            <a:lin ang="0" scaled="1"/>
            <a:tileRect/>
          </a:gradFill>
          <a:ln>
            <a:noFill/>
          </a:ln>
          <a:effectLst>
            <a:outerShdw blurRad="1016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lt"/>
            </a:endParaRPr>
          </a:p>
        </p:txBody>
      </p:sp>
      <p:pic>
        <p:nvPicPr>
          <p:cNvPr id="10" name="图片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3984410" flipH="1">
            <a:off x="216185" y="-526303"/>
            <a:ext cx="1596267" cy="1738247"/>
          </a:xfrm>
          <a:prstGeom prst="rect">
            <a:avLst/>
          </a:prstGeom>
        </p:spPr>
      </p:pic>
      <p:sp>
        <p:nvSpPr>
          <p:cNvPr id="12" name="TextBox 105"/>
          <p:cNvSpPr txBox="1">
            <a:spLocks noChangeArrowheads="1"/>
          </p:cNvSpPr>
          <p:nvPr/>
        </p:nvSpPr>
        <p:spPr bwMode="auto">
          <a:xfrm>
            <a:off x="2130238" y="554715"/>
            <a:ext cx="5686407" cy="930990"/>
          </a:xfrm>
          <a:prstGeom prst="rect">
            <a:avLst/>
          </a:prstGeom>
          <a:noFill/>
          <a:ln w="9525">
            <a:noFill/>
            <a:miter lim="800000"/>
          </a:ln>
        </p:spPr>
        <p:txBody>
          <a:bodyPr vert="horz"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tx1">
                    <a:lumMod val="95000"/>
                    <a:lumOff val="5000"/>
                  </a:schemeClr>
                </a:solidFill>
                <a:latin typeface="+mn-lt"/>
                <a:ea typeface="方正字迹-子实行楷简体" panose="02000000000000000000" pitchFamily="2" charset="-122"/>
                <a:cs typeface="+mn-lt"/>
              </a:rPr>
              <a:t>PART </a:t>
            </a:r>
            <a:r>
              <a:rPr lang="en-US" sz="2800" b="1" dirty="0">
                <a:solidFill>
                  <a:schemeClr val="tx1">
                    <a:lumMod val="95000"/>
                    <a:lumOff val="5000"/>
                  </a:schemeClr>
                </a:solidFill>
                <a:latin typeface="+mn-lt"/>
                <a:ea typeface="方正字迹-子实行楷简体" panose="02000000000000000000" pitchFamily="2" charset="-122"/>
                <a:cs typeface="+mn-lt"/>
              </a:rPr>
              <a:t>TWO</a:t>
            </a:r>
            <a:r>
              <a:rPr lang="zh-CN" altLang="en-US" sz="2800" spc="300" dirty="0">
                <a:solidFill>
                  <a:schemeClr val="tx1">
                    <a:lumMod val="85000"/>
                    <a:lumOff val="15000"/>
                  </a:schemeClr>
                </a:solidFill>
                <a:latin typeface="楷体_GB2312" panose="02010609030101010101" pitchFamily="49" charset="-122"/>
                <a:ea typeface="楷体_GB2312" panose="02010609030101010101" pitchFamily="49" charset="-122"/>
              </a:rPr>
              <a:t>什么是共同富裕</a:t>
            </a:r>
          </a:p>
          <a:p>
            <a:pPr eaLnBrk="1" hangingPunct="1"/>
            <a:endParaRPr lang="zh-CN" altLang="en-US" sz="2800" b="1" dirty="0">
              <a:solidFill>
                <a:schemeClr val="tx1">
                  <a:lumMod val="95000"/>
                  <a:lumOff val="5000"/>
                </a:schemeClr>
              </a:solidFill>
              <a:latin typeface="+mn-lt"/>
              <a:ea typeface="方正字迹-子实行楷简体" panose="02000000000000000000" pitchFamily="2" charset="-122"/>
              <a:cs typeface="+mn-lt"/>
            </a:endParaRPr>
          </a:p>
        </p:txBody>
      </p:sp>
      <p:pic>
        <p:nvPicPr>
          <p:cNvPr id="7" name="图片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03248" y="4642344"/>
            <a:ext cx="2019653" cy="1872834"/>
          </a:xfrm>
          <a:prstGeom prst="rect">
            <a:avLst/>
          </a:prstGeom>
        </p:spPr>
      </p:pic>
      <p:sp>
        <p:nvSpPr>
          <p:cNvPr id="2" name="TextBox 1"/>
          <p:cNvSpPr txBox="1"/>
          <p:nvPr/>
        </p:nvSpPr>
        <p:spPr>
          <a:xfrm>
            <a:off x="5746530" y="2294357"/>
            <a:ext cx="5547610" cy="1585049"/>
          </a:xfrm>
          <a:prstGeom prst="rect">
            <a:avLst/>
          </a:prstGeom>
          <a:noFill/>
          <a:effectLst/>
        </p:spPr>
        <p:txBody>
          <a:bodyPr wrap="square" lIns="0" tIns="0" rIns="0" rtlCol="0">
            <a:spAutoFit/>
          </a:bodyPr>
          <a:lstStyle/>
          <a:p>
            <a:pPr lvl="0" defTabSz="1218565">
              <a:lnSpc>
                <a:spcPts val="3000"/>
              </a:lnSpc>
              <a:spcBef>
                <a:spcPts val="1000"/>
              </a:spcBef>
              <a:defRPr/>
            </a:pPr>
            <a:r>
              <a:rPr lang="zh-CN" altLang="en-US" sz="2800" dirty="0"/>
              <a:t>共同富裕是全体人民通过辛勤劳动和相互帮助最终达到丰衣足食的生活水平。是邓小平建设有中国特色社会主义理论的重要内容之一。</a:t>
            </a:r>
            <a:endParaRPr kumimoji="0" lang="en-US" altLang="zh-CN" sz="3200" b="0" i="0" u="none" strike="noStrike" kern="1200" cap="none" spc="0" normalizeH="0" baseline="0" noProof="0" dirty="0">
              <a:ln>
                <a:noFill/>
              </a:ln>
              <a:solidFill>
                <a:prstClr val="black">
                  <a:lumMod val="65000"/>
                  <a:lumOff val="35000"/>
                </a:prstClr>
              </a:solidFill>
              <a:effectLst/>
              <a:uLnTx/>
              <a:uFillTx/>
              <a:ea typeface="等线" panose="02010600030101010101" pitchFamily="2" charset="-122"/>
              <a:cs typeface="微软雅黑" panose="020B0503020204020204" pitchFamily="34" charset="-122"/>
            </a:endParaRPr>
          </a:p>
        </p:txBody>
      </p:sp>
      <p:pic>
        <p:nvPicPr>
          <p:cNvPr id="13" name="图片 12">
            <a:extLst>
              <a:ext uri="{FF2B5EF4-FFF2-40B4-BE49-F238E27FC236}">
                <a16:creationId xmlns:a16="http://schemas.microsoft.com/office/drawing/2014/main" id="{18CE9864-C8EE-45EA-A30D-64D7EADF9F4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100645" y="1801408"/>
            <a:ext cx="4106364" cy="21695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2150"/>
                            </p:stCondLst>
                            <p:childTnLst>
                              <p:par>
                                <p:cTn id="23" presetID="53" presetClass="entr" presetSubtype="16"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650"/>
                            </p:stCondLst>
                            <p:childTnLst>
                              <p:par>
                                <p:cTn id="29" presetID="16" presetClass="entr" presetSubtype="37"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arn(outVertical)">
                                      <p:cBhvr>
                                        <p:cTn id="31" dur="500"/>
                                        <p:tgtEl>
                                          <p:spTgt spid="13"/>
                                        </p:tgtEl>
                                      </p:cBhvr>
                                    </p:animEffect>
                                  </p:childTnLst>
                                </p:cTn>
                              </p:par>
                              <p:par>
                                <p:cTn id="32" presetID="22" presetClass="entr" presetSubtype="8" fill="hold" grpId="0" nodeType="withEffect">
                                  <p:stCondLst>
                                    <p:cond delay="0"/>
                                  </p:stCondLst>
                                  <p:iterate type="lt">
                                    <p:tmPct val="8000"/>
                                  </p:iterate>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2" grpId="0"/>
      <p:bldP spid="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449" y="-36490"/>
            <a:ext cx="12187592" cy="6930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353931" y="342821"/>
            <a:ext cx="11479731" cy="6172357"/>
          </a:xfrm>
          <a:prstGeom prst="frame">
            <a:avLst>
              <a:gd name="adj1" fmla="val 772"/>
            </a:avLst>
          </a:prstGeom>
          <a:gradFill flip="none" rotWithShape="1">
            <a:gsLst>
              <a:gs pos="0">
                <a:srgbClr val="FEF19F"/>
              </a:gs>
              <a:gs pos="100000">
                <a:srgbClr val="FEF19F"/>
              </a:gs>
              <a:gs pos="50000">
                <a:srgbClr val="937F3C"/>
              </a:gs>
            </a:gsLst>
            <a:lin ang="0" scaled="1"/>
            <a:tileRect/>
          </a:gradFill>
          <a:ln>
            <a:noFill/>
          </a:ln>
          <a:effectLst>
            <a:outerShdw blurRad="1016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lt"/>
            </a:endParaRPr>
          </a:p>
        </p:txBody>
      </p:sp>
      <p:pic>
        <p:nvPicPr>
          <p:cNvPr id="10" name="图片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3984410" flipH="1">
            <a:off x="216185" y="-526303"/>
            <a:ext cx="1596267" cy="1738247"/>
          </a:xfrm>
          <a:prstGeom prst="rect">
            <a:avLst/>
          </a:prstGeom>
        </p:spPr>
      </p:pic>
      <p:sp>
        <p:nvSpPr>
          <p:cNvPr id="12" name="TextBox 105"/>
          <p:cNvSpPr txBox="1">
            <a:spLocks noChangeArrowheads="1"/>
          </p:cNvSpPr>
          <p:nvPr/>
        </p:nvSpPr>
        <p:spPr bwMode="auto">
          <a:xfrm>
            <a:off x="1740310" y="554715"/>
            <a:ext cx="5850182" cy="500103"/>
          </a:xfrm>
          <a:prstGeom prst="rect">
            <a:avLst/>
          </a:prstGeom>
          <a:noFill/>
          <a:ln w="9525">
            <a:noFill/>
            <a:miter lim="800000"/>
          </a:ln>
        </p:spPr>
        <p:txBody>
          <a:bodyPr vert="horz"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tx1">
                    <a:lumMod val="95000"/>
                    <a:lumOff val="5000"/>
                  </a:schemeClr>
                </a:solidFill>
                <a:ea typeface="方正字迹-子实行楷简体" panose="02000000000000000000" pitchFamily="2" charset="-122"/>
                <a:cs typeface="+mn-lt"/>
              </a:rPr>
              <a:t>PART TWO</a:t>
            </a:r>
            <a:r>
              <a:rPr lang="zh-CN" altLang="en-US" sz="2800" spc="300" dirty="0">
                <a:solidFill>
                  <a:schemeClr val="tx1">
                    <a:lumMod val="85000"/>
                    <a:lumOff val="15000"/>
                  </a:schemeClr>
                </a:solidFill>
                <a:latin typeface="楷体_GB2312" panose="02010609030101010101" pitchFamily="49" charset="-122"/>
                <a:ea typeface="楷体_GB2312" panose="02010609030101010101" pitchFamily="49" charset="-122"/>
              </a:rPr>
              <a:t>什么是共同富裕</a:t>
            </a:r>
          </a:p>
        </p:txBody>
      </p:sp>
      <p:pic>
        <p:nvPicPr>
          <p:cNvPr id="7" name="图片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03248" y="4642344"/>
            <a:ext cx="2019653" cy="1872834"/>
          </a:xfrm>
          <a:prstGeom prst="rect">
            <a:avLst/>
          </a:prstGeom>
        </p:spPr>
      </p:pic>
      <p:sp>
        <p:nvSpPr>
          <p:cNvPr id="64" name="文本框 63"/>
          <p:cNvSpPr txBox="1"/>
          <p:nvPr/>
        </p:nvSpPr>
        <p:spPr>
          <a:xfrm>
            <a:off x="6702530" y="2586586"/>
            <a:ext cx="4048067" cy="357277"/>
          </a:xfrm>
          <a:prstGeom prst="rect">
            <a:avLst/>
          </a:prstGeom>
          <a:noFill/>
        </p:spPr>
        <p:txBody>
          <a:bodyPr wrap="square" rtlCol="0">
            <a:spAutoFit/>
          </a:bodyPr>
          <a:lstStyle/>
          <a:p>
            <a:pPr lvl="0" algn="ctr" defTabSz="1218565" fontAlgn="auto">
              <a:lnSpc>
                <a:spcPts val="2000"/>
              </a:lnSpc>
              <a:spcBef>
                <a:spcPts val="1000"/>
              </a:spcBef>
              <a:spcAft>
                <a:spcPts val="0"/>
              </a:spcAft>
              <a:buClrTx/>
              <a:buSzTx/>
              <a:buFontTx/>
              <a:defRPr/>
            </a:pPr>
            <a:r>
              <a:rPr lang="zh-CN" altLang="en-US" sz="2400" dirty="0">
                <a:solidFill>
                  <a:schemeClr val="tx1">
                    <a:lumMod val="85000"/>
                    <a:lumOff val="15000"/>
                  </a:schemeClr>
                </a:solidFill>
                <a:ea typeface="+mn-lt"/>
                <a:sym typeface="FZHei-B01S" panose="02010601030101010101" pitchFamily="2" charset="-122"/>
              </a:rPr>
              <a:t>我们要怎样达到共同富裕呢？</a:t>
            </a:r>
            <a:endParaRPr kumimoji="0" lang="zh-CN" altLang="en-US" sz="2400" b="0" i="0" u="none" strike="noStrike" kern="1200" cap="none" spc="0" normalizeH="0" baseline="0" noProof="0" dirty="0">
              <a:ln>
                <a:noFill/>
              </a:ln>
              <a:solidFill>
                <a:schemeClr val="tx1">
                  <a:lumMod val="85000"/>
                  <a:lumOff val="15000"/>
                </a:schemeClr>
              </a:solidFill>
              <a:effectLst/>
              <a:uLnTx/>
              <a:uFillTx/>
              <a:ea typeface="+mn-lt"/>
              <a:sym typeface="FZHei-B01S" panose="02010601030101010101" pitchFamily="2" charset="-122"/>
            </a:endParaRPr>
          </a:p>
        </p:txBody>
      </p:sp>
      <p:pic>
        <p:nvPicPr>
          <p:cNvPr id="6" name="图片 5">
            <a:extLst>
              <a:ext uri="{FF2B5EF4-FFF2-40B4-BE49-F238E27FC236}">
                <a16:creationId xmlns:a16="http://schemas.microsoft.com/office/drawing/2014/main" id="{BD3BCFD5-484D-4446-9D2C-660251D68E8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549053" y="3293680"/>
            <a:ext cx="5755757" cy="3289613"/>
          </a:xfrm>
          <a:prstGeom prst="rect">
            <a:avLst/>
          </a:prstGeom>
        </p:spPr>
      </p:pic>
      <p:grpSp>
        <p:nvGrpSpPr>
          <p:cNvPr id="105" name="组合 104">
            <a:extLst>
              <a:ext uri="{FF2B5EF4-FFF2-40B4-BE49-F238E27FC236}">
                <a16:creationId xmlns:a16="http://schemas.microsoft.com/office/drawing/2014/main" id="{6D1F2B8C-F91A-4CD9-9F37-9DAECE612C84}"/>
              </a:ext>
            </a:extLst>
          </p:cNvPr>
          <p:cNvGrpSpPr/>
          <p:nvPr/>
        </p:nvGrpSpPr>
        <p:grpSpPr>
          <a:xfrm flipH="1">
            <a:off x="6699848" y="1295239"/>
            <a:ext cx="3995685" cy="3232557"/>
            <a:chOff x="3246438" y="1068388"/>
            <a:chExt cx="5711825" cy="4678363"/>
          </a:xfrm>
          <a:solidFill>
            <a:schemeClr val="tx1"/>
          </a:solidFill>
        </p:grpSpPr>
        <p:sp>
          <p:nvSpPr>
            <p:cNvPr id="106" name="Freeform 5">
              <a:extLst>
                <a:ext uri="{FF2B5EF4-FFF2-40B4-BE49-F238E27FC236}">
                  <a16:creationId xmlns:a16="http://schemas.microsoft.com/office/drawing/2014/main" id="{AE336E03-ACF9-46AD-9DD9-ABDB73CA8EEF}"/>
                </a:ext>
              </a:extLst>
            </p:cNvPr>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07" name="Freeform 6">
              <a:extLst>
                <a:ext uri="{FF2B5EF4-FFF2-40B4-BE49-F238E27FC236}">
                  <a16:creationId xmlns:a16="http://schemas.microsoft.com/office/drawing/2014/main" id="{02F277CF-7BBB-4314-928A-410CFD79070E}"/>
                </a:ext>
              </a:extLst>
            </p:cNvPr>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08" name="Freeform 7">
              <a:extLst>
                <a:ext uri="{FF2B5EF4-FFF2-40B4-BE49-F238E27FC236}">
                  <a16:creationId xmlns:a16="http://schemas.microsoft.com/office/drawing/2014/main" id="{0B5B3AC0-FAF4-4405-842D-7EC842D8D2C3}"/>
                </a:ext>
              </a:extLst>
            </p:cNvPr>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09" name="Freeform 8">
              <a:extLst>
                <a:ext uri="{FF2B5EF4-FFF2-40B4-BE49-F238E27FC236}">
                  <a16:creationId xmlns:a16="http://schemas.microsoft.com/office/drawing/2014/main" id="{964B1FAC-2F6F-4EDD-9E57-BA0AFBF150E5}"/>
                </a:ext>
              </a:extLst>
            </p:cNvPr>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10" name="Freeform 9">
              <a:extLst>
                <a:ext uri="{FF2B5EF4-FFF2-40B4-BE49-F238E27FC236}">
                  <a16:creationId xmlns:a16="http://schemas.microsoft.com/office/drawing/2014/main" id="{97B5BCFD-54B0-41F1-BA58-50C2F9F665BE}"/>
                </a:ext>
              </a:extLst>
            </p:cNvPr>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11" name="Freeform 10">
              <a:extLst>
                <a:ext uri="{FF2B5EF4-FFF2-40B4-BE49-F238E27FC236}">
                  <a16:creationId xmlns:a16="http://schemas.microsoft.com/office/drawing/2014/main" id="{94E0BAEE-8C4F-44DB-AB35-21EF70E2DFE7}"/>
                </a:ext>
              </a:extLst>
            </p:cNvPr>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12" name="Freeform 11">
              <a:extLst>
                <a:ext uri="{FF2B5EF4-FFF2-40B4-BE49-F238E27FC236}">
                  <a16:creationId xmlns:a16="http://schemas.microsoft.com/office/drawing/2014/main" id="{9392033E-B40D-4FBF-ABEF-BA7B72D2ACEE}"/>
                </a:ext>
              </a:extLst>
            </p:cNvPr>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grpSp>
          <p:nvGrpSpPr>
            <p:cNvPr id="113" name="组合 112">
              <a:extLst>
                <a:ext uri="{FF2B5EF4-FFF2-40B4-BE49-F238E27FC236}">
                  <a16:creationId xmlns:a16="http://schemas.microsoft.com/office/drawing/2014/main" id="{EDCE0268-A845-4BC0-A2E9-F4F30977CDED}"/>
                </a:ext>
              </a:extLst>
            </p:cNvPr>
            <p:cNvGrpSpPr/>
            <p:nvPr/>
          </p:nvGrpSpPr>
          <p:grpSpPr>
            <a:xfrm>
              <a:off x="3517901" y="1225551"/>
              <a:ext cx="5260975" cy="4090987"/>
              <a:chOff x="3517901" y="1225551"/>
              <a:chExt cx="5260975" cy="4090987"/>
            </a:xfrm>
            <a:grpFill/>
          </p:grpSpPr>
          <p:sp>
            <p:nvSpPr>
              <p:cNvPr id="114" name="Freeform 12">
                <a:extLst>
                  <a:ext uri="{FF2B5EF4-FFF2-40B4-BE49-F238E27FC236}">
                    <a16:creationId xmlns:a16="http://schemas.microsoft.com/office/drawing/2014/main" id="{30F0F1BD-B66B-4807-AF1E-CFBDEC56795D}"/>
                  </a:ext>
                </a:extLst>
              </p:cNvPr>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15" name="Freeform 13">
                <a:extLst>
                  <a:ext uri="{FF2B5EF4-FFF2-40B4-BE49-F238E27FC236}">
                    <a16:creationId xmlns:a16="http://schemas.microsoft.com/office/drawing/2014/main" id="{B0E55C41-C5CD-4933-A49F-D82332FA9916}"/>
                  </a:ext>
                </a:extLst>
              </p:cNvPr>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16" name="Freeform 14">
                <a:extLst>
                  <a:ext uri="{FF2B5EF4-FFF2-40B4-BE49-F238E27FC236}">
                    <a16:creationId xmlns:a16="http://schemas.microsoft.com/office/drawing/2014/main" id="{2F58D446-6149-4F9F-8891-E301E2E4DFB9}"/>
                  </a:ext>
                </a:extLst>
              </p:cNvPr>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17" name="Freeform 15">
                <a:extLst>
                  <a:ext uri="{FF2B5EF4-FFF2-40B4-BE49-F238E27FC236}">
                    <a16:creationId xmlns:a16="http://schemas.microsoft.com/office/drawing/2014/main" id="{4F355582-3A4C-4BDB-8E31-6619E172E35B}"/>
                  </a:ext>
                </a:extLst>
              </p:cNvPr>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18" name="Freeform 16">
                <a:extLst>
                  <a:ext uri="{FF2B5EF4-FFF2-40B4-BE49-F238E27FC236}">
                    <a16:creationId xmlns:a16="http://schemas.microsoft.com/office/drawing/2014/main" id="{9F105DA2-3A60-4004-A534-491FA84DAC0A}"/>
                  </a:ext>
                </a:extLst>
              </p:cNvPr>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19" name="Freeform 17">
                <a:extLst>
                  <a:ext uri="{FF2B5EF4-FFF2-40B4-BE49-F238E27FC236}">
                    <a16:creationId xmlns:a16="http://schemas.microsoft.com/office/drawing/2014/main" id="{B9C49D49-6537-4615-BAA7-8B8FDBDE218E}"/>
                  </a:ext>
                </a:extLst>
              </p:cNvPr>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20" name="Freeform 18">
                <a:extLst>
                  <a:ext uri="{FF2B5EF4-FFF2-40B4-BE49-F238E27FC236}">
                    <a16:creationId xmlns:a16="http://schemas.microsoft.com/office/drawing/2014/main" id="{B3FF6680-D2E0-4838-9DCE-CC0CE8EB4DB1}"/>
                  </a:ext>
                </a:extLst>
              </p:cNvPr>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21" name="Freeform 19">
                <a:extLst>
                  <a:ext uri="{FF2B5EF4-FFF2-40B4-BE49-F238E27FC236}">
                    <a16:creationId xmlns:a16="http://schemas.microsoft.com/office/drawing/2014/main" id="{E72CF19E-804F-46A3-B848-BD6ED3710CDD}"/>
                  </a:ext>
                </a:extLst>
              </p:cNvPr>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22" name="Freeform 20">
                <a:extLst>
                  <a:ext uri="{FF2B5EF4-FFF2-40B4-BE49-F238E27FC236}">
                    <a16:creationId xmlns:a16="http://schemas.microsoft.com/office/drawing/2014/main" id="{E2878DF9-E0A4-4225-865C-67FC2DC5F766}"/>
                  </a:ext>
                </a:extLst>
              </p:cNvPr>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23" name="Freeform 21">
                <a:extLst>
                  <a:ext uri="{FF2B5EF4-FFF2-40B4-BE49-F238E27FC236}">
                    <a16:creationId xmlns:a16="http://schemas.microsoft.com/office/drawing/2014/main" id="{40BC2C7E-A80A-4FC3-B949-0DD33A70D934}"/>
                  </a:ext>
                </a:extLst>
              </p:cNvPr>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24" name="Freeform 22">
                <a:extLst>
                  <a:ext uri="{FF2B5EF4-FFF2-40B4-BE49-F238E27FC236}">
                    <a16:creationId xmlns:a16="http://schemas.microsoft.com/office/drawing/2014/main" id="{4453BD68-A2A8-45D9-BD18-146917D6A830}"/>
                  </a:ext>
                </a:extLst>
              </p:cNvPr>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25" name="Freeform 23">
                <a:extLst>
                  <a:ext uri="{FF2B5EF4-FFF2-40B4-BE49-F238E27FC236}">
                    <a16:creationId xmlns:a16="http://schemas.microsoft.com/office/drawing/2014/main" id="{83674AC1-C920-4A34-A7BE-A20ADD5A9123}"/>
                  </a:ext>
                </a:extLst>
              </p:cNvPr>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26" name="Freeform 24">
                <a:extLst>
                  <a:ext uri="{FF2B5EF4-FFF2-40B4-BE49-F238E27FC236}">
                    <a16:creationId xmlns:a16="http://schemas.microsoft.com/office/drawing/2014/main" id="{892B87F7-5B31-4142-9C44-83E6C4AA89D2}"/>
                  </a:ext>
                </a:extLst>
              </p:cNvPr>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27" name="Freeform 25">
                <a:extLst>
                  <a:ext uri="{FF2B5EF4-FFF2-40B4-BE49-F238E27FC236}">
                    <a16:creationId xmlns:a16="http://schemas.microsoft.com/office/drawing/2014/main" id="{A71E09C2-98C9-4FE9-AB8E-C488BED29298}"/>
                  </a:ext>
                </a:extLst>
              </p:cNvPr>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28" name="Freeform 26">
                <a:extLst>
                  <a:ext uri="{FF2B5EF4-FFF2-40B4-BE49-F238E27FC236}">
                    <a16:creationId xmlns:a16="http://schemas.microsoft.com/office/drawing/2014/main" id="{D3DC2287-360C-4387-9105-3696DF66BA60}"/>
                  </a:ext>
                </a:extLst>
              </p:cNvPr>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29" name="Freeform 27">
                <a:extLst>
                  <a:ext uri="{FF2B5EF4-FFF2-40B4-BE49-F238E27FC236}">
                    <a16:creationId xmlns:a16="http://schemas.microsoft.com/office/drawing/2014/main" id="{1E5013A8-786C-49C9-84D5-DD177276275B}"/>
                  </a:ext>
                </a:extLst>
              </p:cNvPr>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30" name="Freeform 28">
                <a:extLst>
                  <a:ext uri="{FF2B5EF4-FFF2-40B4-BE49-F238E27FC236}">
                    <a16:creationId xmlns:a16="http://schemas.microsoft.com/office/drawing/2014/main" id="{62E2B915-6009-4B86-88DB-C2E5A09FA929}"/>
                  </a:ext>
                </a:extLst>
              </p:cNvPr>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31" name="Freeform 29">
                <a:extLst>
                  <a:ext uri="{FF2B5EF4-FFF2-40B4-BE49-F238E27FC236}">
                    <a16:creationId xmlns:a16="http://schemas.microsoft.com/office/drawing/2014/main" id="{4D6C65AF-4395-493E-9AEE-FD3C2E9B9937}"/>
                  </a:ext>
                </a:extLst>
              </p:cNvPr>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32" name="Freeform 30">
                <a:extLst>
                  <a:ext uri="{FF2B5EF4-FFF2-40B4-BE49-F238E27FC236}">
                    <a16:creationId xmlns:a16="http://schemas.microsoft.com/office/drawing/2014/main" id="{CF4197CC-3730-42CE-ADDA-7502B1CAC98A}"/>
                  </a:ext>
                </a:extLst>
              </p:cNvPr>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33" name="Freeform 31">
                <a:extLst>
                  <a:ext uri="{FF2B5EF4-FFF2-40B4-BE49-F238E27FC236}">
                    <a16:creationId xmlns:a16="http://schemas.microsoft.com/office/drawing/2014/main" id="{8A19FAE3-35BE-44A7-98E4-27855C122232}"/>
                  </a:ext>
                </a:extLst>
              </p:cNvPr>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34" name="Freeform 32">
                <a:extLst>
                  <a:ext uri="{FF2B5EF4-FFF2-40B4-BE49-F238E27FC236}">
                    <a16:creationId xmlns:a16="http://schemas.microsoft.com/office/drawing/2014/main" id="{06D293C4-C7F9-40C2-BDEF-2110486368C2}"/>
                  </a:ext>
                </a:extLst>
              </p:cNvPr>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35" name="Freeform 33">
                <a:extLst>
                  <a:ext uri="{FF2B5EF4-FFF2-40B4-BE49-F238E27FC236}">
                    <a16:creationId xmlns:a16="http://schemas.microsoft.com/office/drawing/2014/main" id="{492F61F5-D1A8-42D3-B6B2-993B3A69682E}"/>
                  </a:ext>
                </a:extLst>
              </p:cNvPr>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36" name="Freeform 34">
                <a:extLst>
                  <a:ext uri="{FF2B5EF4-FFF2-40B4-BE49-F238E27FC236}">
                    <a16:creationId xmlns:a16="http://schemas.microsoft.com/office/drawing/2014/main" id="{3AABF0D0-091A-4964-B662-3A8570DFA683}"/>
                  </a:ext>
                </a:extLst>
              </p:cNvPr>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37" name="Freeform 35">
                <a:extLst>
                  <a:ext uri="{FF2B5EF4-FFF2-40B4-BE49-F238E27FC236}">
                    <a16:creationId xmlns:a16="http://schemas.microsoft.com/office/drawing/2014/main" id="{53DC0B0A-1927-4D22-867F-96E8C8C03B2C}"/>
                  </a:ext>
                </a:extLst>
              </p:cNvPr>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38" name="Freeform 36">
                <a:extLst>
                  <a:ext uri="{FF2B5EF4-FFF2-40B4-BE49-F238E27FC236}">
                    <a16:creationId xmlns:a16="http://schemas.microsoft.com/office/drawing/2014/main" id="{562B7EE3-CCD9-46A2-8C61-41EF41F32BEA}"/>
                  </a:ext>
                </a:extLst>
              </p:cNvPr>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39" name="Freeform 37">
                <a:extLst>
                  <a:ext uri="{FF2B5EF4-FFF2-40B4-BE49-F238E27FC236}">
                    <a16:creationId xmlns:a16="http://schemas.microsoft.com/office/drawing/2014/main" id="{115D7311-7680-4836-A91B-65F7016BD546}"/>
                  </a:ext>
                </a:extLst>
              </p:cNvPr>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40" name="Freeform 38">
                <a:extLst>
                  <a:ext uri="{FF2B5EF4-FFF2-40B4-BE49-F238E27FC236}">
                    <a16:creationId xmlns:a16="http://schemas.microsoft.com/office/drawing/2014/main" id="{70EF6086-ED35-47F7-84F9-0B0F14EFA065}"/>
                  </a:ext>
                </a:extLst>
              </p:cNvPr>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41" name="Freeform 39">
                <a:extLst>
                  <a:ext uri="{FF2B5EF4-FFF2-40B4-BE49-F238E27FC236}">
                    <a16:creationId xmlns:a16="http://schemas.microsoft.com/office/drawing/2014/main" id="{9F6076EC-474B-4763-9E25-D22302CD23CB}"/>
                  </a:ext>
                </a:extLst>
              </p:cNvPr>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42" name="Freeform 40">
                <a:extLst>
                  <a:ext uri="{FF2B5EF4-FFF2-40B4-BE49-F238E27FC236}">
                    <a16:creationId xmlns:a16="http://schemas.microsoft.com/office/drawing/2014/main" id="{2768A605-0926-44FD-86C2-C204370962A9}"/>
                  </a:ext>
                </a:extLst>
              </p:cNvPr>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43" name="Freeform 41">
                <a:extLst>
                  <a:ext uri="{FF2B5EF4-FFF2-40B4-BE49-F238E27FC236}">
                    <a16:creationId xmlns:a16="http://schemas.microsoft.com/office/drawing/2014/main" id="{E43CD834-E9EE-47CB-BCB6-B25C91DD0A30}"/>
                  </a:ext>
                </a:extLst>
              </p:cNvPr>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44" name="Freeform 42">
                <a:extLst>
                  <a:ext uri="{FF2B5EF4-FFF2-40B4-BE49-F238E27FC236}">
                    <a16:creationId xmlns:a16="http://schemas.microsoft.com/office/drawing/2014/main" id="{66FADA70-A5CB-49F8-A6AC-DFA2359D53EF}"/>
                  </a:ext>
                </a:extLst>
              </p:cNvPr>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45" name="Freeform 43">
                <a:extLst>
                  <a:ext uri="{FF2B5EF4-FFF2-40B4-BE49-F238E27FC236}">
                    <a16:creationId xmlns:a16="http://schemas.microsoft.com/office/drawing/2014/main" id="{EDD0C5D2-B12D-4988-AB55-31DB35F4A6B0}"/>
                  </a:ext>
                </a:extLst>
              </p:cNvPr>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46" name="Freeform 44">
                <a:extLst>
                  <a:ext uri="{FF2B5EF4-FFF2-40B4-BE49-F238E27FC236}">
                    <a16:creationId xmlns:a16="http://schemas.microsoft.com/office/drawing/2014/main" id="{CC33C207-F04F-47A9-9B58-E2EFABDC2CC3}"/>
                  </a:ext>
                </a:extLst>
              </p:cNvPr>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47" name="Freeform 45">
                <a:extLst>
                  <a:ext uri="{FF2B5EF4-FFF2-40B4-BE49-F238E27FC236}">
                    <a16:creationId xmlns:a16="http://schemas.microsoft.com/office/drawing/2014/main" id="{59E91950-2192-4144-A9C3-00A71442B9CF}"/>
                  </a:ext>
                </a:extLst>
              </p:cNvPr>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48" name="Freeform 46">
                <a:extLst>
                  <a:ext uri="{FF2B5EF4-FFF2-40B4-BE49-F238E27FC236}">
                    <a16:creationId xmlns:a16="http://schemas.microsoft.com/office/drawing/2014/main" id="{553647C1-9D9A-4101-BEA4-2781ABA324E0}"/>
                  </a:ext>
                </a:extLst>
              </p:cNvPr>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49" name="Freeform 47">
                <a:extLst>
                  <a:ext uri="{FF2B5EF4-FFF2-40B4-BE49-F238E27FC236}">
                    <a16:creationId xmlns:a16="http://schemas.microsoft.com/office/drawing/2014/main" id="{0430546E-36E5-4900-8F9F-3AE3A2101A85}"/>
                  </a:ext>
                </a:extLst>
              </p:cNvPr>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50" name="Freeform 48">
                <a:extLst>
                  <a:ext uri="{FF2B5EF4-FFF2-40B4-BE49-F238E27FC236}">
                    <a16:creationId xmlns:a16="http://schemas.microsoft.com/office/drawing/2014/main" id="{27B3957F-17F7-4B6D-8B39-A8C7977B82F4}"/>
                  </a:ext>
                </a:extLst>
              </p:cNvPr>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51" name="Freeform 49">
                <a:extLst>
                  <a:ext uri="{FF2B5EF4-FFF2-40B4-BE49-F238E27FC236}">
                    <a16:creationId xmlns:a16="http://schemas.microsoft.com/office/drawing/2014/main" id="{450F6459-CEF3-4351-AAD5-56DC7CA1FF71}"/>
                  </a:ext>
                </a:extLst>
              </p:cNvPr>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52" name="Freeform 50">
                <a:extLst>
                  <a:ext uri="{FF2B5EF4-FFF2-40B4-BE49-F238E27FC236}">
                    <a16:creationId xmlns:a16="http://schemas.microsoft.com/office/drawing/2014/main" id="{52308E33-3DF6-4BF2-A0DD-8513DBF43EB7}"/>
                  </a:ext>
                </a:extLst>
              </p:cNvPr>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53" name="Freeform 51">
                <a:extLst>
                  <a:ext uri="{FF2B5EF4-FFF2-40B4-BE49-F238E27FC236}">
                    <a16:creationId xmlns:a16="http://schemas.microsoft.com/office/drawing/2014/main" id="{BB3AC98A-B15A-4566-990E-BBE2C85F0BAC}"/>
                  </a:ext>
                </a:extLst>
              </p:cNvPr>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54" name="Freeform 52">
                <a:extLst>
                  <a:ext uri="{FF2B5EF4-FFF2-40B4-BE49-F238E27FC236}">
                    <a16:creationId xmlns:a16="http://schemas.microsoft.com/office/drawing/2014/main" id="{B60278A1-D300-487D-88AD-AA156B3E2A56}"/>
                  </a:ext>
                </a:extLst>
              </p:cNvPr>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55" name="Freeform 53">
                <a:extLst>
                  <a:ext uri="{FF2B5EF4-FFF2-40B4-BE49-F238E27FC236}">
                    <a16:creationId xmlns:a16="http://schemas.microsoft.com/office/drawing/2014/main" id="{1462CC03-15FA-4D85-96F4-DF9EC6A75CFB}"/>
                  </a:ext>
                </a:extLst>
              </p:cNvPr>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56" name="Freeform 54">
                <a:extLst>
                  <a:ext uri="{FF2B5EF4-FFF2-40B4-BE49-F238E27FC236}">
                    <a16:creationId xmlns:a16="http://schemas.microsoft.com/office/drawing/2014/main" id="{47B91447-35D2-4C71-A7B4-A6973C3E8C0F}"/>
                  </a:ext>
                </a:extLst>
              </p:cNvPr>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57" name="Freeform 55">
                <a:extLst>
                  <a:ext uri="{FF2B5EF4-FFF2-40B4-BE49-F238E27FC236}">
                    <a16:creationId xmlns:a16="http://schemas.microsoft.com/office/drawing/2014/main" id="{A8108581-39C0-47EB-A83B-EE90DBF5E8BE}"/>
                  </a:ext>
                </a:extLst>
              </p:cNvPr>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58" name="Freeform 56">
                <a:extLst>
                  <a:ext uri="{FF2B5EF4-FFF2-40B4-BE49-F238E27FC236}">
                    <a16:creationId xmlns:a16="http://schemas.microsoft.com/office/drawing/2014/main" id="{EF23B064-14A1-47CF-B110-9F7DD16F2862}"/>
                  </a:ext>
                </a:extLst>
              </p:cNvPr>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59" name="Freeform 57">
                <a:extLst>
                  <a:ext uri="{FF2B5EF4-FFF2-40B4-BE49-F238E27FC236}">
                    <a16:creationId xmlns:a16="http://schemas.microsoft.com/office/drawing/2014/main" id="{96C09E19-FF61-46FD-8DBB-AAB36AABB8C5}"/>
                  </a:ext>
                </a:extLst>
              </p:cNvPr>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60" name="Freeform 58">
                <a:extLst>
                  <a:ext uri="{FF2B5EF4-FFF2-40B4-BE49-F238E27FC236}">
                    <a16:creationId xmlns:a16="http://schemas.microsoft.com/office/drawing/2014/main" id="{EB508332-5412-421A-AE2A-860CDEA0AC67}"/>
                  </a:ext>
                </a:extLst>
              </p:cNvPr>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61" name="Freeform 59">
                <a:extLst>
                  <a:ext uri="{FF2B5EF4-FFF2-40B4-BE49-F238E27FC236}">
                    <a16:creationId xmlns:a16="http://schemas.microsoft.com/office/drawing/2014/main" id="{D88A6651-A381-4AE1-9BA8-48CABE97CD0D}"/>
                  </a:ext>
                </a:extLst>
              </p:cNvPr>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62" name="Freeform 60">
                <a:extLst>
                  <a:ext uri="{FF2B5EF4-FFF2-40B4-BE49-F238E27FC236}">
                    <a16:creationId xmlns:a16="http://schemas.microsoft.com/office/drawing/2014/main" id="{E9C38ADA-82B3-439F-A833-6B7C64B3449A}"/>
                  </a:ext>
                </a:extLst>
              </p:cNvPr>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63" name="Freeform 61">
                <a:extLst>
                  <a:ext uri="{FF2B5EF4-FFF2-40B4-BE49-F238E27FC236}">
                    <a16:creationId xmlns:a16="http://schemas.microsoft.com/office/drawing/2014/main" id="{4840F38F-DB5D-4B3C-A0DA-329ADF958862}"/>
                  </a:ext>
                </a:extLst>
              </p:cNvPr>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64" name="Freeform 62">
                <a:extLst>
                  <a:ext uri="{FF2B5EF4-FFF2-40B4-BE49-F238E27FC236}">
                    <a16:creationId xmlns:a16="http://schemas.microsoft.com/office/drawing/2014/main" id="{D93EF8C9-52B4-404F-8A08-81B2DFDB8D0F}"/>
                  </a:ext>
                </a:extLst>
              </p:cNvPr>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65" name="Freeform 63">
                <a:extLst>
                  <a:ext uri="{FF2B5EF4-FFF2-40B4-BE49-F238E27FC236}">
                    <a16:creationId xmlns:a16="http://schemas.microsoft.com/office/drawing/2014/main" id="{592373EA-E723-4280-8755-9F7F4AA987C9}"/>
                  </a:ext>
                </a:extLst>
              </p:cNvPr>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66" name="Freeform 64">
                <a:extLst>
                  <a:ext uri="{FF2B5EF4-FFF2-40B4-BE49-F238E27FC236}">
                    <a16:creationId xmlns:a16="http://schemas.microsoft.com/office/drawing/2014/main" id="{EE0721D3-B457-4526-87F8-A8FCA6BDA5EC}"/>
                  </a:ext>
                </a:extLst>
              </p:cNvPr>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67" name="Freeform 65">
                <a:extLst>
                  <a:ext uri="{FF2B5EF4-FFF2-40B4-BE49-F238E27FC236}">
                    <a16:creationId xmlns:a16="http://schemas.microsoft.com/office/drawing/2014/main" id="{B2CD8F1B-CF07-4F42-BE2F-0B6D992FAE81}"/>
                  </a:ext>
                </a:extLst>
              </p:cNvPr>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68" name="Freeform 66">
                <a:extLst>
                  <a:ext uri="{FF2B5EF4-FFF2-40B4-BE49-F238E27FC236}">
                    <a16:creationId xmlns:a16="http://schemas.microsoft.com/office/drawing/2014/main" id="{944BA542-033D-4E7B-BA9F-837BE00055A2}"/>
                  </a:ext>
                </a:extLst>
              </p:cNvPr>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69" name="Freeform 67">
                <a:extLst>
                  <a:ext uri="{FF2B5EF4-FFF2-40B4-BE49-F238E27FC236}">
                    <a16:creationId xmlns:a16="http://schemas.microsoft.com/office/drawing/2014/main" id="{CBF1A266-0667-4049-B850-56E6E21369C4}"/>
                  </a:ext>
                </a:extLst>
              </p:cNvPr>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70" name="Freeform 68">
                <a:extLst>
                  <a:ext uri="{FF2B5EF4-FFF2-40B4-BE49-F238E27FC236}">
                    <a16:creationId xmlns:a16="http://schemas.microsoft.com/office/drawing/2014/main" id="{5DDC841E-EF76-463A-B1EC-CB12EA869E1B}"/>
                  </a:ext>
                </a:extLst>
              </p:cNvPr>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71" name="Freeform 69">
                <a:extLst>
                  <a:ext uri="{FF2B5EF4-FFF2-40B4-BE49-F238E27FC236}">
                    <a16:creationId xmlns:a16="http://schemas.microsoft.com/office/drawing/2014/main" id="{4D39DCDE-B859-4FBB-B5BF-C26F4A859709}"/>
                  </a:ext>
                </a:extLst>
              </p:cNvPr>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72" name="Freeform 70">
                <a:extLst>
                  <a:ext uri="{FF2B5EF4-FFF2-40B4-BE49-F238E27FC236}">
                    <a16:creationId xmlns:a16="http://schemas.microsoft.com/office/drawing/2014/main" id="{2ED3D9C0-40F2-4ABC-8356-597D305B72D1}"/>
                  </a:ext>
                </a:extLst>
              </p:cNvPr>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73" name="Freeform 71">
                <a:extLst>
                  <a:ext uri="{FF2B5EF4-FFF2-40B4-BE49-F238E27FC236}">
                    <a16:creationId xmlns:a16="http://schemas.microsoft.com/office/drawing/2014/main" id="{7138C2B1-1370-4CAA-9983-5B2B884D8CBD}"/>
                  </a:ext>
                </a:extLst>
              </p:cNvPr>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74" name="Freeform 72">
                <a:extLst>
                  <a:ext uri="{FF2B5EF4-FFF2-40B4-BE49-F238E27FC236}">
                    <a16:creationId xmlns:a16="http://schemas.microsoft.com/office/drawing/2014/main" id="{2104575B-7340-41CF-9747-EB670E9F7C0F}"/>
                  </a:ext>
                </a:extLst>
              </p:cNvPr>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75" name="Freeform 73">
                <a:extLst>
                  <a:ext uri="{FF2B5EF4-FFF2-40B4-BE49-F238E27FC236}">
                    <a16:creationId xmlns:a16="http://schemas.microsoft.com/office/drawing/2014/main" id="{D793CD82-3C20-4B6A-A48E-6346F7E800BC}"/>
                  </a:ext>
                </a:extLst>
              </p:cNvPr>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76" name="Freeform 74">
                <a:extLst>
                  <a:ext uri="{FF2B5EF4-FFF2-40B4-BE49-F238E27FC236}">
                    <a16:creationId xmlns:a16="http://schemas.microsoft.com/office/drawing/2014/main" id="{F2687FFD-172F-4604-AEA5-34106793FEDE}"/>
                  </a:ext>
                </a:extLst>
              </p:cNvPr>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77" name="Freeform 75">
                <a:extLst>
                  <a:ext uri="{FF2B5EF4-FFF2-40B4-BE49-F238E27FC236}">
                    <a16:creationId xmlns:a16="http://schemas.microsoft.com/office/drawing/2014/main" id="{4BCC7205-F85B-4380-939C-CD8A57AF8B27}"/>
                  </a:ext>
                </a:extLst>
              </p:cNvPr>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78" name="Freeform 76">
                <a:extLst>
                  <a:ext uri="{FF2B5EF4-FFF2-40B4-BE49-F238E27FC236}">
                    <a16:creationId xmlns:a16="http://schemas.microsoft.com/office/drawing/2014/main" id="{B302A6DF-CD7C-456E-84E0-B584F63B75BD}"/>
                  </a:ext>
                </a:extLst>
              </p:cNvPr>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79" name="Freeform 77">
                <a:extLst>
                  <a:ext uri="{FF2B5EF4-FFF2-40B4-BE49-F238E27FC236}">
                    <a16:creationId xmlns:a16="http://schemas.microsoft.com/office/drawing/2014/main" id="{F97A656F-5747-40E5-A44F-29D3FDB14F4F}"/>
                  </a:ext>
                </a:extLst>
              </p:cNvPr>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80" name="Freeform 78">
                <a:extLst>
                  <a:ext uri="{FF2B5EF4-FFF2-40B4-BE49-F238E27FC236}">
                    <a16:creationId xmlns:a16="http://schemas.microsoft.com/office/drawing/2014/main" id="{0FC91A52-CEE3-450E-B775-7FD3D26B1ADC}"/>
                  </a:ext>
                </a:extLst>
              </p:cNvPr>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81" name="Freeform 79">
                <a:extLst>
                  <a:ext uri="{FF2B5EF4-FFF2-40B4-BE49-F238E27FC236}">
                    <a16:creationId xmlns:a16="http://schemas.microsoft.com/office/drawing/2014/main" id="{93808BE1-8F41-46F7-9025-A6AF4F37FD36}"/>
                  </a:ext>
                </a:extLst>
              </p:cNvPr>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82" name="Freeform 80">
                <a:extLst>
                  <a:ext uri="{FF2B5EF4-FFF2-40B4-BE49-F238E27FC236}">
                    <a16:creationId xmlns:a16="http://schemas.microsoft.com/office/drawing/2014/main" id="{8C99FD8F-542B-42CA-BD49-C4FBD18EB7C1}"/>
                  </a:ext>
                </a:extLst>
              </p:cNvPr>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83" name="Freeform 81">
                <a:extLst>
                  <a:ext uri="{FF2B5EF4-FFF2-40B4-BE49-F238E27FC236}">
                    <a16:creationId xmlns:a16="http://schemas.microsoft.com/office/drawing/2014/main" id="{B8E60F79-48B9-4B12-9130-72E83F20893E}"/>
                  </a:ext>
                </a:extLst>
              </p:cNvPr>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84" name="Freeform 82">
                <a:extLst>
                  <a:ext uri="{FF2B5EF4-FFF2-40B4-BE49-F238E27FC236}">
                    <a16:creationId xmlns:a16="http://schemas.microsoft.com/office/drawing/2014/main" id="{6B4707AB-327E-48F0-834A-638AEFA531AE}"/>
                  </a:ext>
                </a:extLst>
              </p:cNvPr>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85" name="Freeform 83">
                <a:extLst>
                  <a:ext uri="{FF2B5EF4-FFF2-40B4-BE49-F238E27FC236}">
                    <a16:creationId xmlns:a16="http://schemas.microsoft.com/office/drawing/2014/main" id="{85ED227E-72B6-4F7E-8E9B-3DB3D3F913DC}"/>
                  </a:ext>
                </a:extLst>
              </p:cNvPr>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86" name="Freeform 84">
                <a:extLst>
                  <a:ext uri="{FF2B5EF4-FFF2-40B4-BE49-F238E27FC236}">
                    <a16:creationId xmlns:a16="http://schemas.microsoft.com/office/drawing/2014/main" id="{3BA3CB20-48A4-465B-BD8F-97D3AE29CBE6}"/>
                  </a:ext>
                </a:extLst>
              </p:cNvPr>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87" name="Freeform 85">
                <a:extLst>
                  <a:ext uri="{FF2B5EF4-FFF2-40B4-BE49-F238E27FC236}">
                    <a16:creationId xmlns:a16="http://schemas.microsoft.com/office/drawing/2014/main" id="{83175CCF-E1A1-4189-AD2B-1FE9FE83EC46}"/>
                  </a:ext>
                </a:extLst>
              </p:cNvPr>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88" name="Freeform 86">
                <a:extLst>
                  <a:ext uri="{FF2B5EF4-FFF2-40B4-BE49-F238E27FC236}">
                    <a16:creationId xmlns:a16="http://schemas.microsoft.com/office/drawing/2014/main" id="{4F76976B-3228-4786-882E-11516FC204A1}"/>
                  </a:ext>
                </a:extLst>
              </p:cNvPr>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89" name="Freeform 87">
                <a:extLst>
                  <a:ext uri="{FF2B5EF4-FFF2-40B4-BE49-F238E27FC236}">
                    <a16:creationId xmlns:a16="http://schemas.microsoft.com/office/drawing/2014/main" id="{4C0F16B8-4526-41D1-A272-475B66B455B6}"/>
                  </a:ext>
                </a:extLst>
              </p:cNvPr>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90" name="Freeform 88">
                <a:extLst>
                  <a:ext uri="{FF2B5EF4-FFF2-40B4-BE49-F238E27FC236}">
                    <a16:creationId xmlns:a16="http://schemas.microsoft.com/office/drawing/2014/main" id="{61B60840-3DA9-4FDB-B508-CC876F404E92}"/>
                  </a:ext>
                </a:extLst>
              </p:cNvPr>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91" name="Freeform 89">
                <a:extLst>
                  <a:ext uri="{FF2B5EF4-FFF2-40B4-BE49-F238E27FC236}">
                    <a16:creationId xmlns:a16="http://schemas.microsoft.com/office/drawing/2014/main" id="{6A4F54EA-83D7-4102-9430-9929484636DE}"/>
                  </a:ext>
                </a:extLst>
              </p:cNvPr>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92" name="Freeform 90">
                <a:extLst>
                  <a:ext uri="{FF2B5EF4-FFF2-40B4-BE49-F238E27FC236}">
                    <a16:creationId xmlns:a16="http://schemas.microsoft.com/office/drawing/2014/main" id="{FD842CD1-EA6E-4242-B085-E8A70619CC79}"/>
                  </a:ext>
                </a:extLst>
              </p:cNvPr>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93" name="Freeform 91">
                <a:extLst>
                  <a:ext uri="{FF2B5EF4-FFF2-40B4-BE49-F238E27FC236}">
                    <a16:creationId xmlns:a16="http://schemas.microsoft.com/office/drawing/2014/main" id="{31A66B39-1106-416B-BED5-B2F8E78B2C8B}"/>
                  </a:ext>
                </a:extLst>
              </p:cNvPr>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94" name="Freeform 92">
                <a:extLst>
                  <a:ext uri="{FF2B5EF4-FFF2-40B4-BE49-F238E27FC236}">
                    <a16:creationId xmlns:a16="http://schemas.microsoft.com/office/drawing/2014/main" id="{5DAFC1EE-700B-4DD6-94E0-6639BEFECBBE}"/>
                  </a:ext>
                </a:extLst>
              </p:cNvPr>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gr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2150"/>
                            </p:stCondLst>
                            <p:childTnLst>
                              <p:par>
                                <p:cTn id="23" presetID="53" presetClass="entr" presetSubtype="16"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650"/>
                            </p:stCondLst>
                            <p:childTnLst>
                              <p:par>
                                <p:cTn id="29" presetID="14" presetClass="entr" presetSubtype="1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randombar(horizontal)">
                                      <p:cBhvr>
                                        <p:cTn id="31" dur="500"/>
                                        <p:tgtEl>
                                          <p:spTgt spid="6"/>
                                        </p:tgtEl>
                                      </p:cBhvr>
                                    </p:animEffect>
                                  </p:childTnLst>
                                </p:cTn>
                              </p:par>
                            </p:childTnLst>
                          </p:cTn>
                        </p:par>
                        <p:par>
                          <p:cTn id="32" fill="hold">
                            <p:stCondLst>
                              <p:cond delay="3150"/>
                            </p:stCondLst>
                            <p:childTnLst>
                              <p:par>
                                <p:cTn id="33" presetID="2" presetClass="entr" presetSubtype="4" fill="hold" grpId="0" nodeType="afterEffect">
                                  <p:stCondLst>
                                    <p:cond delay="0"/>
                                  </p:stCondLst>
                                  <p:childTnLst>
                                    <p:set>
                                      <p:cBhvr>
                                        <p:cTn id="34" dur="1" fill="hold">
                                          <p:stCondLst>
                                            <p:cond delay="0"/>
                                          </p:stCondLst>
                                        </p:cTn>
                                        <p:tgtEl>
                                          <p:spTgt spid="64"/>
                                        </p:tgtEl>
                                        <p:attrNameLst>
                                          <p:attrName>style.visibility</p:attrName>
                                        </p:attrNameLst>
                                      </p:cBhvr>
                                      <p:to>
                                        <p:strVal val="visible"/>
                                      </p:to>
                                    </p:set>
                                    <p:anim calcmode="lin" valueType="num">
                                      <p:cBhvr additive="base">
                                        <p:cTn id="35" dur="500" fill="hold"/>
                                        <p:tgtEl>
                                          <p:spTgt spid="64"/>
                                        </p:tgtEl>
                                        <p:attrNameLst>
                                          <p:attrName>ppt_x</p:attrName>
                                        </p:attrNameLst>
                                      </p:cBhvr>
                                      <p:tavLst>
                                        <p:tav tm="0">
                                          <p:val>
                                            <p:strVal val="#ppt_x"/>
                                          </p:val>
                                        </p:tav>
                                        <p:tav tm="100000">
                                          <p:val>
                                            <p:strVal val="#ppt_x"/>
                                          </p:val>
                                        </p:tav>
                                      </p:tavLst>
                                    </p:anim>
                                    <p:anim calcmode="lin" valueType="num">
                                      <p:cBhvr additive="base">
                                        <p:cTn id="36" dur="500" fill="hold"/>
                                        <p:tgtEl>
                                          <p:spTgt spid="64"/>
                                        </p:tgtEl>
                                        <p:attrNameLst>
                                          <p:attrName>ppt_y</p:attrName>
                                        </p:attrNameLst>
                                      </p:cBhvr>
                                      <p:tavLst>
                                        <p:tav tm="0">
                                          <p:val>
                                            <p:strVal val="1+#ppt_h/2"/>
                                          </p:val>
                                        </p:tav>
                                        <p:tav tm="100000">
                                          <p:val>
                                            <p:strVal val="#ppt_y"/>
                                          </p:val>
                                        </p:tav>
                                      </p:tavLst>
                                    </p:anim>
                                  </p:childTnLst>
                                </p:cTn>
                              </p:par>
                            </p:childTnLst>
                          </p:cTn>
                        </p:par>
                        <p:par>
                          <p:cTn id="37" fill="hold">
                            <p:stCondLst>
                              <p:cond delay="3650"/>
                            </p:stCondLst>
                            <p:childTnLst>
                              <p:par>
                                <p:cTn id="38" presetID="42" presetClass="entr" presetSubtype="0" fill="hold" nodeType="afterEffect">
                                  <p:stCondLst>
                                    <p:cond delay="0"/>
                                  </p:stCondLst>
                                  <p:childTnLst>
                                    <p:set>
                                      <p:cBhvr>
                                        <p:cTn id="39" dur="1" fill="hold">
                                          <p:stCondLst>
                                            <p:cond delay="0"/>
                                          </p:stCondLst>
                                        </p:cTn>
                                        <p:tgtEl>
                                          <p:spTgt spid="105"/>
                                        </p:tgtEl>
                                        <p:attrNameLst>
                                          <p:attrName>style.visibility</p:attrName>
                                        </p:attrNameLst>
                                      </p:cBhvr>
                                      <p:to>
                                        <p:strVal val="visible"/>
                                      </p:to>
                                    </p:set>
                                    <p:animEffect transition="in" filter="fade">
                                      <p:cBhvr>
                                        <p:cTn id="40" dur="1000"/>
                                        <p:tgtEl>
                                          <p:spTgt spid="105"/>
                                        </p:tgtEl>
                                      </p:cBhvr>
                                    </p:animEffect>
                                    <p:anim calcmode="lin" valueType="num">
                                      <p:cBhvr>
                                        <p:cTn id="41" dur="1000" fill="hold"/>
                                        <p:tgtEl>
                                          <p:spTgt spid="105"/>
                                        </p:tgtEl>
                                        <p:attrNameLst>
                                          <p:attrName>ppt_x</p:attrName>
                                        </p:attrNameLst>
                                      </p:cBhvr>
                                      <p:tavLst>
                                        <p:tav tm="0">
                                          <p:val>
                                            <p:strVal val="#ppt_x"/>
                                          </p:val>
                                        </p:tav>
                                        <p:tav tm="100000">
                                          <p:val>
                                            <p:strVal val="#ppt_x"/>
                                          </p:val>
                                        </p:tav>
                                      </p:tavLst>
                                    </p:anim>
                                    <p:anim calcmode="lin" valueType="num">
                                      <p:cBhvr>
                                        <p:cTn id="42"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2" grpId="0"/>
      <p:bldP spid="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2978"/>
            <a:ext cx="12187592" cy="6930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353931" y="342821"/>
            <a:ext cx="11479731" cy="6172357"/>
          </a:xfrm>
          <a:prstGeom prst="frame">
            <a:avLst>
              <a:gd name="adj1" fmla="val 772"/>
            </a:avLst>
          </a:prstGeom>
          <a:gradFill flip="none" rotWithShape="1">
            <a:gsLst>
              <a:gs pos="0">
                <a:srgbClr val="FEF19F"/>
              </a:gs>
              <a:gs pos="100000">
                <a:srgbClr val="FEF19F"/>
              </a:gs>
              <a:gs pos="50000">
                <a:srgbClr val="937F3C"/>
              </a:gs>
            </a:gsLst>
            <a:lin ang="0" scaled="1"/>
            <a:tileRect/>
          </a:gradFill>
          <a:ln>
            <a:noFill/>
          </a:ln>
          <a:effectLst>
            <a:outerShdw blurRad="1016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0" name="图片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3984410" flipH="1">
            <a:off x="216185" y="-526303"/>
            <a:ext cx="1596267" cy="1738247"/>
          </a:xfrm>
          <a:prstGeom prst="rect">
            <a:avLst/>
          </a:prstGeom>
        </p:spPr>
      </p:pic>
      <p:sp>
        <p:nvSpPr>
          <p:cNvPr id="12" name="TextBox 105"/>
          <p:cNvSpPr txBox="1">
            <a:spLocks noChangeArrowheads="1"/>
          </p:cNvSpPr>
          <p:nvPr/>
        </p:nvSpPr>
        <p:spPr bwMode="auto">
          <a:xfrm>
            <a:off x="2130238" y="554715"/>
            <a:ext cx="5765065" cy="500103"/>
          </a:xfrm>
          <a:prstGeom prst="rect">
            <a:avLst/>
          </a:prstGeom>
          <a:noFill/>
          <a:ln w="9525">
            <a:noFill/>
            <a:miter lim="800000"/>
          </a:ln>
        </p:spPr>
        <p:txBody>
          <a:bodyPr vert="horz"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tx1">
                    <a:lumMod val="95000"/>
                    <a:lumOff val="5000"/>
                  </a:schemeClr>
                </a:solidFill>
                <a:ea typeface="方正字迹-子实行楷简体" panose="02000000000000000000" pitchFamily="2" charset="-122"/>
                <a:cs typeface="+mn-lt"/>
              </a:rPr>
              <a:t>PART TWO</a:t>
            </a:r>
            <a:r>
              <a:rPr lang="zh-CN" altLang="en-US" sz="2800" spc="300" dirty="0">
                <a:solidFill>
                  <a:schemeClr val="tx1">
                    <a:lumMod val="85000"/>
                    <a:lumOff val="15000"/>
                  </a:schemeClr>
                </a:solidFill>
                <a:latin typeface="楷体_GB2312" panose="02010609030101010101" pitchFamily="49" charset="-122"/>
                <a:ea typeface="楷体_GB2312" panose="02010609030101010101" pitchFamily="49" charset="-122"/>
              </a:rPr>
              <a:t>什么是共同富裕</a:t>
            </a:r>
          </a:p>
        </p:txBody>
      </p:sp>
      <p:pic>
        <p:nvPicPr>
          <p:cNvPr id="7" name="图片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03248" y="4642344"/>
            <a:ext cx="2019653" cy="1872834"/>
          </a:xfrm>
          <a:prstGeom prst="rect">
            <a:avLst/>
          </a:prstGeom>
        </p:spPr>
      </p:pic>
      <p:grpSp>
        <p:nvGrpSpPr>
          <p:cNvPr id="23" name="组合 22">
            <a:extLst>
              <a:ext uri="{FF2B5EF4-FFF2-40B4-BE49-F238E27FC236}">
                <a16:creationId xmlns:a16="http://schemas.microsoft.com/office/drawing/2014/main" id="{8E4CDC1D-35D7-48B4-A6D3-670EB8919F3B}"/>
              </a:ext>
            </a:extLst>
          </p:cNvPr>
          <p:cNvGrpSpPr/>
          <p:nvPr/>
        </p:nvGrpSpPr>
        <p:grpSpPr>
          <a:xfrm>
            <a:off x="1343609" y="1822547"/>
            <a:ext cx="2016386" cy="2088067"/>
            <a:chOff x="1343609" y="1822547"/>
            <a:chExt cx="2016386" cy="2088067"/>
          </a:xfrm>
        </p:grpSpPr>
        <p:pic>
          <p:nvPicPr>
            <p:cNvPr id="2" name="图片 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181032">
              <a:off x="1343609" y="1824625"/>
              <a:ext cx="2016386" cy="2085989"/>
            </a:xfrm>
            <a:prstGeom prst="rect">
              <a:avLst/>
            </a:prstGeom>
          </p:spPr>
        </p:pic>
        <p:pic>
          <p:nvPicPr>
            <p:cNvPr id="9" name="图片 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614325" y="1822547"/>
              <a:ext cx="468834" cy="554787"/>
            </a:xfrm>
            <a:prstGeom prst="rect">
              <a:avLst/>
            </a:prstGeom>
          </p:spPr>
        </p:pic>
        <p:sp>
          <p:nvSpPr>
            <p:cNvPr id="3" name="文本框 2"/>
            <p:cNvSpPr txBox="1"/>
            <p:nvPr/>
          </p:nvSpPr>
          <p:spPr>
            <a:xfrm>
              <a:off x="1586740" y="2594712"/>
              <a:ext cx="1668307" cy="369332"/>
            </a:xfrm>
            <a:prstGeom prst="rect">
              <a:avLst/>
            </a:prstGeom>
            <a:noFill/>
          </p:spPr>
          <p:txBody>
            <a:bodyPr wrap="square" rtlCol="0">
              <a:spAutoFit/>
            </a:bodyPr>
            <a:lstStyle/>
            <a:p>
              <a:pPr lvl="0" algn="ctr" defTabSz="457200">
                <a:defRPr/>
              </a:pPr>
              <a:r>
                <a:rPr lang="zh-CN" altLang="en-US" dirty="0">
                  <a:solidFill>
                    <a:srgbClr val="0070C0"/>
                  </a:solidFill>
                </a:rPr>
                <a:t>医疗问题</a:t>
              </a:r>
              <a:endParaRPr kumimoji="0" lang="zh-CN" altLang="en-US" sz="2400" b="1" i="0" u="none" strike="noStrike" kern="1200" cap="none" spc="0" normalizeH="0" baseline="0" noProof="0" dirty="0">
                <a:ln>
                  <a:noFill/>
                </a:ln>
                <a:solidFill>
                  <a:srgbClr val="0070C0"/>
                </a:solidFill>
                <a:effectLst/>
                <a:uLnTx/>
                <a:uFillTx/>
                <a:ea typeface="站酷快乐体2016修订版" panose="02010600030101010101" pitchFamily="2" charset="-122"/>
              </a:endParaRPr>
            </a:p>
          </p:txBody>
        </p:sp>
      </p:grpSp>
      <p:grpSp>
        <p:nvGrpSpPr>
          <p:cNvPr id="24" name="组合 23">
            <a:extLst>
              <a:ext uri="{FF2B5EF4-FFF2-40B4-BE49-F238E27FC236}">
                <a16:creationId xmlns:a16="http://schemas.microsoft.com/office/drawing/2014/main" id="{72F6AA1C-6549-4D3B-89F9-8EB84F30EAB6}"/>
              </a:ext>
            </a:extLst>
          </p:cNvPr>
          <p:cNvGrpSpPr/>
          <p:nvPr/>
        </p:nvGrpSpPr>
        <p:grpSpPr>
          <a:xfrm>
            <a:off x="3844122" y="1823585"/>
            <a:ext cx="2016386" cy="2088067"/>
            <a:chOff x="3875525" y="1822547"/>
            <a:chExt cx="2016386" cy="2088067"/>
          </a:xfrm>
        </p:grpSpPr>
        <p:pic>
          <p:nvPicPr>
            <p:cNvPr id="11" name="图片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181032">
              <a:off x="3875525" y="1824625"/>
              <a:ext cx="2016386" cy="2085989"/>
            </a:xfrm>
            <a:prstGeom prst="rect">
              <a:avLst/>
            </a:prstGeom>
          </p:spPr>
        </p:pic>
        <p:pic>
          <p:nvPicPr>
            <p:cNvPr id="6" name="图片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146241" y="1822547"/>
              <a:ext cx="468834" cy="554787"/>
            </a:xfrm>
            <a:prstGeom prst="rect">
              <a:avLst/>
            </a:prstGeom>
          </p:spPr>
        </p:pic>
        <p:sp>
          <p:nvSpPr>
            <p:cNvPr id="13" name="文本框 12"/>
            <p:cNvSpPr txBox="1"/>
            <p:nvPr/>
          </p:nvSpPr>
          <p:spPr>
            <a:xfrm>
              <a:off x="4358080" y="2542397"/>
              <a:ext cx="1363610" cy="646331"/>
            </a:xfrm>
            <a:prstGeom prst="rect">
              <a:avLst/>
            </a:prstGeom>
            <a:noFill/>
          </p:spPr>
          <p:txBody>
            <a:bodyPr wrap="square" rtlCol="0">
              <a:spAutoFit/>
            </a:bodyPr>
            <a:lstStyle/>
            <a:p>
              <a:pPr lvl="0" algn="ctr" defTabSz="457200">
                <a:defRPr/>
              </a:pPr>
              <a:r>
                <a:rPr lang="zh-CN" altLang="en-US" dirty="0">
                  <a:solidFill>
                    <a:srgbClr val="0070C0"/>
                  </a:solidFill>
                  <a:hlinkClick r:id="rId7">
                    <a:extLst>
                      <a:ext uri="{A12FA001-AC4F-418D-AE19-62706E023703}">
                        <ahyp:hlinkClr xmlns:ahyp="http://schemas.microsoft.com/office/drawing/2018/hyperlinkcolor" val="tx"/>
                      </a:ext>
                    </a:extLst>
                  </a:hlinkClick>
                </a:rPr>
                <a:t>全民教育</a:t>
              </a:r>
              <a:r>
                <a:rPr lang="zh-CN" altLang="en-US" dirty="0">
                  <a:solidFill>
                    <a:srgbClr val="0070C0"/>
                  </a:solidFill>
                </a:rPr>
                <a:t>不用钱</a:t>
              </a:r>
              <a:endParaRPr kumimoji="0" lang="zh-CN" altLang="en-US" sz="2400" b="1" i="0" u="none" strike="noStrike" kern="1200" cap="none" spc="0" normalizeH="0" baseline="0" noProof="0" dirty="0">
                <a:ln>
                  <a:noFill/>
                </a:ln>
                <a:solidFill>
                  <a:srgbClr val="0070C0"/>
                </a:solidFill>
                <a:effectLst/>
                <a:uLnTx/>
                <a:uFillTx/>
                <a:ea typeface="站酷快乐体2016修订版" panose="02010600030101010101" pitchFamily="2" charset="-122"/>
              </a:endParaRPr>
            </a:p>
          </p:txBody>
        </p:sp>
      </p:grpSp>
      <p:grpSp>
        <p:nvGrpSpPr>
          <p:cNvPr id="25" name="组合 24">
            <a:extLst>
              <a:ext uri="{FF2B5EF4-FFF2-40B4-BE49-F238E27FC236}">
                <a16:creationId xmlns:a16="http://schemas.microsoft.com/office/drawing/2014/main" id="{FCC88319-0D50-459B-BDF5-66161AFA431A}"/>
              </a:ext>
            </a:extLst>
          </p:cNvPr>
          <p:cNvGrpSpPr/>
          <p:nvPr/>
        </p:nvGrpSpPr>
        <p:grpSpPr>
          <a:xfrm>
            <a:off x="6284539" y="1822547"/>
            <a:ext cx="2016386" cy="2088067"/>
            <a:chOff x="6284539" y="1822547"/>
            <a:chExt cx="2016386" cy="2088067"/>
          </a:xfrm>
        </p:grpSpPr>
        <p:pic>
          <p:nvPicPr>
            <p:cNvPr id="14" name="图片 1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181032">
              <a:off x="6284539" y="1824625"/>
              <a:ext cx="2016386" cy="2085989"/>
            </a:xfrm>
            <a:prstGeom prst="rect">
              <a:avLst/>
            </a:prstGeom>
          </p:spPr>
        </p:pic>
        <p:pic>
          <p:nvPicPr>
            <p:cNvPr id="15" name="图片 1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555255" y="1822547"/>
              <a:ext cx="468834" cy="554787"/>
            </a:xfrm>
            <a:prstGeom prst="rect">
              <a:avLst/>
            </a:prstGeom>
          </p:spPr>
        </p:pic>
        <p:sp>
          <p:nvSpPr>
            <p:cNvPr id="16" name="文本框 15"/>
            <p:cNvSpPr txBox="1"/>
            <p:nvPr/>
          </p:nvSpPr>
          <p:spPr>
            <a:xfrm>
              <a:off x="6558963" y="2647658"/>
              <a:ext cx="1476990" cy="369332"/>
            </a:xfrm>
            <a:prstGeom prst="rect">
              <a:avLst/>
            </a:prstGeom>
            <a:noFill/>
          </p:spPr>
          <p:txBody>
            <a:bodyPr wrap="square" rtlCol="0">
              <a:spAutoFit/>
            </a:bodyPr>
            <a:lstStyle/>
            <a:p>
              <a:pPr lvl="0" algn="ctr" defTabSz="457200">
                <a:defRPr/>
              </a:pPr>
              <a:r>
                <a:rPr lang="zh-CN" altLang="en-US" dirty="0">
                  <a:solidFill>
                    <a:srgbClr val="0070C0"/>
                  </a:solidFill>
                </a:rPr>
                <a:t>享受养老费</a:t>
              </a:r>
              <a:endParaRPr kumimoji="0" lang="zh-CN" altLang="en-US" sz="2400" b="1" i="0" u="none" strike="noStrike" kern="1200" cap="none" spc="0" normalizeH="0" baseline="0" noProof="0" dirty="0">
                <a:ln>
                  <a:noFill/>
                </a:ln>
                <a:solidFill>
                  <a:srgbClr val="0070C0"/>
                </a:solidFill>
                <a:effectLst/>
                <a:uLnTx/>
                <a:uFillTx/>
                <a:ea typeface="站酷快乐体2016修订版" panose="02010600030101010101" pitchFamily="2" charset="-122"/>
              </a:endParaRPr>
            </a:p>
          </p:txBody>
        </p:sp>
      </p:grpSp>
      <p:grpSp>
        <p:nvGrpSpPr>
          <p:cNvPr id="26" name="组合 25">
            <a:extLst>
              <a:ext uri="{FF2B5EF4-FFF2-40B4-BE49-F238E27FC236}">
                <a16:creationId xmlns:a16="http://schemas.microsoft.com/office/drawing/2014/main" id="{B0C243BB-480F-4194-A35A-515FD0EA9BD3}"/>
              </a:ext>
            </a:extLst>
          </p:cNvPr>
          <p:cNvGrpSpPr/>
          <p:nvPr/>
        </p:nvGrpSpPr>
        <p:grpSpPr>
          <a:xfrm>
            <a:off x="8838554" y="1822547"/>
            <a:ext cx="2016386" cy="2088067"/>
            <a:chOff x="8838554" y="1822547"/>
            <a:chExt cx="2016386" cy="2088067"/>
          </a:xfrm>
        </p:grpSpPr>
        <p:pic>
          <p:nvPicPr>
            <p:cNvPr id="17" name="图片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181032">
              <a:off x="8838554" y="1824625"/>
              <a:ext cx="2016386" cy="2085989"/>
            </a:xfrm>
            <a:prstGeom prst="rect">
              <a:avLst/>
            </a:prstGeom>
          </p:spPr>
        </p:pic>
        <p:pic>
          <p:nvPicPr>
            <p:cNvPr id="18" name="图片 1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109270" y="1822547"/>
              <a:ext cx="468834" cy="554787"/>
            </a:xfrm>
            <a:prstGeom prst="rect">
              <a:avLst/>
            </a:prstGeom>
          </p:spPr>
        </p:pic>
        <p:sp>
          <p:nvSpPr>
            <p:cNvPr id="19" name="文本框 18"/>
            <p:cNvSpPr txBox="1"/>
            <p:nvPr/>
          </p:nvSpPr>
          <p:spPr>
            <a:xfrm>
              <a:off x="9212953" y="2621089"/>
              <a:ext cx="1587333" cy="369332"/>
            </a:xfrm>
            <a:prstGeom prst="rect">
              <a:avLst/>
            </a:prstGeom>
            <a:noFill/>
          </p:spPr>
          <p:txBody>
            <a:bodyPr wrap="square" rtlCol="0">
              <a:spAutoFit/>
            </a:bodyPr>
            <a:lstStyle/>
            <a:p>
              <a:pPr lvl="0" algn="ctr" defTabSz="457200">
                <a:defRPr/>
              </a:pPr>
              <a:r>
                <a:rPr lang="zh-CN" altLang="en-US" dirty="0">
                  <a:solidFill>
                    <a:srgbClr val="0070C0"/>
                  </a:solidFill>
                </a:rPr>
                <a:t>消费的救助金</a:t>
              </a:r>
              <a:endParaRPr kumimoji="0" lang="zh-CN" altLang="en-US" sz="2400" b="1" i="0" u="none" strike="noStrike" kern="1200" cap="none" spc="0" normalizeH="0" baseline="0" noProof="0" dirty="0">
                <a:ln>
                  <a:noFill/>
                </a:ln>
                <a:solidFill>
                  <a:srgbClr val="0070C0"/>
                </a:solidFill>
                <a:effectLst/>
                <a:uLnTx/>
                <a:uFillTx/>
                <a:ea typeface="站酷快乐体2016修订版" panose="02010600030101010101" pitchFamily="2" charset="-122"/>
              </a:endParaRPr>
            </a:p>
          </p:txBody>
        </p:sp>
      </p:grpSp>
      <p:sp>
        <p:nvSpPr>
          <p:cNvPr id="8" name="文本框 7"/>
          <p:cNvSpPr txBox="1"/>
          <p:nvPr/>
        </p:nvSpPr>
        <p:spPr>
          <a:xfrm>
            <a:off x="1395095" y="3962400"/>
            <a:ext cx="2122805" cy="348813"/>
          </a:xfrm>
          <a:prstGeom prst="rect">
            <a:avLst/>
          </a:prstGeom>
          <a:noFill/>
        </p:spPr>
        <p:txBody>
          <a:bodyPr wrap="square" rtlCol="0">
            <a:spAutoFit/>
          </a:bodyPr>
          <a:lstStyle/>
          <a:p>
            <a:pPr lvl="0" algn="ctr" defTabSz="1218565" fontAlgn="auto">
              <a:lnSpc>
                <a:spcPts val="2000"/>
              </a:lnSpc>
              <a:spcBef>
                <a:spcPts val="1000"/>
              </a:spcBef>
              <a:spcAft>
                <a:spcPts val="0"/>
              </a:spcAft>
              <a:buClrTx/>
              <a:buSzTx/>
              <a:buFontTx/>
              <a:defRPr/>
            </a:pPr>
            <a:r>
              <a:rPr lang="zh-CN" altLang="en-US" dirty="0"/>
              <a:t>看病不用钱</a:t>
            </a:r>
            <a:r>
              <a:rPr lang="zh-CN" altLang="en-US" sz="1200" dirty="0">
                <a:solidFill>
                  <a:schemeClr val="tx1">
                    <a:lumMod val="85000"/>
                    <a:lumOff val="15000"/>
                  </a:schemeClr>
                </a:solidFill>
                <a:ea typeface="+mn-lt"/>
                <a:sym typeface="FZHei-B01S" panose="02010601030101010101" pitchFamily="2" charset="-122"/>
              </a:rPr>
              <a:t>。</a:t>
            </a:r>
            <a:endParaRPr kumimoji="1" lang="zh-CN" altLang="en-US" sz="1200" b="0" i="0" u="none" strike="noStrike" kern="1200" cap="none" spc="0" normalizeH="0" baseline="0" noProof="0" dirty="0">
              <a:ln>
                <a:noFill/>
              </a:ln>
              <a:solidFill>
                <a:schemeClr val="tx1">
                  <a:lumMod val="85000"/>
                  <a:lumOff val="15000"/>
                </a:schemeClr>
              </a:solidFill>
              <a:effectLst/>
              <a:uLnTx/>
              <a:uFillTx/>
              <a:ea typeface="+mn-lt"/>
              <a:cs typeface="站酷快乐体2016修订版" panose="02010600030101010101" pitchFamily="2" charset="-122"/>
              <a:sym typeface="FZHei-B01S" panose="02010601030101010101" pitchFamily="2" charset="-122"/>
            </a:endParaRPr>
          </a:p>
        </p:txBody>
      </p:sp>
      <p:sp>
        <p:nvSpPr>
          <p:cNvPr id="20" name="文本框 19"/>
          <p:cNvSpPr txBox="1"/>
          <p:nvPr/>
        </p:nvSpPr>
        <p:spPr>
          <a:xfrm>
            <a:off x="4108450" y="3962400"/>
            <a:ext cx="2122805" cy="348813"/>
          </a:xfrm>
          <a:prstGeom prst="rect">
            <a:avLst/>
          </a:prstGeom>
          <a:noFill/>
        </p:spPr>
        <p:txBody>
          <a:bodyPr wrap="square" rtlCol="0">
            <a:spAutoFit/>
          </a:bodyPr>
          <a:lstStyle/>
          <a:p>
            <a:pPr lvl="0" algn="ctr" defTabSz="1218565">
              <a:lnSpc>
                <a:spcPts val="2000"/>
              </a:lnSpc>
              <a:spcBef>
                <a:spcPts val="1000"/>
              </a:spcBef>
              <a:spcAft>
                <a:spcPts val="0"/>
              </a:spcAft>
              <a:buClrTx/>
              <a:buSzTx/>
              <a:buFontTx/>
              <a:defRPr/>
            </a:pPr>
            <a:r>
              <a:rPr lang="zh-CN" altLang="en-US" dirty="0"/>
              <a:t>教育问题</a:t>
            </a:r>
            <a:endParaRPr lang="zh-CN" altLang="en-US" sz="1200" dirty="0">
              <a:solidFill>
                <a:schemeClr val="tx1">
                  <a:lumMod val="85000"/>
                  <a:lumOff val="15000"/>
                </a:schemeClr>
              </a:solidFill>
              <a:ea typeface="+mn-lt"/>
              <a:sym typeface="FZHei-B01S" panose="02010601030101010101" pitchFamily="2" charset="-122"/>
            </a:endParaRPr>
          </a:p>
        </p:txBody>
      </p:sp>
      <p:sp>
        <p:nvSpPr>
          <p:cNvPr id="21" name="文本框 20"/>
          <p:cNvSpPr txBox="1"/>
          <p:nvPr/>
        </p:nvSpPr>
        <p:spPr>
          <a:xfrm>
            <a:off x="6555105" y="3962400"/>
            <a:ext cx="2122805" cy="348813"/>
          </a:xfrm>
          <a:prstGeom prst="rect">
            <a:avLst/>
          </a:prstGeom>
          <a:noFill/>
        </p:spPr>
        <p:txBody>
          <a:bodyPr wrap="square" rtlCol="0">
            <a:spAutoFit/>
          </a:bodyPr>
          <a:lstStyle/>
          <a:p>
            <a:pPr lvl="0" algn="ctr" defTabSz="1218565">
              <a:lnSpc>
                <a:spcPts val="2000"/>
              </a:lnSpc>
              <a:spcBef>
                <a:spcPts val="1000"/>
              </a:spcBef>
              <a:spcAft>
                <a:spcPts val="0"/>
              </a:spcAft>
              <a:buClrTx/>
              <a:buSzTx/>
              <a:buFontTx/>
              <a:defRPr/>
            </a:pPr>
            <a:r>
              <a:rPr lang="zh-CN" altLang="en-US" dirty="0">
                <a:hlinkClick r:id="rId8">
                  <a:extLst>
                    <a:ext uri="{A12FA001-AC4F-418D-AE19-62706E023703}">
                      <ahyp:hlinkClr xmlns:ahyp="http://schemas.microsoft.com/office/drawing/2018/hyperlinkcolor" val="tx"/>
                    </a:ext>
                  </a:extLst>
                </a:hlinkClick>
              </a:rPr>
              <a:t>养老问题</a:t>
            </a:r>
            <a:endParaRPr lang="zh-CN" altLang="en-US" sz="1200" dirty="0">
              <a:ea typeface="+mn-lt"/>
              <a:sym typeface="FZHei-B01S" panose="02010601030101010101" pitchFamily="2" charset="-122"/>
            </a:endParaRPr>
          </a:p>
        </p:txBody>
      </p:sp>
      <p:sp>
        <p:nvSpPr>
          <p:cNvPr id="22" name="文本框 21"/>
          <p:cNvSpPr txBox="1"/>
          <p:nvPr/>
        </p:nvSpPr>
        <p:spPr>
          <a:xfrm>
            <a:off x="8890000" y="3962400"/>
            <a:ext cx="2122805" cy="348813"/>
          </a:xfrm>
          <a:prstGeom prst="rect">
            <a:avLst/>
          </a:prstGeom>
          <a:noFill/>
        </p:spPr>
        <p:txBody>
          <a:bodyPr wrap="square" rtlCol="0">
            <a:spAutoFit/>
          </a:bodyPr>
          <a:lstStyle/>
          <a:p>
            <a:pPr lvl="0" algn="ctr" defTabSz="1218565">
              <a:lnSpc>
                <a:spcPts val="2000"/>
              </a:lnSpc>
              <a:spcBef>
                <a:spcPts val="1000"/>
              </a:spcBef>
              <a:spcAft>
                <a:spcPts val="0"/>
              </a:spcAft>
              <a:buClrTx/>
              <a:buSzTx/>
              <a:buFontTx/>
              <a:defRPr/>
            </a:pPr>
            <a:r>
              <a:rPr lang="zh-CN" altLang="en-US" dirty="0"/>
              <a:t>失业问题</a:t>
            </a:r>
            <a:endParaRPr lang="zh-CN" altLang="en-US" sz="1200" dirty="0">
              <a:solidFill>
                <a:schemeClr val="tx1">
                  <a:lumMod val="85000"/>
                  <a:lumOff val="15000"/>
                </a:schemeClr>
              </a:solidFill>
              <a:ea typeface="+mn-lt"/>
              <a:sym typeface="FZHei-B01S" panose="02010601030101010101" pitchFamily="2"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2150"/>
                            </p:stCondLst>
                            <p:childTnLst>
                              <p:par>
                                <p:cTn id="23" presetID="53" presetClass="entr" presetSubtype="16"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650"/>
                            </p:stCondLst>
                            <p:childTnLst>
                              <p:par>
                                <p:cTn id="29" presetID="53" presetClass="entr" presetSubtype="16"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par>
                                <p:cTn id="34" presetID="53" presetClass="entr" presetSubtype="16"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par>
                                <p:cTn id="39" presetID="53" presetClass="entr" presetSubtype="16"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animEffect transition="in" filter="fade">
                                      <p:cBhvr>
                                        <p:cTn id="43" dur="500"/>
                                        <p:tgtEl>
                                          <p:spTgt spid="25"/>
                                        </p:tgtEl>
                                      </p:cBhvr>
                                    </p:animEffect>
                                  </p:childTnLst>
                                </p:cTn>
                              </p:par>
                              <p:par>
                                <p:cTn id="44" presetID="53" presetClass="entr" presetSubtype="16"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childTnLst>
                          </p:cTn>
                        </p:par>
                        <p:par>
                          <p:cTn id="49" fill="hold">
                            <p:stCondLst>
                              <p:cond delay="3150"/>
                            </p:stCondLst>
                            <p:childTnLst>
                              <p:par>
                                <p:cTn id="50" presetID="42" presetClass="entr" presetSubtype="0" fill="hold" grpId="0"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1000"/>
                                        <p:tgtEl>
                                          <p:spTgt spid="8"/>
                                        </p:tgtEl>
                                      </p:cBhvr>
                                    </p:animEffect>
                                    <p:anim calcmode="lin" valueType="num">
                                      <p:cBhvr>
                                        <p:cTn id="53" dur="1000" fill="hold"/>
                                        <p:tgtEl>
                                          <p:spTgt spid="8"/>
                                        </p:tgtEl>
                                        <p:attrNameLst>
                                          <p:attrName>ppt_x</p:attrName>
                                        </p:attrNameLst>
                                      </p:cBhvr>
                                      <p:tavLst>
                                        <p:tav tm="0">
                                          <p:val>
                                            <p:strVal val="#ppt_x"/>
                                          </p:val>
                                        </p:tav>
                                        <p:tav tm="100000">
                                          <p:val>
                                            <p:strVal val="#ppt_x"/>
                                          </p:val>
                                        </p:tav>
                                      </p:tavLst>
                                    </p:anim>
                                    <p:anim calcmode="lin" valueType="num">
                                      <p:cBhvr>
                                        <p:cTn id="54" dur="1000" fill="hold"/>
                                        <p:tgtEl>
                                          <p:spTgt spid="8"/>
                                        </p:tgtEl>
                                        <p:attrNameLst>
                                          <p:attrName>ppt_y</p:attrName>
                                        </p:attrNameLst>
                                      </p:cBhvr>
                                      <p:tavLst>
                                        <p:tav tm="0">
                                          <p:val>
                                            <p:strVal val="#ppt_y+.1"/>
                                          </p:val>
                                        </p:tav>
                                        <p:tav tm="100000">
                                          <p:val>
                                            <p:strVal val="#ppt_y"/>
                                          </p:val>
                                        </p:tav>
                                      </p:tavLst>
                                    </p:anim>
                                  </p:childTnLst>
                                </p:cTn>
                              </p:par>
                            </p:childTnLst>
                          </p:cTn>
                        </p:par>
                        <p:par>
                          <p:cTn id="55" fill="hold">
                            <p:stCondLst>
                              <p:cond delay="4150"/>
                            </p:stCondLst>
                            <p:childTnLst>
                              <p:par>
                                <p:cTn id="56" presetID="42" presetClass="entr" presetSubtype="0"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1000"/>
                                        <p:tgtEl>
                                          <p:spTgt spid="20"/>
                                        </p:tgtEl>
                                      </p:cBhvr>
                                    </p:animEffect>
                                    <p:anim calcmode="lin" valueType="num">
                                      <p:cBhvr>
                                        <p:cTn id="59" dur="1000" fill="hold"/>
                                        <p:tgtEl>
                                          <p:spTgt spid="20"/>
                                        </p:tgtEl>
                                        <p:attrNameLst>
                                          <p:attrName>ppt_x</p:attrName>
                                        </p:attrNameLst>
                                      </p:cBhvr>
                                      <p:tavLst>
                                        <p:tav tm="0">
                                          <p:val>
                                            <p:strVal val="#ppt_x"/>
                                          </p:val>
                                        </p:tav>
                                        <p:tav tm="100000">
                                          <p:val>
                                            <p:strVal val="#ppt_x"/>
                                          </p:val>
                                        </p:tav>
                                      </p:tavLst>
                                    </p:anim>
                                    <p:anim calcmode="lin" valueType="num">
                                      <p:cBhvr>
                                        <p:cTn id="60" dur="1000" fill="hold"/>
                                        <p:tgtEl>
                                          <p:spTgt spid="20"/>
                                        </p:tgtEl>
                                        <p:attrNameLst>
                                          <p:attrName>ppt_y</p:attrName>
                                        </p:attrNameLst>
                                      </p:cBhvr>
                                      <p:tavLst>
                                        <p:tav tm="0">
                                          <p:val>
                                            <p:strVal val="#ppt_y+.1"/>
                                          </p:val>
                                        </p:tav>
                                        <p:tav tm="100000">
                                          <p:val>
                                            <p:strVal val="#ppt_y"/>
                                          </p:val>
                                        </p:tav>
                                      </p:tavLst>
                                    </p:anim>
                                  </p:childTnLst>
                                </p:cTn>
                              </p:par>
                            </p:childTnLst>
                          </p:cTn>
                        </p:par>
                        <p:par>
                          <p:cTn id="61" fill="hold">
                            <p:stCondLst>
                              <p:cond delay="5150"/>
                            </p:stCondLst>
                            <p:childTnLst>
                              <p:par>
                                <p:cTn id="62" presetID="42" presetClass="entr" presetSubtype="0"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1000"/>
                                        <p:tgtEl>
                                          <p:spTgt spid="21"/>
                                        </p:tgtEl>
                                      </p:cBhvr>
                                    </p:animEffect>
                                    <p:anim calcmode="lin" valueType="num">
                                      <p:cBhvr>
                                        <p:cTn id="65" dur="1000" fill="hold"/>
                                        <p:tgtEl>
                                          <p:spTgt spid="21"/>
                                        </p:tgtEl>
                                        <p:attrNameLst>
                                          <p:attrName>ppt_x</p:attrName>
                                        </p:attrNameLst>
                                      </p:cBhvr>
                                      <p:tavLst>
                                        <p:tav tm="0">
                                          <p:val>
                                            <p:strVal val="#ppt_x"/>
                                          </p:val>
                                        </p:tav>
                                        <p:tav tm="100000">
                                          <p:val>
                                            <p:strVal val="#ppt_x"/>
                                          </p:val>
                                        </p:tav>
                                      </p:tavLst>
                                    </p:anim>
                                    <p:anim calcmode="lin" valueType="num">
                                      <p:cBhvr>
                                        <p:cTn id="66" dur="1000" fill="hold"/>
                                        <p:tgtEl>
                                          <p:spTgt spid="21"/>
                                        </p:tgtEl>
                                        <p:attrNameLst>
                                          <p:attrName>ppt_y</p:attrName>
                                        </p:attrNameLst>
                                      </p:cBhvr>
                                      <p:tavLst>
                                        <p:tav tm="0">
                                          <p:val>
                                            <p:strVal val="#ppt_y+.1"/>
                                          </p:val>
                                        </p:tav>
                                        <p:tav tm="100000">
                                          <p:val>
                                            <p:strVal val="#ppt_y"/>
                                          </p:val>
                                        </p:tav>
                                      </p:tavLst>
                                    </p:anim>
                                  </p:childTnLst>
                                </p:cTn>
                              </p:par>
                            </p:childTnLst>
                          </p:cTn>
                        </p:par>
                        <p:par>
                          <p:cTn id="67" fill="hold">
                            <p:stCondLst>
                              <p:cond delay="6150"/>
                            </p:stCondLst>
                            <p:childTnLst>
                              <p:par>
                                <p:cTn id="68" presetID="42" presetClass="entr" presetSubtype="0" fill="hold" grpId="0" nodeType="after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1000"/>
                                        <p:tgtEl>
                                          <p:spTgt spid="22"/>
                                        </p:tgtEl>
                                      </p:cBhvr>
                                    </p:animEffect>
                                    <p:anim calcmode="lin" valueType="num">
                                      <p:cBhvr>
                                        <p:cTn id="71" dur="1000" fill="hold"/>
                                        <p:tgtEl>
                                          <p:spTgt spid="22"/>
                                        </p:tgtEl>
                                        <p:attrNameLst>
                                          <p:attrName>ppt_x</p:attrName>
                                        </p:attrNameLst>
                                      </p:cBhvr>
                                      <p:tavLst>
                                        <p:tav tm="0">
                                          <p:val>
                                            <p:strVal val="#ppt_x"/>
                                          </p:val>
                                        </p:tav>
                                        <p:tav tm="100000">
                                          <p:val>
                                            <p:strVal val="#ppt_x"/>
                                          </p:val>
                                        </p:tav>
                                      </p:tavLst>
                                    </p:anim>
                                    <p:anim calcmode="lin" valueType="num">
                                      <p:cBhvr>
                                        <p:cTn id="7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2" grpId="0"/>
      <p:bldP spid="8" grpId="0"/>
      <p:bldP spid="20" grpId="0"/>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2978"/>
            <a:ext cx="12187592" cy="6930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353931" y="342821"/>
            <a:ext cx="11479731" cy="6172357"/>
          </a:xfrm>
          <a:prstGeom prst="frame">
            <a:avLst>
              <a:gd name="adj1" fmla="val 772"/>
            </a:avLst>
          </a:prstGeom>
          <a:gradFill flip="none" rotWithShape="1">
            <a:gsLst>
              <a:gs pos="0">
                <a:srgbClr val="FEF19F"/>
              </a:gs>
              <a:gs pos="100000">
                <a:srgbClr val="FEF19F"/>
              </a:gs>
              <a:gs pos="50000">
                <a:srgbClr val="937F3C"/>
              </a:gs>
            </a:gsLst>
            <a:lin ang="0" scaled="1"/>
            <a:tileRect/>
          </a:gradFill>
          <a:ln>
            <a:noFill/>
          </a:ln>
          <a:effectLst>
            <a:outerShdw blurRad="1016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0" name="图片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3984410" flipH="1">
            <a:off x="216185" y="-526303"/>
            <a:ext cx="1596267" cy="1738247"/>
          </a:xfrm>
          <a:prstGeom prst="rect">
            <a:avLst/>
          </a:prstGeom>
        </p:spPr>
      </p:pic>
      <p:sp>
        <p:nvSpPr>
          <p:cNvPr id="12" name="TextBox 105"/>
          <p:cNvSpPr txBox="1">
            <a:spLocks noChangeArrowheads="1"/>
          </p:cNvSpPr>
          <p:nvPr/>
        </p:nvSpPr>
        <p:spPr bwMode="auto">
          <a:xfrm>
            <a:off x="2130238" y="554715"/>
            <a:ext cx="5883052" cy="500103"/>
          </a:xfrm>
          <a:prstGeom prst="rect">
            <a:avLst/>
          </a:prstGeom>
          <a:noFill/>
          <a:ln w="9525">
            <a:noFill/>
            <a:miter lim="800000"/>
          </a:ln>
        </p:spPr>
        <p:txBody>
          <a:bodyPr vert="horz"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tx1">
                    <a:lumMod val="95000"/>
                    <a:lumOff val="5000"/>
                  </a:schemeClr>
                </a:solidFill>
                <a:ea typeface="方正字迹-子实行楷简体" panose="02000000000000000000" pitchFamily="2" charset="-122"/>
                <a:cs typeface="+mn-lt"/>
              </a:rPr>
              <a:t>PART TWO</a:t>
            </a:r>
            <a:r>
              <a:rPr lang="zh-CN" altLang="en-US" sz="2800" spc="300" dirty="0">
                <a:solidFill>
                  <a:schemeClr val="tx1">
                    <a:lumMod val="85000"/>
                    <a:lumOff val="15000"/>
                  </a:schemeClr>
                </a:solidFill>
                <a:latin typeface="楷体_GB2312" panose="02010609030101010101" pitchFamily="49" charset="-122"/>
                <a:ea typeface="楷体_GB2312" panose="02010609030101010101" pitchFamily="49" charset="-122"/>
              </a:rPr>
              <a:t>什么是共同富裕</a:t>
            </a:r>
          </a:p>
        </p:txBody>
      </p:sp>
      <p:pic>
        <p:nvPicPr>
          <p:cNvPr id="7" name="图片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03248" y="4642344"/>
            <a:ext cx="2019653" cy="1872834"/>
          </a:xfrm>
          <a:prstGeom prst="rect">
            <a:avLst/>
          </a:prstGeom>
        </p:spPr>
      </p:pic>
      <p:sp>
        <p:nvSpPr>
          <p:cNvPr id="16" name="文本框 15"/>
          <p:cNvSpPr txBox="1"/>
          <p:nvPr/>
        </p:nvSpPr>
        <p:spPr>
          <a:xfrm>
            <a:off x="1701700" y="5115713"/>
            <a:ext cx="2056297" cy="4603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ea typeface="+mn-lt"/>
                <a:cs typeface="Gotham Medium"/>
                <a:sym typeface="+mn-ea"/>
              </a:rPr>
              <a:t>我们要有钱</a:t>
            </a:r>
            <a:r>
              <a:rPr lang="zh-CN" altLang="en-US" sz="2400" b="1" dirty="0">
                <a:solidFill>
                  <a:srgbClr val="000000"/>
                </a:solidFill>
                <a:ea typeface="+mn-lt"/>
                <a:cs typeface="Gotham Medium"/>
                <a:sym typeface="+mn-ea"/>
              </a:rPr>
              <a:t>哦</a:t>
            </a:r>
            <a:endParaRPr kumimoji="0" lang="zh-CN" altLang="en-US" sz="2400" b="1" i="0" u="none" strike="noStrike" kern="1200" cap="none" spc="0" normalizeH="0" baseline="0" noProof="0" dirty="0">
              <a:ln>
                <a:noFill/>
              </a:ln>
              <a:solidFill>
                <a:srgbClr val="000000"/>
              </a:solidFill>
              <a:effectLst/>
              <a:uLnTx/>
              <a:uFillTx/>
              <a:ea typeface="+mn-lt"/>
              <a:cs typeface="Gotham Medium"/>
              <a:sym typeface="+mn-ea"/>
            </a:endParaRPr>
          </a:p>
        </p:txBody>
      </p:sp>
      <p:sp>
        <p:nvSpPr>
          <p:cNvPr id="2" name="文本框 1"/>
          <p:cNvSpPr txBox="1"/>
          <p:nvPr/>
        </p:nvSpPr>
        <p:spPr>
          <a:xfrm>
            <a:off x="5094085" y="1993020"/>
            <a:ext cx="5800057" cy="2400657"/>
          </a:xfrm>
          <a:prstGeom prst="rect">
            <a:avLst/>
          </a:prstGeom>
          <a:noFill/>
        </p:spPr>
        <p:txBody>
          <a:bodyPr wrap="square" rtlCol="0">
            <a:spAutoFit/>
          </a:bodyPr>
          <a:lstStyle/>
          <a:p>
            <a:pPr lvl="0" defTabSz="1218565">
              <a:lnSpc>
                <a:spcPts val="2000"/>
              </a:lnSpc>
              <a:spcBef>
                <a:spcPts val="1000"/>
              </a:spcBef>
              <a:defRPr/>
            </a:pPr>
            <a:r>
              <a:rPr lang="zh-CN" altLang="en-US" dirty="0"/>
              <a:t>真正的实现共同富裕，但那是永远也不可能，我们只能不断的把最低层人的的</a:t>
            </a:r>
            <a:r>
              <a:rPr lang="zh-CN" altLang="en-US" dirty="0">
                <a:hlinkClick r:id="rId5">
                  <a:extLst>
                    <a:ext uri="{A12FA001-AC4F-418D-AE19-62706E023703}">
                      <ahyp:hlinkClr xmlns:ahyp="http://schemas.microsoft.com/office/drawing/2018/hyperlinkcolor" val="tx"/>
                    </a:ext>
                  </a:extLst>
                </a:hlinkClick>
              </a:rPr>
              <a:t>收入</a:t>
            </a:r>
            <a:r>
              <a:rPr lang="zh-CN" altLang="en-US" dirty="0"/>
              <a:t>一路一路的提上去，只能在渐断的缩小差距，这是我们唯一能做的，直到中国，不应该是世界不再需要钱为止，达到所谓的按需分配，这不是一个国家达到共同富裕就行，只有</a:t>
            </a:r>
            <a:r>
              <a:rPr lang="zh-CN" altLang="en-US" dirty="0">
                <a:hlinkClick r:id="rId6">
                  <a:extLst>
                    <a:ext uri="{A12FA001-AC4F-418D-AE19-62706E023703}">
                      <ahyp:hlinkClr xmlns:ahyp="http://schemas.microsoft.com/office/drawing/2018/hyperlinkcolor" val="tx"/>
                    </a:ext>
                  </a:extLst>
                </a:hlinkClick>
              </a:rPr>
              <a:t>世界大同</a:t>
            </a:r>
            <a:r>
              <a:rPr lang="zh-CN" altLang="en-US" dirty="0"/>
              <a:t>，才能真正的实现共同富裕，如果不出第三世界大战，如果世界按现这种</a:t>
            </a:r>
            <a:r>
              <a:rPr lang="zh-CN" altLang="en-US" dirty="0">
                <a:hlinkClick r:id="rId7">
                  <a:extLst>
                    <a:ext uri="{A12FA001-AC4F-418D-AE19-62706E023703}">
                      <ahyp:hlinkClr xmlns:ahyp="http://schemas.microsoft.com/office/drawing/2018/hyperlinkcolor" val="tx"/>
                    </a:ext>
                  </a:extLst>
                </a:hlinkClick>
              </a:rPr>
              <a:t>和平发展</a:t>
            </a:r>
            <a:r>
              <a:rPr lang="zh-CN" altLang="en-US" dirty="0"/>
              <a:t>下去，也话在</a:t>
            </a:r>
            <a:r>
              <a:rPr lang="en-US" altLang="zh-CN" dirty="0"/>
              <a:t>200</a:t>
            </a:r>
            <a:r>
              <a:rPr lang="zh-CN" altLang="en-US" dirty="0"/>
              <a:t>年后，可以看到共同富裕，不过那太遥远，还是实事求是的好，先解决我们</a:t>
            </a:r>
            <a:r>
              <a:rPr lang="zh-CN" altLang="en-US" dirty="0">
                <a:hlinkClick r:id="rId8">
                  <a:extLst>
                    <a:ext uri="{A12FA001-AC4F-418D-AE19-62706E023703}">
                      <ahyp:hlinkClr xmlns:ahyp="http://schemas.microsoft.com/office/drawing/2018/hyperlinkcolor" val="tx"/>
                    </a:ext>
                  </a:extLst>
                </a:hlinkClick>
              </a:rPr>
              <a:t>有身</a:t>
            </a:r>
            <a:r>
              <a:rPr lang="zh-CN" altLang="en-US" dirty="0"/>
              <a:t>之年可办到的事好。</a:t>
            </a:r>
            <a:endParaRPr lang="zh-CN" altLang="en-US" sz="1200" dirty="0">
              <a:ea typeface="+mn-lt"/>
              <a:sym typeface="FZHei-B01S" panose="02010601030101010101" pitchFamily="2" charset="-122"/>
            </a:endParaRPr>
          </a:p>
        </p:txBody>
      </p:sp>
      <p:pic>
        <p:nvPicPr>
          <p:cNvPr id="11" name="图片 10">
            <a:extLst>
              <a:ext uri="{FF2B5EF4-FFF2-40B4-BE49-F238E27FC236}">
                <a16:creationId xmlns:a16="http://schemas.microsoft.com/office/drawing/2014/main" id="{C43D344C-F2B2-4FCB-853D-E7D410E9815D}"/>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367221" y="269286"/>
            <a:ext cx="1232953" cy="986572"/>
          </a:xfrm>
          <a:prstGeom prst="rect">
            <a:avLst/>
          </a:prstGeom>
        </p:spPr>
      </p:pic>
      <p:pic>
        <p:nvPicPr>
          <p:cNvPr id="19" name="图片 18">
            <a:extLst>
              <a:ext uri="{FF2B5EF4-FFF2-40B4-BE49-F238E27FC236}">
                <a16:creationId xmlns:a16="http://schemas.microsoft.com/office/drawing/2014/main" id="{ABFC2147-623D-49E9-8871-1F35F976C447}"/>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196120" y="4852614"/>
            <a:ext cx="1232953" cy="986572"/>
          </a:xfrm>
          <a:prstGeom prst="rect">
            <a:avLst/>
          </a:prstGeom>
        </p:spPr>
      </p:pic>
      <p:pic>
        <p:nvPicPr>
          <p:cNvPr id="21" name="图片 20">
            <a:extLst>
              <a:ext uri="{FF2B5EF4-FFF2-40B4-BE49-F238E27FC236}">
                <a16:creationId xmlns:a16="http://schemas.microsoft.com/office/drawing/2014/main" id="{6025A919-20FF-41ED-BC81-173DE238E7F6}"/>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473153" y="1394349"/>
            <a:ext cx="1232953" cy="986572"/>
          </a:xfrm>
          <a:prstGeom prst="rect">
            <a:avLst/>
          </a:prstGeom>
        </p:spPr>
      </p:pic>
      <p:pic>
        <p:nvPicPr>
          <p:cNvPr id="22" name="图片 21">
            <a:extLst>
              <a:ext uri="{FF2B5EF4-FFF2-40B4-BE49-F238E27FC236}">
                <a16:creationId xmlns:a16="http://schemas.microsoft.com/office/drawing/2014/main" id="{FFA7A5D8-86B2-4F6D-9172-47D2E656ABF0}"/>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058409" y="2085575"/>
            <a:ext cx="3342881" cy="3011799"/>
          </a:xfrm>
          <a:prstGeom prst="rect">
            <a:avLst/>
          </a:prstGeom>
        </p:spPr>
      </p:pic>
      <p:pic>
        <p:nvPicPr>
          <p:cNvPr id="15" name="图片 14">
            <a:extLst>
              <a:ext uri="{FF2B5EF4-FFF2-40B4-BE49-F238E27FC236}">
                <a16:creationId xmlns:a16="http://schemas.microsoft.com/office/drawing/2014/main" id="{13140B67-CF72-4F35-BB26-11D46DCB93E7}"/>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585055" y="5345900"/>
            <a:ext cx="1232953" cy="9865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2150"/>
                            </p:stCondLst>
                            <p:childTnLst>
                              <p:par>
                                <p:cTn id="23" presetID="53" presetClass="entr" presetSubtype="16"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650"/>
                            </p:stCondLst>
                            <p:childTnLst>
                              <p:par>
                                <p:cTn id="29" presetID="14" presetClass="entr" presetSubtype="10"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randombar(horizontal)">
                                      <p:cBhvr>
                                        <p:cTn id="31" dur="500"/>
                                        <p:tgtEl>
                                          <p:spTgt spid="22"/>
                                        </p:tgtEl>
                                      </p:cBhvr>
                                    </p:animEffect>
                                  </p:childTnLst>
                                </p:cTn>
                              </p:par>
                            </p:childTnLst>
                          </p:cTn>
                        </p:par>
                        <p:par>
                          <p:cTn id="32" fill="hold">
                            <p:stCondLst>
                              <p:cond delay="3150"/>
                            </p:stCondLst>
                            <p:childTnLst>
                              <p:par>
                                <p:cTn id="33" presetID="16" presetClass="entr" presetSubtype="37"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arn(outVertical)">
                                      <p:cBhvr>
                                        <p:cTn id="35" dur="500"/>
                                        <p:tgtEl>
                                          <p:spTgt spid="16"/>
                                        </p:tgtEl>
                                      </p:cBhvr>
                                    </p:animEffect>
                                  </p:childTnLst>
                                </p:cTn>
                              </p:par>
                            </p:childTnLst>
                          </p:cTn>
                        </p:par>
                        <p:par>
                          <p:cTn id="36" fill="hold">
                            <p:stCondLst>
                              <p:cond delay="3650"/>
                            </p:stCondLst>
                            <p:childTnLst>
                              <p:par>
                                <p:cTn id="37" presetID="53" presetClass="entr" presetSubtype="16"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500" fill="hold"/>
                                        <p:tgtEl>
                                          <p:spTgt spid="19"/>
                                        </p:tgtEl>
                                        <p:attrNameLst>
                                          <p:attrName>ppt_w</p:attrName>
                                        </p:attrNameLst>
                                      </p:cBhvr>
                                      <p:tavLst>
                                        <p:tav tm="0">
                                          <p:val>
                                            <p:fltVal val="0"/>
                                          </p:val>
                                        </p:tav>
                                        <p:tav tm="100000">
                                          <p:val>
                                            <p:strVal val="#ppt_w"/>
                                          </p:val>
                                        </p:tav>
                                      </p:tavLst>
                                    </p:anim>
                                    <p:anim calcmode="lin" valueType="num">
                                      <p:cBhvr>
                                        <p:cTn id="40" dur="500" fill="hold"/>
                                        <p:tgtEl>
                                          <p:spTgt spid="19"/>
                                        </p:tgtEl>
                                        <p:attrNameLst>
                                          <p:attrName>ppt_h</p:attrName>
                                        </p:attrNameLst>
                                      </p:cBhvr>
                                      <p:tavLst>
                                        <p:tav tm="0">
                                          <p:val>
                                            <p:fltVal val="0"/>
                                          </p:val>
                                        </p:tav>
                                        <p:tav tm="100000">
                                          <p:val>
                                            <p:strVal val="#ppt_h"/>
                                          </p:val>
                                        </p:tav>
                                      </p:tavLst>
                                    </p:anim>
                                    <p:animEffect transition="in" filter="fade">
                                      <p:cBhvr>
                                        <p:cTn id="41" dur="500"/>
                                        <p:tgtEl>
                                          <p:spTgt spid="19"/>
                                        </p:tgtEl>
                                      </p:cBhvr>
                                    </p:animEffect>
                                  </p:childTnLst>
                                </p:cTn>
                              </p:par>
                              <p:par>
                                <p:cTn id="42" presetID="53" presetClass="entr" presetSubtype="16"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p:cTn id="44" dur="500" fill="hold"/>
                                        <p:tgtEl>
                                          <p:spTgt spid="21"/>
                                        </p:tgtEl>
                                        <p:attrNameLst>
                                          <p:attrName>ppt_w</p:attrName>
                                        </p:attrNameLst>
                                      </p:cBhvr>
                                      <p:tavLst>
                                        <p:tav tm="0">
                                          <p:val>
                                            <p:fltVal val="0"/>
                                          </p:val>
                                        </p:tav>
                                        <p:tav tm="100000">
                                          <p:val>
                                            <p:strVal val="#ppt_w"/>
                                          </p:val>
                                        </p:tav>
                                      </p:tavLst>
                                    </p:anim>
                                    <p:anim calcmode="lin" valueType="num">
                                      <p:cBhvr>
                                        <p:cTn id="45" dur="500" fill="hold"/>
                                        <p:tgtEl>
                                          <p:spTgt spid="21"/>
                                        </p:tgtEl>
                                        <p:attrNameLst>
                                          <p:attrName>ppt_h</p:attrName>
                                        </p:attrNameLst>
                                      </p:cBhvr>
                                      <p:tavLst>
                                        <p:tav tm="0">
                                          <p:val>
                                            <p:fltVal val="0"/>
                                          </p:val>
                                        </p:tav>
                                        <p:tav tm="100000">
                                          <p:val>
                                            <p:strVal val="#ppt_h"/>
                                          </p:val>
                                        </p:tav>
                                      </p:tavLst>
                                    </p:anim>
                                    <p:animEffect transition="in" filter="fade">
                                      <p:cBhvr>
                                        <p:cTn id="46" dur="500"/>
                                        <p:tgtEl>
                                          <p:spTgt spid="21"/>
                                        </p:tgtEl>
                                      </p:cBhvr>
                                    </p:animEffect>
                                  </p:childTnLst>
                                </p:cTn>
                              </p:par>
                              <p:par>
                                <p:cTn id="47" presetID="53" presetClass="entr" presetSubtype="16"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childTnLst>
                          </p:cTn>
                        </p:par>
                        <p:par>
                          <p:cTn id="52" fill="hold">
                            <p:stCondLst>
                              <p:cond delay="4150"/>
                            </p:stCondLst>
                            <p:childTnLst>
                              <p:par>
                                <p:cTn id="53" presetID="42" presetClass="entr" presetSubtype="0"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1000"/>
                                        <p:tgtEl>
                                          <p:spTgt spid="2"/>
                                        </p:tgtEl>
                                      </p:cBhvr>
                                    </p:animEffect>
                                    <p:anim calcmode="lin" valueType="num">
                                      <p:cBhvr>
                                        <p:cTn id="56" dur="1000" fill="hold"/>
                                        <p:tgtEl>
                                          <p:spTgt spid="2"/>
                                        </p:tgtEl>
                                        <p:attrNameLst>
                                          <p:attrName>ppt_x</p:attrName>
                                        </p:attrNameLst>
                                      </p:cBhvr>
                                      <p:tavLst>
                                        <p:tav tm="0">
                                          <p:val>
                                            <p:strVal val="#ppt_x"/>
                                          </p:val>
                                        </p:tav>
                                        <p:tav tm="100000">
                                          <p:val>
                                            <p:strVal val="#ppt_x"/>
                                          </p:val>
                                        </p:tav>
                                      </p:tavLst>
                                    </p:anim>
                                    <p:anim calcmode="lin" valueType="num">
                                      <p:cBhvr>
                                        <p:cTn id="57" dur="1000" fill="hold"/>
                                        <p:tgtEl>
                                          <p:spTgt spid="2"/>
                                        </p:tgtEl>
                                        <p:attrNameLst>
                                          <p:attrName>ppt_y</p:attrName>
                                        </p:attrNameLst>
                                      </p:cBhvr>
                                      <p:tavLst>
                                        <p:tav tm="0">
                                          <p:val>
                                            <p:strVal val="#ppt_y+.1"/>
                                          </p:val>
                                        </p:tav>
                                        <p:tav tm="100000">
                                          <p:val>
                                            <p:strVal val="#ppt_y"/>
                                          </p:val>
                                        </p:tav>
                                      </p:tavLst>
                                    </p:anim>
                                  </p:childTnLst>
                                </p:cTn>
                              </p:par>
                              <p:par>
                                <p:cTn id="58" presetID="53" presetClass="entr" presetSubtype="16" fill="hold"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500" fill="hold"/>
                                        <p:tgtEl>
                                          <p:spTgt spid="15"/>
                                        </p:tgtEl>
                                        <p:attrNameLst>
                                          <p:attrName>ppt_w</p:attrName>
                                        </p:attrNameLst>
                                      </p:cBhvr>
                                      <p:tavLst>
                                        <p:tav tm="0">
                                          <p:val>
                                            <p:fltVal val="0"/>
                                          </p:val>
                                        </p:tav>
                                        <p:tav tm="100000">
                                          <p:val>
                                            <p:strVal val="#ppt_w"/>
                                          </p:val>
                                        </p:tav>
                                      </p:tavLst>
                                    </p:anim>
                                    <p:anim calcmode="lin" valueType="num">
                                      <p:cBhvr>
                                        <p:cTn id="61" dur="500" fill="hold"/>
                                        <p:tgtEl>
                                          <p:spTgt spid="15"/>
                                        </p:tgtEl>
                                        <p:attrNameLst>
                                          <p:attrName>ppt_h</p:attrName>
                                        </p:attrNameLst>
                                      </p:cBhvr>
                                      <p:tavLst>
                                        <p:tav tm="0">
                                          <p:val>
                                            <p:fltVal val="0"/>
                                          </p:val>
                                        </p:tav>
                                        <p:tav tm="100000">
                                          <p:val>
                                            <p:strVal val="#ppt_h"/>
                                          </p:val>
                                        </p:tav>
                                      </p:tavLst>
                                    </p:anim>
                                    <p:animEffect transition="in" filter="fade">
                                      <p:cBhvr>
                                        <p:cTn id="6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2" grpId="0"/>
      <p:bldP spid="16"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2978"/>
            <a:ext cx="12187592" cy="6930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353931" y="342821"/>
            <a:ext cx="11479731" cy="6172357"/>
          </a:xfrm>
          <a:prstGeom prst="frame">
            <a:avLst>
              <a:gd name="adj1" fmla="val 772"/>
            </a:avLst>
          </a:prstGeom>
          <a:gradFill flip="none" rotWithShape="1">
            <a:gsLst>
              <a:gs pos="0">
                <a:srgbClr val="FEF19F"/>
              </a:gs>
              <a:gs pos="100000">
                <a:srgbClr val="FEF19F"/>
              </a:gs>
              <a:gs pos="50000">
                <a:srgbClr val="937F3C"/>
              </a:gs>
            </a:gsLst>
            <a:lin ang="0" scaled="1"/>
            <a:tileRect/>
          </a:gradFill>
          <a:ln>
            <a:noFill/>
          </a:ln>
          <a:effectLst>
            <a:outerShdw blurRad="1016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0" name="图片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3984410" flipH="1">
            <a:off x="216185" y="-526303"/>
            <a:ext cx="1596267" cy="1738247"/>
          </a:xfrm>
          <a:prstGeom prst="rect">
            <a:avLst/>
          </a:prstGeom>
        </p:spPr>
      </p:pic>
      <p:sp>
        <p:nvSpPr>
          <p:cNvPr id="12" name="TextBox 105"/>
          <p:cNvSpPr txBox="1">
            <a:spLocks noChangeArrowheads="1"/>
          </p:cNvSpPr>
          <p:nvPr/>
        </p:nvSpPr>
        <p:spPr bwMode="auto">
          <a:xfrm>
            <a:off x="2130238" y="554717"/>
            <a:ext cx="8085478" cy="930990"/>
          </a:xfrm>
          <a:prstGeom prst="rect">
            <a:avLst/>
          </a:prstGeom>
          <a:noFill/>
          <a:ln w="9525">
            <a:noFill/>
            <a:miter lim="800000"/>
          </a:ln>
        </p:spPr>
        <p:txBody>
          <a:bodyPr vert="horz"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tx1">
                    <a:lumMod val="95000"/>
                    <a:lumOff val="5000"/>
                  </a:schemeClr>
                </a:solidFill>
                <a:latin typeface="+mn-lt"/>
                <a:ea typeface="方正字迹-子实行楷简体" panose="02000000000000000000" pitchFamily="2" charset="-122"/>
                <a:cs typeface="+mn-lt"/>
              </a:rPr>
              <a:t>PART </a:t>
            </a:r>
            <a:r>
              <a:rPr lang="en-US" sz="2800" b="1" dirty="0">
                <a:solidFill>
                  <a:schemeClr val="tx1">
                    <a:lumMod val="95000"/>
                    <a:lumOff val="5000"/>
                  </a:schemeClr>
                </a:solidFill>
                <a:latin typeface="+mn-lt"/>
                <a:ea typeface="方正字迹-子实行楷简体" panose="02000000000000000000" pitchFamily="2" charset="-122"/>
                <a:cs typeface="+mn-lt"/>
              </a:rPr>
              <a:t>THERE</a:t>
            </a:r>
            <a:r>
              <a:rPr lang="zh-CN" altLang="en-US" sz="2800" spc="300" dirty="0">
                <a:solidFill>
                  <a:schemeClr val="tx1">
                    <a:lumMod val="85000"/>
                    <a:lumOff val="15000"/>
                  </a:schemeClr>
                </a:solidFill>
                <a:latin typeface="楷体_GB2312" panose="02010609030101010101" pitchFamily="49" charset="-122"/>
                <a:ea typeface="楷体_GB2312" panose="02010609030101010101" pitchFamily="49" charset="-122"/>
              </a:rPr>
              <a:t>全面建成小康社会的艰巨性</a:t>
            </a:r>
          </a:p>
          <a:p>
            <a:pPr eaLnBrk="1" hangingPunct="1"/>
            <a:endParaRPr lang="zh-CN" altLang="en-US" sz="2800" b="1" dirty="0">
              <a:solidFill>
                <a:schemeClr val="tx1">
                  <a:lumMod val="95000"/>
                  <a:lumOff val="5000"/>
                </a:schemeClr>
              </a:solidFill>
              <a:latin typeface="+mn-lt"/>
              <a:ea typeface="方正字迹-子实行楷简体" panose="02000000000000000000" pitchFamily="2" charset="-122"/>
              <a:cs typeface="+mn-lt"/>
            </a:endParaRPr>
          </a:p>
        </p:txBody>
      </p:sp>
      <p:pic>
        <p:nvPicPr>
          <p:cNvPr id="7" name="图片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03248" y="4642344"/>
            <a:ext cx="2019653" cy="1872834"/>
          </a:xfrm>
          <a:prstGeom prst="rect">
            <a:avLst/>
          </a:prstGeom>
        </p:spPr>
      </p:pic>
      <p:sp>
        <p:nvSpPr>
          <p:cNvPr id="11" name="TextBox 1"/>
          <p:cNvSpPr txBox="1"/>
          <p:nvPr/>
        </p:nvSpPr>
        <p:spPr>
          <a:xfrm>
            <a:off x="1898274" y="3760182"/>
            <a:ext cx="3902758" cy="335348"/>
          </a:xfrm>
          <a:prstGeom prst="rect">
            <a:avLst/>
          </a:prstGeom>
          <a:noFill/>
          <a:effectLst/>
        </p:spPr>
        <p:txBody>
          <a:bodyPr wrap="square" lIns="0" tIns="0" rIns="0" rtlCol="0">
            <a:spAutoFit/>
          </a:bodyPr>
          <a:lstStyle/>
          <a:p>
            <a:pPr lvl="0" algn="ctr" defTabSz="1218565" fontAlgn="auto">
              <a:lnSpc>
                <a:spcPts val="2000"/>
              </a:lnSpc>
              <a:spcBef>
                <a:spcPts val="1000"/>
              </a:spcBef>
              <a:spcAft>
                <a:spcPts val="0"/>
              </a:spcAft>
              <a:buClrTx/>
              <a:buSzTx/>
              <a:buFontTx/>
              <a:defRPr/>
            </a:pPr>
            <a:r>
              <a:rPr kumimoji="0" lang="zh-CN" altLang="en-US" sz="2400" b="0" i="0" u="none" strike="noStrike" kern="1200" cap="none" spc="0" normalizeH="0" baseline="0" noProof="0" dirty="0">
                <a:ln>
                  <a:noFill/>
                </a:ln>
                <a:solidFill>
                  <a:schemeClr val="tx1">
                    <a:lumMod val="85000"/>
                    <a:lumOff val="15000"/>
                  </a:schemeClr>
                </a:solidFill>
                <a:effectLst/>
                <a:uLnTx/>
                <a:uFillTx/>
                <a:ea typeface="+mn-lt"/>
                <a:cs typeface="微软雅黑" panose="020B0503020204020204" pitchFamily="34" charset="-122"/>
                <a:sym typeface="FZHei-B01S" panose="02010601030101010101" pitchFamily="2" charset="-122"/>
              </a:rPr>
              <a:t>招财猫，我想吃饱</a:t>
            </a:r>
            <a:r>
              <a:rPr kumimoji="0" lang="zh-CN" altLang="en-US" sz="3200" b="0" i="0" u="none" strike="noStrike" kern="1200" cap="none" spc="0" normalizeH="0" baseline="0" noProof="0" dirty="0">
                <a:ln>
                  <a:noFill/>
                </a:ln>
                <a:solidFill>
                  <a:schemeClr val="tx1">
                    <a:lumMod val="85000"/>
                    <a:lumOff val="15000"/>
                  </a:schemeClr>
                </a:solidFill>
                <a:effectLst/>
                <a:uLnTx/>
                <a:uFillTx/>
                <a:ea typeface="+mn-lt"/>
                <a:cs typeface="微软雅黑" panose="020B0503020204020204" pitchFamily="34" charset="-122"/>
                <a:sym typeface="FZHei-B01S" panose="02010601030101010101" pitchFamily="2" charset="-122"/>
              </a:rPr>
              <a:t>！</a:t>
            </a:r>
          </a:p>
        </p:txBody>
      </p:sp>
      <p:sp>
        <p:nvSpPr>
          <p:cNvPr id="18" name="TextBox 1"/>
          <p:cNvSpPr txBox="1"/>
          <p:nvPr/>
        </p:nvSpPr>
        <p:spPr>
          <a:xfrm>
            <a:off x="8094222" y="1811864"/>
            <a:ext cx="2597919" cy="567591"/>
          </a:xfrm>
          <a:prstGeom prst="rect">
            <a:avLst/>
          </a:prstGeom>
          <a:noFill/>
          <a:effectLst/>
        </p:spPr>
        <p:txBody>
          <a:bodyPr wrap="square" lIns="0" tIns="0" rIns="0" rtlCol="0">
            <a:spAutoFit/>
          </a:bodyPr>
          <a:lstStyle/>
          <a:p>
            <a:pPr lvl="0" algn="ctr" defTabSz="1218565" fontAlgn="auto">
              <a:lnSpc>
                <a:spcPts val="2000"/>
              </a:lnSpc>
              <a:spcBef>
                <a:spcPts val="1000"/>
              </a:spcBef>
              <a:spcAft>
                <a:spcPts val="0"/>
              </a:spcAft>
              <a:buClrTx/>
              <a:buSzTx/>
              <a:buFontTx/>
              <a:defRPr/>
            </a:pPr>
            <a:r>
              <a:rPr lang="zh-CN" altLang="en-US" dirty="0">
                <a:solidFill>
                  <a:schemeClr val="tx1">
                    <a:lumMod val="85000"/>
                    <a:lumOff val="15000"/>
                  </a:schemeClr>
                </a:solidFill>
                <a:ea typeface="+mn-lt"/>
                <a:sym typeface="FZHei-B01S" panose="02010601030101010101" pitchFamily="2" charset="-122"/>
              </a:rPr>
              <a:t>是啊是啊，咱的小康容易吗？</a:t>
            </a:r>
            <a:endParaRPr kumimoji="0" lang="zh-CN" altLang="en-US" b="0" i="0" u="none" strike="noStrike" kern="1200" cap="none" spc="0" normalizeH="0" baseline="0" noProof="0" dirty="0">
              <a:ln>
                <a:noFill/>
              </a:ln>
              <a:solidFill>
                <a:schemeClr val="tx1">
                  <a:lumMod val="85000"/>
                  <a:lumOff val="15000"/>
                </a:schemeClr>
              </a:solidFill>
              <a:effectLst/>
              <a:uLnTx/>
              <a:uFillTx/>
              <a:ea typeface="+mn-lt"/>
              <a:cs typeface="微软雅黑" panose="020B0503020204020204" pitchFamily="34" charset="-122"/>
              <a:sym typeface="FZHei-B01S" panose="02010601030101010101" pitchFamily="2" charset="-122"/>
            </a:endParaRPr>
          </a:p>
        </p:txBody>
      </p:sp>
      <p:grpSp>
        <p:nvGrpSpPr>
          <p:cNvPr id="24" name="组合 23">
            <a:extLst>
              <a:ext uri="{FF2B5EF4-FFF2-40B4-BE49-F238E27FC236}">
                <a16:creationId xmlns:a16="http://schemas.microsoft.com/office/drawing/2014/main" id="{0C8BADA9-7AD5-4B83-9CC9-E81C063962D5}"/>
              </a:ext>
            </a:extLst>
          </p:cNvPr>
          <p:cNvGrpSpPr/>
          <p:nvPr/>
        </p:nvGrpSpPr>
        <p:grpSpPr>
          <a:xfrm>
            <a:off x="5356130" y="1485706"/>
            <a:ext cx="1596571" cy="4130022"/>
            <a:chOff x="5040523" y="1490809"/>
            <a:chExt cx="1596571" cy="4130022"/>
          </a:xfrm>
        </p:grpSpPr>
        <p:pic>
          <p:nvPicPr>
            <p:cNvPr id="19" name="图片 18"/>
            <p:cNvPicPr>
              <a:picLocks noChangeAspect="1"/>
            </p:cNvPicPr>
            <p:nvPr/>
          </p:nvPicPr>
          <p:blipFill rotWithShape="1">
            <a:blip r:embed="rId5" cstate="screen">
              <a:extLst>
                <a:ext uri="{28A0092B-C50C-407E-A947-70E740481C1C}">
                  <a14:useLocalDpi xmlns:a14="http://schemas.microsoft.com/office/drawing/2010/main"/>
                </a:ext>
              </a:extLst>
            </a:blip>
            <a:srcRect/>
            <a:stretch>
              <a:fillRect/>
            </a:stretch>
          </p:blipFill>
          <p:spPr>
            <a:xfrm>
              <a:off x="5416274" y="2710716"/>
              <a:ext cx="1077529" cy="2910115"/>
            </a:xfrm>
            <a:prstGeom prst="rect">
              <a:avLst/>
            </a:prstGeom>
          </p:spPr>
        </p:pic>
        <p:pic>
          <p:nvPicPr>
            <p:cNvPr id="20" name="图片 19"/>
            <p:cNvPicPr>
              <a:picLocks noChangeAspect="1"/>
            </p:cNvPicPr>
            <p:nvPr/>
          </p:nvPicPr>
          <p:blipFill rotWithShape="1">
            <a:blip r:embed="rId6" cstate="screen">
              <a:extLst>
                <a:ext uri="{28A0092B-C50C-407E-A947-70E740481C1C}">
                  <a14:useLocalDpi xmlns:a14="http://schemas.microsoft.com/office/drawing/2010/main"/>
                </a:ext>
              </a:extLst>
            </a:blip>
            <a:srcRect/>
            <a:stretch>
              <a:fillRect/>
            </a:stretch>
          </p:blipFill>
          <p:spPr>
            <a:xfrm>
              <a:off x="5040523" y="1490809"/>
              <a:ext cx="1596571" cy="1393373"/>
            </a:xfrm>
            <a:prstGeom prst="rect">
              <a:avLst/>
            </a:prstGeom>
          </p:spPr>
        </p:pic>
      </p:grpSp>
      <p:pic>
        <p:nvPicPr>
          <p:cNvPr id="22" name="图片 21">
            <a:extLst>
              <a:ext uri="{FF2B5EF4-FFF2-40B4-BE49-F238E27FC236}">
                <a16:creationId xmlns:a16="http://schemas.microsoft.com/office/drawing/2014/main" id="{9FE260C6-C9AD-406D-9850-98387D85DF1E}"/>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flipH="1">
            <a:off x="1848630" y="1903837"/>
            <a:ext cx="2875080" cy="1919669"/>
          </a:xfrm>
          <a:prstGeom prst="rect">
            <a:avLst/>
          </a:prstGeom>
        </p:spPr>
      </p:pic>
      <p:pic>
        <p:nvPicPr>
          <p:cNvPr id="23" name="图片 22">
            <a:extLst>
              <a:ext uri="{FF2B5EF4-FFF2-40B4-BE49-F238E27FC236}">
                <a16:creationId xmlns:a16="http://schemas.microsoft.com/office/drawing/2014/main" id="{A6ADDB19-E013-4D11-AE7E-515E502BC7E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53907" y="1903837"/>
            <a:ext cx="2875080" cy="19196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2500"/>
                            </p:stCondLst>
                            <p:childTnLst>
                              <p:par>
                                <p:cTn id="23" presetID="53" presetClass="entr" presetSubtype="16"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up)">
                                      <p:cBhvr>
                                        <p:cTn id="31" dur="500"/>
                                        <p:tgtEl>
                                          <p:spTgt spid="24"/>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down)">
                                      <p:cBhvr>
                                        <p:cTn id="39" dur="500"/>
                                        <p:tgtEl>
                                          <p:spTgt spid="23"/>
                                        </p:tgtEl>
                                      </p:cBhvr>
                                    </p:animEffect>
                                  </p:childTnLst>
                                </p:cTn>
                              </p:par>
                            </p:childTnLst>
                          </p:cTn>
                        </p:par>
                        <p:par>
                          <p:cTn id="40" fill="hold">
                            <p:stCondLst>
                              <p:cond delay="4500"/>
                            </p:stCondLst>
                            <p:childTnLst>
                              <p:par>
                                <p:cTn id="41" presetID="2" presetClass="entr" presetSubtype="4"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25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2" grpId="0"/>
      <p:bldP spid="11" grpId="0" bldLvl="0" animBg="1"/>
      <p:bldP spid="18"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61468"/>
            <a:ext cx="12187592" cy="6930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353931" y="342821"/>
            <a:ext cx="11479731" cy="6172357"/>
          </a:xfrm>
          <a:prstGeom prst="frame">
            <a:avLst>
              <a:gd name="adj1" fmla="val 772"/>
            </a:avLst>
          </a:prstGeom>
          <a:gradFill flip="none" rotWithShape="1">
            <a:gsLst>
              <a:gs pos="0">
                <a:srgbClr val="FEF19F"/>
              </a:gs>
              <a:gs pos="100000">
                <a:srgbClr val="FEF19F"/>
              </a:gs>
              <a:gs pos="50000">
                <a:srgbClr val="937F3C"/>
              </a:gs>
            </a:gsLst>
            <a:lin ang="0" scaled="1"/>
            <a:tileRect/>
          </a:gradFill>
          <a:ln>
            <a:noFill/>
          </a:ln>
          <a:effectLst>
            <a:outerShdw blurRad="1016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0" name="图片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3984410" flipH="1">
            <a:off x="216185" y="-526303"/>
            <a:ext cx="1596267" cy="1738247"/>
          </a:xfrm>
          <a:prstGeom prst="rect">
            <a:avLst/>
          </a:prstGeom>
        </p:spPr>
      </p:pic>
      <p:sp>
        <p:nvSpPr>
          <p:cNvPr id="12" name="TextBox 105"/>
          <p:cNvSpPr txBox="1">
            <a:spLocks noChangeArrowheads="1"/>
          </p:cNvSpPr>
          <p:nvPr/>
        </p:nvSpPr>
        <p:spPr bwMode="auto">
          <a:xfrm>
            <a:off x="2130238" y="554715"/>
            <a:ext cx="8783568" cy="500103"/>
          </a:xfrm>
          <a:prstGeom prst="rect">
            <a:avLst/>
          </a:prstGeom>
          <a:noFill/>
          <a:ln w="9525">
            <a:noFill/>
            <a:miter lim="800000"/>
          </a:ln>
        </p:spPr>
        <p:txBody>
          <a:bodyPr vert="horz"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tx1">
                    <a:lumMod val="95000"/>
                    <a:lumOff val="5000"/>
                  </a:schemeClr>
                </a:solidFill>
                <a:latin typeface="+mn-lt"/>
                <a:ea typeface="方正字迹-子实行楷简体" panose="02000000000000000000" pitchFamily="2" charset="-122"/>
                <a:cs typeface="+mn-lt"/>
              </a:rPr>
              <a:t>PART </a:t>
            </a:r>
            <a:r>
              <a:rPr lang="en-US" sz="2800" b="1" dirty="0">
                <a:solidFill>
                  <a:schemeClr val="tx1">
                    <a:lumMod val="95000"/>
                    <a:lumOff val="5000"/>
                  </a:schemeClr>
                </a:solidFill>
                <a:latin typeface="+mn-lt"/>
                <a:ea typeface="方正字迹-子实行楷简体" panose="02000000000000000000" pitchFamily="2" charset="-122"/>
                <a:cs typeface="+mn-lt"/>
              </a:rPr>
              <a:t>THREE</a:t>
            </a:r>
            <a:r>
              <a:rPr lang="zh-CN" altLang="en-US" sz="2800" spc="300" dirty="0">
                <a:solidFill>
                  <a:schemeClr val="tx1">
                    <a:lumMod val="85000"/>
                    <a:lumOff val="15000"/>
                  </a:schemeClr>
                </a:solidFill>
                <a:latin typeface="楷体_GB2312" panose="02010609030101010101" pitchFamily="49" charset="-122"/>
                <a:ea typeface="楷体_GB2312" panose="02010609030101010101" pitchFamily="49" charset="-122"/>
              </a:rPr>
              <a:t>如何克服全面建成小康社会的艰巨性</a:t>
            </a:r>
            <a:endParaRPr lang="zh-CN" altLang="en-US" sz="2800" b="1" dirty="0">
              <a:solidFill>
                <a:schemeClr val="tx1">
                  <a:lumMod val="95000"/>
                  <a:lumOff val="5000"/>
                </a:schemeClr>
              </a:solidFill>
              <a:latin typeface="+mn-lt"/>
              <a:ea typeface="方正字迹-子实行楷简体" panose="02000000000000000000" pitchFamily="2" charset="-122"/>
              <a:cs typeface="+mn-lt"/>
            </a:endParaRPr>
          </a:p>
        </p:txBody>
      </p:sp>
      <p:pic>
        <p:nvPicPr>
          <p:cNvPr id="7" name="图片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03248" y="4642344"/>
            <a:ext cx="2019653" cy="1872834"/>
          </a:xfrm>
          <a:prstGeom prst="rect">
            <a:avLst/>
          </a:prstGeom>
        </p:spPr>
      </p:pic>
      <p:sp>
        <p:nvSpPr>
          <p:cNvPr id="6" name="文本框 5"/>
          <p:cNvSpPr txBox="1"/>
          <p:nvPr/>
        </p:nvSpPr>
        <p:spPr>
          <a:xfrm>
            <a:off x="1222654" y="1654228"/>
            <a:ext cx="3941857" cy="39878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zh-CN" altLang="en-US" sz="2000" noProof="0" dirty="0">
                <a:ln>
                  <a:noFill/>
                </a:ln>
                <a:solidFill>
                  <a:srgbClr val="000000"/>
                </a:solidFill>
                <a:effectLst/>
                <a:uLnTx/>
                <a:uFillTx/>
                <a:ea typeface="+mn-lt"/>
                <a:cs typeface="Gotham Medium"/>
                <a:sym typeface="+mn-ea"/>
              </a:rPr>
              <a:t>难啊！</a:t>
            </a:r>
            <a:endParaRPr kumimoji="1" lang="zh-CN" altLang="en-US" sz="2000" b="0" i="0" u="none" strike="noStrike" kern="1200" cap="none" spc="0" normalizeH="0" baseline="0" noProof="0" dirty="0">
              <a:ln>
                <a:noFill/>
              </a:ln>
              <a:solidFill>
                <a:srgbClr val="000000"/>
              </a:solidFill>
              <a:effectLst/>
              <a:uLnTx/>
              <a:uFillTx/>
              <a:ea typeface="+mn-lt"/>
              <a:cs typeface="Gotham Medium"/>
              <a:sym typeface="+mn-ea"/>
            </a:endParaRPr>
          </a:p>
        </p:txBody>
      </p:sp>
      <p:sp>
        <p:nvSpPr>
          <p:cNvPr id="8" name="文本框 7"/>
          <p:cNvSpPr txBox="1"/>
          <p:nvPr/>
        </p:nvSpPr>
        <p:spPr>
          <a:xfrm>
            <a:off x="1348819" y="2552928"/>
            <a:ext cx="3941857" cy="1887696"/>
          </a:xfrm>
          <a:prstGeom prst="rect">
            <a:avLst/>
          </a:prstGeom>
          <a:noFill/>
        </p:spPr>
        <p:txBody>
          <a:bodyPr wrap="square" rtlCol="0">
            <a:spAutoFit/>
          </a:bodyPr>
          <a:lstStyle/>
          <a:p>
            <a:pPr lvl="0" algn="ctr" defTabSz="1218565" fontAlgn="auto">
              <a:lnSpc>
                <a:spcPts val="2000"/>
              </a:lnSpc>
              <a:spcBef>
                <a:spcPts val="1000"/>
              </a:spcBef>
              <a:spcAft>
                <a:spcPts val="0"/>
              </a:spcAft>
              <a:buClrTx/>
              <a:buSzTx/>
              <a:buFontTx/>
              <a:defRPr/>
            </a:pPr>
            <a:r>
              <a:rPr lang="zh-CN" altLang="en-US" dirty="0"/>
              <a:t>小康是我国人民由来以久的社会理想</a:t>
            </a:r>
            <a:r>
              <a:rPr lang="en-US" altLang="zh-CN" dirty="0"/>
              <a:t>,</a:t>
            </a:r>
            <a:r>
              <a:rPr lang="zh-CN" altLang="en-US" dirty="0"/>
              <a:t>它表达的是普通百姓对丰衣足食、安居乐业的美好生活的追求</a:t>
            </a:r>
            <a:r>
              <a:rPr lang="en-US" altLang="zh-CN" dirty="0"/>
              <a:t>. </a:t>
            </a:r>
            <a:r>
              <a:rPr lang="zh-CN" altLang="en-US" dirty="0"/>
              <a:t>小康的概念</a:t>
            </a:r>
            <a:r>
              <a:rPr lang="en-US" altLang="zh-CN" dirty="0"/>
              <a:t>:</a:t>
            </a:r>
            <a:r>
              <a:rPr lang="zh-CN" altLang="en-US" dirty="0"/>
              <a:t>是对经济和社会发展总体水平的综合概括</a:t>
            </a:r>
            <a:r>
              <a:rPr lang="en-US" altLang="zh-CN" dirty="0"/>
              <a:t>,</a:t>
            </a:r>
            <a:r>
              <a:rPr lang="zh-CN" altLang="en-US" dirty="0"/>
              <a:t>它类似于国际上通用的生活质量</a:t>
            </a:r>
            <a:r>
              <a:rPr lang="en-US" altLang="zh-CN" dirty="0"/>
              <a:t>,</a:t>
            </a:r>
            <a:r>
              <a:rPr lang="zh-CN" altLang="en-US" dirty="0"/>
              <a:t>涵义包括三层内容</a:t>
            </a:r>
            <a:r>
              <a:rPr lang="en-US" altLang="zh-CN" dirty="0"/>
              <a:t>:</a:t>
            </a:r>
            <a:r>
              <a:rPr lang="zh-CN" altLang="en-US" dirty="0"/>
              <a:t>物质生活状况</a:t>
            </a:r>
            <a:r>
              <a:rPr lang="en-US" altLang="zh-CN" dirty="0"/>
              <a:t>,</a:t>
            </a:r>
            <a:r>
              <a:rPr lang="zh-CN" altLang="en-US" dirty="0"/>
              <a:t>生活环境状况和社会环境状况</a:t>
            </a:r>
            <a:r>
              <a:rPr lang="en-US" altLang="zh-CN" dirty="0"/>
              <a:t>. </a:t>
            </a:r>
            <a:endParaRPr kumimoji="1" lang="zh-CN" altLang="en-US" sz="2000" b="0" i="0" u="none" strike="noStrike" kern="1200" cap="none" spc="0" normalizeH="0" baseline="0" noProof="0" dirty="0">
              <a:ln>
                <a:noFill/>
              </a:ln>
              <a:solidFill>
                <a:srgbClr val="805C2F"/>
              </a:solidFill>
              <a:effectLst/>
              <a:uLnTx/>
              <a:uFillTx/>
              <a:ea typeface="站酷快乐体2016修订版" panose="02010600030101010101" pitchFamily="2" charset="-122"/>
              <a:cs typeface="站酷快乐体2016修订版" panose="02010600030101010101" pitchFamily="2" charset="-122"/>
            </a:endParaRPr>
          </a:p>
        </p:txBody>
      </p:sp>
      <p:sp>
        <p:nvSpPr>
          <p:cNvPr id="9" name="文本框 8"/>
          <p:cNvSpPr txBox="1"/>
          <p:nvPr/>
        </p:nvSpPr>
        <p:spPr>
          <a:xfrm>
            <a:off x="6451772" y="1396261"/>
            <a:ext cx="3941857" cy="39878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zh-CN" altLang="en-US" sz="2000" noProof="0" dirty="0">
                <a:ln>
                  <a:noFill/>
                </a:ln>
                <a:solidFill>
                  <a:srgbClr val="000000"/>
                </a:solidFill>
                <a:effectLst/>
                <a:uLnTx/>
                <a:uFillTx/>
                <a:ea typeface="+mn-lt"/>
                <a:cs typeface="Gotham Medium"/>
                <a:sym typeface="+mn-ea"/>
              </a:rPr>
              <a:t>丰衣足食</a:t>
            </a:r>
            <a:endParaRPr kumimoji="1" lang="zh-CN" altLang="en-US" sz="2000" b="0" i="0" u="none" strike="noStrike" kern="1200" cap="none" spc="0" normalizeH="0" baseline="0" noProof="0" dirty="0">
              <a:ln>
                <a:noFill/>
              </a:ln>
              <a:solidFill>
                <a:srgbClr val="000000"/>
              </a:solidFill>
              <a:effectLst/>
              <a:uLnTx/>
              <a:uFillTx/>
              <a:ea typeface="+mn-lt"/>
              <a:cs typeface="Gotham Medium"/>
              <a:sym typeface="+mn-ea"/>
            </a:endParaRPr>
          </a:p>
        </p:txBody>
      </p:sp>
      <p:sp>
        <p:nvSpPr>
          <p:cNvPr id="11" name="文本框 10"/>
          <p:cNvSpPr txBox="1"/>
          <p:nvPr/>
        </p:nvSpPr>
        <p:spPr>
          <a:xfrm>
            <a:off x="7261494" y="2134398"/>
            <a:ext cx="3941857" cy="1887696"/>
          </a:xfrm>
          <a:prstGeom prst="rect">
            <a:avLst/>
          </a:prstGeom>
          <a:noFill/>
        </p:spPr>
        <p:txBody>
          <a:bodyPr wrap="square" rtlCol="0">
            <a:spAutoFit/>
          </a:bodyPr>
          <a:lstStyle/>
          <a:p>
            <a:pPr lvl="0" algn="ctr" defTabSz="1218565" fontAlgn="auto">
              <a:lnSpc>
                <a:spcPts val="2000"/>
              </a:lnSpc>
              <a:spcBef>
                <a:spcPts val="1000"/>
              </a:spcBef>
              <a:spcAft>
                <a:spcPts val="0"/>
              </a:spcAft>
              <a:buClrTx/>
              <a:buSzTx/>
              <a:buFontTx/>
              <a:defRPr/>
            </a:pPr>
            <a:r>
              <a:rPr lang="zh-CN" altLang="en-US" dirty="0"/>
              <a:t>小康的标准是涵盖了与人的需要满足相关的指标</a:t>
            </a:r>
            <a:r>
              <a:rPr lang="en-US" altLang="zh-CN" dirty="0"/>
              <a:t>,</a:t>
            </a:r>
            <a:r>
              <a:rPr lang="zh-CN" altLang="en-US" dirty="0"/>
              <a:t>包括经济水平</a:t>
            </a:r>
            <a:r>
              <a:rPr lang="en-US" altLang="zh-CN" dirty="0"/>
              <a:t>,</a:t>
            </a:r>
            <a:r>
              <a:rPr lang="zh-CN" altLang="en-US" dirty="0"/>
              <a:t>物质生活</a:t>
            </a:r>
            <a:r>
              <a:rPr lang="en-US" altLang="zh-CN" dirty="0"/>
              <a:t>,</a:t>
            </a:r>
            <a:r>
              <a:rPr lang="zh-CN" altLang="en-US" dirty="0"/>
              <a:t>人口素质和生活环境</a:t>
            </a:r>
            <a:r>
              <a:rPr lang="en-US" altLang="zh-CN" dirty="0"/>
              <a:t>`` </a:t>
            </a:r>
            <a:r>
              <a:rPr lang="zh-CN" altLang="en-US" dirty="0"/>
              <a:t>我们要追求的小康</a:t>
            </a:r>
            <a:r>
              <a:rPr lang="en-US" altLang="zh-CN" dirty="0"/>
              <a:t>,</a:t>
            </a:r>
            <a:r>
              <a:rPr lang="zh-CN" altLang="en-US" dirty="0"/>
              <a:t>是指在温饱的基础上</a:t>
            </a:r>
            <a:r>
              <a:rPr lang="en-US" altLang="zh-CN" dirty="0"/>
              <a:t>,</a:t>
            </a:r>
            <a:r>
              <a:rPr lang="zh-CN" altLang="en-US" dirty="0"/>
              <a:t>生活的质量进一步提高</a:t>
            </a:r>
            <a:r>
              <a:rPr lang="en-US" altLang="zh-CN" dirty="0"/>
              <a:t>,</a:t>
            </a:r>
            <a:r>
              <a:rPr lang="zh-CN" altLang="en-US" dirty="0"/>
              <a:t>达到丰衣足食</a:t>
            </a:r>
            <a:r>
              <a:rPr lang="en-US" altLang="zh-CN" dirty="0"/>
              <a:t>,</a:t>
            </a:r>
            <a:r>
              <a:rPr lang="zh-CN" altLang="en-US" dirty="0"/>
              <a:t>这包括物质生活的改善</a:t>
            </a:r>
            <a:r>
              <a:rPr lang="en-US" altLang="zh-CN" dirty="0"/>
              <a:t>,</a:t>
            </a:r>
            <a:r>
              <a:rPr lang="zh-CN" altLang="en-US" dirty="0"/>
              <a:t>也包括精神生活的充实</a:t>
            </a:r>
            <a:r>
              <a:rPr lang="en-US" altLang="zh-CN" dirty="0"/>
              <a:t>,</a:t>
            </a:r>
            <a:r>
              <a:rPr lang="zh-CN" altLang="en-US" dirty="0"/>
              <a:t>既包括居民个人消费水平的提高</a:t>
            </a:r>
            <a:r>
              <a:rPr lang="en-US" altLang="zh-CN" dirty="0"/>
              <a:t>,</a:t>
            </a:r>
            <a:endParaRPr lang="zh-CN" altLang="en-US" dirty="0">
              <a:sym typeface="FZHei-B01S" panose="02010601030101010101" pitchFamily="2" charset="-122"/>
            </a:endParaRPr>
          </a:p>
        </p:txBody>
      </p:sp>
      <p:pic>
        <p:nvPicPr>
          <p:cNvPr id="13" name="图片 1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341477" y="1549848"/>
            <a:ext cx="2074990" cy="2937435"/>
          </a:xfrm>
          <a:prstGeom prst="rect">
            <a:avLst/>
          </a:prstGeom>
        </p:spPr>
      </p:pic>
      <p:pic>
        <p:nvPicPr>
          <p:cNvPr id="14" name="图片 1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407108" y="4600854"/>
            <a:ext cx="3066959" cy="1287083"/>
          </a:xfrm>
          <a:prstGeom prst="rect">
            <a:avLst/>
          </a:prstGeom>
        </p:spPr>
      </p:pic>
      <p:pic>
        <p:nvPicPr>
          <p:cNvPr id="15" name="图片 1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576075" y="4923237"/>
            <a:ext cx="2633472" cy="5212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2700"/>
                            </p:stCondLst>
                            <p:childTnLst>
                              <p:par>
                                <p:cTn id="23" presetID="53" presetClass="entr" presetSubtype="16"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3200"/>
                            </p:stCondLst>
                            <p:childTnLst>
                              <p:par>
                                <p:cTn id="29" presetID="42"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750"/>
                                        <p:tgtEl>
                                          <p:spTgt spid="6"/>
                                        </p:tgtEl>
                                      </p:cBhvr>
                                    </p:animEffect>
                                    <p:anim calcmode="lin" valueType="num">
                                      <p:cBhvr>
                                        <p:cTn id="32" dur="750" fill="hold"/>
                                        <p:tgtEl>
                                          <p:spTgt spid="6"/>
                                        </p:tgtEl>
                                        <p:attrNameLst>
                                          <p:attrName>ppt_x</p:attrName>
                                        </p:attrNameLst>
                                      </p:cBhvr>
                                      <p:tavLst>
                                        <p:tav tm="0">
                                          <p:val>
                                            <p:strVal val="#ppt_x"/>
                                          </p:val>
                                        </p:tav>
                                        <p:tav tm="100000">
                                          <p:val>
                                            <p:strVal val="#ppt_x"/>
                                          </p:val>
                                        </p:tav>
                                      </p:tavLst>
                                    </p:anim>
                                    <p:anim calcmode="lin" valueType="num">
                                      <p:cBhvr>
                                        <p:cTn id="33" dur="750" fill="hold"/>
                                        <p:tgtEl>
                                          <p:spTgt spid="6"/>
                                        </p:tgtEl>
                                        <p:attrNameLst>
                                          <p:attrName>ppt_y</p:attrName>
                                        </p:attrNameLst>
                                      </p:cBhvr>
                                      <p:tavLst>
                                        <p:tav tm="0">
                                          <p:val>
                                            <p:strVal val="#ppt_y+.1"/>
                                          </p:val>
                                        </p:tav>
                                        <p:tav tm="100000">
                                          <p:val>
                                            <p:strVal val="#ppt_y"/>
                                          </p:val>
                                        </p:tav>
                                      </p:tavLst>
                                    </p:anim>
                                  </p:childTnLst>
                                </p:cTn>
                              </p:par>
                            </p:childTnLst>
                          </p:cTn>
                        </p:par>
                        <p:par>
                          <p:cTn id="34" fill="hold">
                            <p:stCondLst>
                              <p:cond delay="3950"/>
                            </p:stCondLst>
                            <p:childTnLst>
                              <p:par>
                                <p:cTn id="35" presetID="42"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750"/>
                                        <p:tgtEl>
                                          <p:spTgt spid="8"/>
                                        </p:tgtEl>
                                      </p:cBhvr>
                                    </p:animEffect>
                                    <p:anim calcmode="lin" valueType="num">
                                      <p:cBhvr>
                                        <p:cTn id="38" dur="750" fill="hold"/>
                                        <p:tgtEl>
                                          <p:spTgt spid="8"/>
                                        </p:tgtEl>
                                        <p:attrNameLst>
                                          <p:attrName>ppt_x</p:attrName>
                                        </p:attrNameLst>
                                      </p:cBhvr>
                                      <p:tavLst>
                                        <p:tav tm="0">
                                          <p:val>
                                            <p:strVal val="#ppt_x"/>
                                          </p:val>
                                        </p:tav>
                                        <p:tav tm="100000">
                                          <p:val>
                                            <p:strVal val="#ppt_x"/>
                                          </p:val>
                                        </p:tav>
                                      </p:tavLst>
                                    </p:anim>
                                    <p:anim calcmode="lin" valueType="num">
                                      <p:cBhvr>
                                        <p:cTn id="39" dur="750" fill="hold"/>
                                        <p:tgtEl>
                                          <p:spTgt spid="8"/>
                                        </p:tgtEl>
                                        <p:attrNameLst>
                                          <p:attrName>ppt_y</p:attrName>
                                        </p:attrNameLst>
                                      </p:cBhvr>
                                      <p:tavLst>
                                        <p:tav tm="0">
                                          <p:val>
                                            <p:strVal val="#ppt_y+.1"/>
                                          </p:val>
                                        </p:tav>
                                        <p:tav tm="100000">
                                          <p:val>
                                            <p:strVal val="#ppt_y"/>
                                          </p:val>
                                        </p:tav>
                                      </p:tavLst>
                                    </p:anim>
                                  </p:childTnLst>
                                </p:cTn>
                              </p:par>
                            </p:childTnLst>
                          </p:cTn>
                        </p:par>
                        <p:par>
                          <p:cTn id="40" fill="hold">
                            <p:stCondLst>
                              <p:cond delay="4700"/>
                            </p:stCondLst>
                            <p:childTnLst>
                              <p:par>
                                <p:cTn id="41" presetID="42"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750"/>
                                        <p:tgtEl>
                                          <p:spTgt spid="9"/>
                                        </p:tgtEl>
                                      </p:cBhvr>
                                    </p:animEffect>
                                    <p:anim calcmode="lin" valueType="num">
                                      <p:cBhvr>
                                        <p:cTn id="44" dur="750" fill="hold"/>
                                        <p:tgtEl>
                                          <p:spTgt spid="9"/>
                                        </p:tgtEl>
                                        <p:attrNameLst>
                                          <p:attrName>ppt_x</p:attrName>
                                        </p:attrNameLst>
                                      </p:cBhvr>
                                      <p:tavLst>
                                        <p:tav tm="0">
                                          <p:val>
                                            <p:strVal val="#ppt_x"/>
                                          </p:val>
                                        </p:tav>
                                        <p:tav tm="100000">
                                          <p:val>
                                            <p:strVal val="#ppt_x"/>
                                          </p:val>
                                        </p:tav>
                                      </p:tavLst>
                                    </p:anim>
                                    <p:anim calcmode="lin" valueType="num">
                                      <p:cBhvr>
                                        <p:cTn id="45" dur="750" fill="hold"/>
                                        <p:tgtEl>
                                          <p:spTgt spid="9"/>
                                        </p:tgtEl>
                                        <p:attrNameLst>
                                          <p:attrName>ppt_y</p:attrName>
                                        </p:attrNameLst>
                                      </p:cBhvr>
                                      <p:tavLst>
                                        <p:tav tm="0">
                                          <p:val>
                                            <p:strVal val="#ppt_y+.1"/>
                                          </p:val>
                                        </p:tav>
                                        <p:tav tm="100000">
                                          <p:val>
                                            <p:strVal val="#ppt_y"/>
                                          </p:val>
                                        </p:tav>
                                      </p:tavLst>
                                    </p:anim>
                                  </p:childTnLst>
                                </p:cTn>
                              </p:par>
                            </p:childTnLst>
                          </p:cTn>
                        </p:par>
                        <p:par>
                          <p:cTn id="46" fill="hold">
                            <p:stCondLst>
                              <p:cond delay="5450"/>
                            </p:stCondLst>
                            <p:childTnLst>
                              <p:par>
                                <p:cTn id="47" presetID="42" presetClass="entr" presetSubtype="0"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750"/>
                                        <p:tgtEl>
                                          <p:spTgt spid="11"/>
                                        </p:tgtEl>
                                      </p:cBhvr>
                                    </p:animEffect>
                                    <p:anim calcmode="lin" valueType="num">
                                      <p:cBhvr>
                                        <p:cTn id="50" dur="750" fill="hold"/>
                                        <p:tgtEl>
                                          <p:spTgt spid="11"/>
                                        </p:tgtEl>
                                        <p:attrNameLst>
                                          <p:attrName>ppt_x</p:attrName>
                                        </p:attrNameLst>
                                      </p:cBhvr>
                                      <p:tavLst>
                                        <p:tav tm="0">
                                          <p:val>
                                            <p:strVal val="#ppt_x"/>
                                          </p:val>
                                        </p:tav>
                                        <p:tav tm="100000">
                                          <p:val>
                                            <p:strVal val="#ppt_x"/>
                                          </p:val>
                                        </p:tav>
                                      </p:tavLst>
                                    </p:anim>
                                    <p:anim calcmode="lin" valueType="num">
                                      <p:cBhvr>
                                        <p:cTn id="51" dur="750" fill="hold"/>
                                        <p:tgtEl>
                                          <p:spTgt spid="11"/>
                                        </p:tgtEl>
                                        <p:attrNameLst>
                                          <p:attrName>ppt_y</p:attrName>
                                        </p:attrNameLst>
                                      </p:cBhvr>
                                      <p:tavLst>
                                        <p:tav tm="0">
                                          <p:val>
                                            <p:strVal val="#ppt_y+.1"/>
                                          </p:val>
                                        </p:tav>
                                        <p:tav tm="100000">
                                          <p:val>
                                            <p:strVal val="#ppt_y"/>
                                          </p:val>
                                        </p:tav>
                                      </p:tavLst>
                                    </p:anim>
                                  </p:childTnLst>
                                </p:cTn>
                              </p:par>
                            </p:childTnLst>
                          </p:cTn>
                        </p:par>
                        <p:par>
                          <p:cTn id="52" fill="hold">
                            <p:stCondLst>
                              <p:cond delay="6200"/>
                            </p:stCondLst>
                            <p:childTnLst>
                              <p:par>
                                <p:cTn id="53" presetID="2" presetClass="entr" presetSubtype="4"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par>
                          <p:cTn id="57" fill="hold">
                            <p:stCondLst>
                              <p:cond delay="6700"/>
                            </p:stCondLst>
                            <p:childTnLst>
                              <p:par>
                                <p:cTn id="58" presetID="53" presetClass="entr" presetSubtype="16" fill="hold" nodeType="after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p:cTn id="60" dur="500" fill="hold"/>
                                        <p:tgtEl>
                                          <p:spTgt spid="14"/>
                                        </p:tgtEl>
                                        <p:attrNameLst>
                                          <p:attrName>ppt_w</p:attrName>
                                        </p:attrNameLst>
                                      </p:cBhvr>
                                      <p:tavLst>
                                        <p:tav tm="0">
                                          <p:val>
                                            <p:fltVal val="0"/>
                                          </p:val>
                                        </p:tav>
                                        <p:tav tm="100000">
                                          <p:val>
                                            <p:strVal val="#ppt_w"/>
                                          </p:val>
                                        </p:tav>
                                      </p:tavLst>
                                    </p:anim>
                                    <p:anim calcmode="lin" valueType="num">
                                      <p:cBhvr>
                                        <p:cTn id="61" dur="500" fill="hold"/>
                                        <p:tgtEl>
                                          <p:spTgt spid="14"/>
                                        </p:tgtEl>
                                        <p:attrNameLst>
                                          <p:attrName>ppt_h</p:attrName>
                                        </p:attrNameLst>
                                      </p:cBhvr>
                                      <p:tavLst>
                                        <p:tav tm="0">
                                          <p:val>
                                            <p:fltVal val="0"/>
                                          </p:val>
                                        </p:tav>
                                        <p:tav tm="100000">
                                          <p:val>
                                            <p:strVal val="#ppt_h"/>
                                          </p:val>
                                        </p:tav>
                                      </p:tavLst>
                                    </p:anim>
                                    <p:animEffect transition="in" filter="fade">
                                      <p:cBhvr>
                                        <p:cTn id="62" dur="500"/>
                                        <p:tgtEl>
                                          <p:spTgt spid="14"/>
                                        </p:tgtEl>
                                      </p:cBhvr>
                                    </p:animEffect>
                                  </p:childTnLst>
                                </p:cTn>
                              </p:par>
                            </p:childTnLst>
                          </p:cTn>
                        </p:par>
                        <p:par>
                          <p:cTn id="63" fill="hold">
                            <p:stCondLst>
                              <p:cond delay="7200"/>
                            </p:stCondLst>
                            <p:childTnLst>
                              <p:par>
                                <p:cTn id="64" presetID="22" presetClass="entr" presetSubtype="8" fill="hold"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2" grpId="0"/>
      <p:bldP spid="6" grpId="0"/>
      <p:bldP spid="8" grpId="0"/>
      <p:bldP spid="9"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40" y="-55198"/>
            <a:ext cx="12187592" cy="6930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353931" y="342821"/>
            <a:ext cx="11479731" cy="6172357"/>
          </a:xfrm>
          <a:prstGeom prst="frame">
            <a:avLst>
              <a:gd name="adj1" fmla="val 772"/>
            </a:avLst>
          </a:prstGeom>
          <a:gradFill flip="none" rotWithShape="1">
            <a:gsLst>
              <a:gs pos="0">
                <a:srgbClr val="FEF19F"/>
              </a:gs>
              <a:gs pos="100000">
                <a:srgbClr val="FEF19F"/>
              </a:gs>
              <a:gs pos="50000">
                <a:srgbClr val="937F3C"/>
              </a:gs>
            </a:gsLst>
            <a:lin ang="0" scaled="1"/>
            <a:tileRect/>
          </a:gradFill>
          <a:ln>
            <a:noFill/>
          </a:ln>
          <a:effectLst>
            <a:outerShdw blurRad="1016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0" name="图片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3984410" flipH="1">
            <a:off x="216185" y="-526303"/>
            <a:ext cx="1596267" cy="1738247"/>
          </a:xfrm>
          <a:prstGeom prst="rect">
            <a:avLst/>
          </a:prstGeom>
        </p:spPr>
      </p:pic>
      <p:sp>
        <p:nvSpPr>
          <p:cNvPr id="12" name="TextBox 105"/>
          <p:cNvSpPr txBox="1">
            <a:spLocks noChangeArrowheads="1"/>
          </p:cNvSpPr>
          <p:nvPr/>
        </p:nvSpPr>
        <p:spPr bwMode="auto">
          <a:xfrm>
            <a:off x="2130237" y="554715"/>
            <a:ext cx="8891723" cy="500103"/>
          </a:xfrm>
          <a:prstGeom prst="rect">
            <a:avLst/>
          </a:prstGeom>
          <a:noFill/>
          <a:ln w="9525">
            <a:noFill/>
            <a:miter lim="800000"/>
          </a:ln>
        </p:spPr>
        <p:txBody>
          <a:bodyPr vert="horz"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tx1">
                    <a:lumMod val="95000"/>
                    <a:lumOff val="5000"/>
                  </a:schemeClr>
                </a:solidFill>
                <a:latin typeface="+mn-lt"/>
                <a:ea typeface="方正字迹-子实行楷简体" panose="02000000000000000000" pitchFamily="2" charset="-122"/>
                <a:cs typeface="+mn-lt"/>
              </a:rPr>
              <a:t>PART </a:t>
            </a:r>
            <a:r>
              <a:rPr lang="en-US" sz="2800" b="1" dirty="0">
                <a:solidFill>
                  <a:schemeClr val="tx1">
                    <a:lumMod val="95000"/>
                    <a:lumOff val="5000"/>
                  </a:schemeClr>
                </a:solidFill>
                <a:latin typeface="+mn-lt"/>
                <a:ea typeface="方正字迹-子实行楷简体" panose="02000000000000000000" pitchFamily="2" charset="-122"/>
                <a:cs typeface="+mn-lt"/>
              </a:rPr>
              <a:t>THREE</a:t>
            </a:r>
            <a:r>
              <a:rPr lang="zh-CN" altLang="en-US" sz="2800" spc="300" dirty="0">
                <a:solidFill>
                  <a:schemeClr val="tx1">
                    <a:lumMod val="85000"/>
                    <a:lumOff val="15000"/>
                  </a:schemeClr>
                </a:solidFill>
                <a:latin typeface="楷体_GB2312" panose="02010609030101010101" pitchFamily="49" charset="-122"/>
                <a:ea typeface="楷体_GB2312" panose="02010609030101010101" pitchFamily="49" charset="-122"/>
              </a:rPr>
              <a:t>如何克服全面建成小康社会的艰巨性</a:t>
            </a:r>
            <a:endParaRPr lang="zh-CN" altLang="en-US" sz="2800" b="1" dirty="0">
              <a:solidFill>
                <a:schemeClr val="tx1">
                  <a:lumMod val="95000"/>
                  <a:lumOff val="5000"/>
                </a:schemeClr>
              </a:solidFill>
              <a:latin typeface="+mn-lt"/>
              <a:ea typeface="方正字迹-子实行楷简体" panose="02000000000000000000" pitchFamily="2" charset="-122"/>
              <a:cs typeface="+mn-lt"/>
            </a:endParaRPr>
          </a:p>
        </p:txBody>
      </p:sp>
      <p:pic>
        <p:nvPicPr>
          <p:cNvPr id="7" name="图片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03248" y="4642344"/>
            <a:ext cx="2019653" cy="1872834"/>
          </a:xfrm>
          <a:prstGeom prst="rect">
            <a:avLst/>
          </a:prstGeom>
        </p:spPr>
      </p:pic>
      <p:sp>
        <p:nvSpPr>
          <p:cNvPr id="117" name="矩形 116"/>
          <p:cNvSpPr/>
          <p:nvPr/>
        </p:nvSpPr>
        <p:spPr>
          <a:xfrm>
            <a:off x="719093" y="3718051"/>
            <a:ext cx="3209789" cy="861774"/>
          </a:xfrm>
          <a:prstGeom prst="rect">
            <a:avLst/>
          </a:prstGeom>
        </p:spPr>
        <p:txBody>
          <a:bodyPr wrap="square">
            <a:spAutoFit/>
          </a:bodyPr>
          <a:lstStyle/>
          <a:p>
            <a:pPr lvl="0" algn="ctr" defTabSz="1218565" fontAlgn="auto">
              <a:lnSpc>
                <a:spcPts val="2000"/>
              </a:lnSpc>
              <a:spcBef>
                <a:spcPts val="1000"/>
              </a:spcBef>
              <a:spcAft>
                <a:spcPts val="0"/>
              </a:spcAft>
              <a:buClrTx/>
              <a:buSzTx/>
              <a:buFontTx/>
              <a:defRPr/>
            </a:pPr>
            <a:r>
              <a:rPr lang="zh-CN" altLang="en-US" dirty="0"/>
              <a:t>最根本的是要坚持</a:t>
            </a:r>
            <a:r>
              <a:rPr lang="zh-CN" altLang="en-US" dirty="0">
                <a:hlinkClick r:id="rId5">
                  <a:extLst>
                    <a:ext uri="{A12FA001-AC4F-418D-AE19-62706E023703}">
                      <ahyp:hlinkClr xmlns:ahyp="http://schemas.microsoft.com/office/drawing/2018/hyperlinkcolor" val="tx"/>
                    </a:ext>
                  </a:extLst>
                </a:hlinkClick>
              </a:rPr>
              <a:t>以经济建设为中心</a:t>
            </a:r>
            <a:r>
              <a:rPr lang="en-US" altLang="zh-CN" dirty="0"/>
              <a:t>,</a:t>
            </a:r>
            <a:r>
              <a:rPr lang="zh-CN" altLang="en-US" dirty="0"/>
              <a:t>不断解放和发展生产力</a:t>
            </a:r>
            <a:endParaRPr kumimoji="0" lang="zh-CN" altLang="en-US" sz="1000" b="0" i="0" u="none" strike="noStrike" kern="1200" cap="none" spc="0" normalizeH="0" baseline="0" noProof="0" dirty="0">
              <a:ln>
                <a:noFill/>
              </a:ln>
              <a:effectLst/>
              <a:uLnTx/>
              <a:uFillTx/>
              <a:ea typeface="+mn-lt"/>
              <a:cs typeface="+mn-ea"/>
              <a:sym typeface="FZHei-B01S" panose="02010601030101010101" pitchFamily="2" charset="-122"/>
            </a:endParaRPr>
          </a:p>
        </p:txBody>
      </p:sp>
      <p:sp>
        <p:nvSpPr>
          <p:cNvPr id="120" name="矩形 119"/>
          <p:cNvSpPr/>
          <p:nvPr/>
        </p:nvSpPr>
        <p:spPr>
          <a:xfrm>
            <a:off x="4488901" y="4810460"/>
            <a:ext cx="3209789" cy="603885"/>
          </a:xfrm>
          <a:prstGeom prst="rect">
            <a:avLst/>
          </a:prstGeom>
        </p:spPr>
        <p:txBody>
          <a:bodyPr wrap="square">
            <a:spAutoFit/>
          </a:bodyPr>
          <a:lstStyle/>
          <a:p>
            <a:pPr lvl="0" algn="ctr" defTabSz="1218565" fontAlgn="auto">
              <a:lnSpc>
                <a:spcPts val="2000"/>
              </a:lnSpc>
              <a:spcBef>
                <a:spcPts val="1000"/>
              </a:spcBef>
              <a:spcAft>
                <a:spcPts val="0"/>
              </a:spcAft>
              <a:buClrTx/>
              <a:buSzTx/>
              <a:buFontTx/>
              <a:defRPr/>
            </a:pPr>
            <a:r>
              <a:rPr lang="zh-CN" altLang="en-US" dirty="0"/>
              <a:t>坚持</a:t>
            </a:r>
            <a:r>
              <a:rPr lang="zh-CN" altLang="en-US" dirty="0">
                <a:hlinkClick r:id="rId6">
                  <a:extLst>
                    <a:ext uri="{A12FA001-AC4F-418D-AE19-62706E023703}">
                      <ahyp:hlinkClr xmlns:ahyp="http://schemas.microsoft.com/office/drawing/2018/hyperlinkcolor" val="tx"/>
                    </a:ext>
                  </a:extLst>
                </a:hlinkClick>
              </a:rPr>
              <a:t>党的基本路线</a:t>
            </a:r>
            <a:r>
              <a:rPr lang="en-US" altLang="zh-CN" dirty="0"/>
              <a:t>,</a:t>
            </a:r>
            <a:r>
              <a:rPr lang="zh-CN" altLang="en-US" dirty="0"/>
              <a:t>不动摇</a:t>
            </a:r>
            <a:r>
              <a:rPr lang="en-US" altLang="zh-CN" dirty="0"/>
              <a:t>,</a:t>
            </a:r>
            <a:r>
              <a:rPr lang="zh-CN" altLang="en-US" dirty="0"/>
              <a:t>坚持改革开放</a:t>
            </a:r>
            <a:endParaRPr kumimoji="0" lang="zh-CN" altLang="en-US" sz="1000" b="0" i="0" u="none" strike="noStrike" kern="1200" cap="none" spc="0" normalizeH="0" baseline="0" noProof="0" dirty="0">
              <a:ln>
                <a:noFill/>
              </a:ln>
              <a:effectLst/>
              <a:uLnTx/>
              <a:uFillTx/>
              <a:ea typeface="+mn-lt"/>
              <a:cs typeface="+mn-ea"/>
              <a:sym typeface="FZHei-B01S" panose="02010601030101010101" pitchFamily="2" charset="-122"/>
            </a:endParaRPr>
          </a:p>
        </p:txBody>
      </p:sp>
      <p:sp>
        <p:nvSpPr>
          <p:cNvPr id="123" name="矩形 122"/>
          <p:cNvSpPr/>
          <p:nvPr/>
        </p:nvSpPr>
        <p:spPr>
          <a:xfrm>
            <a:off x="8269196" y="3883996"/>
            <a:ext cx="3209789" cy="1118255"/>
          </a:xfrm>
          <a:prstGeom prst="rect">
            <a:avLst/>
          </a:prstGeom>
        </p:spPr>
        <p:txBody>
          <a:bodyPr wrap="square">
            <a:spAutoFit/>
          </a:bodyPr>
          <a:lstStyle/>
          <a:p>
            <a:pPr lvl="0" algn="ctr" defTabSz="1218565" fontAlgn="auto">
              <a:lnSpc>
                <a:spcPts val="2000"/>
              </a:lnSpc>
              <a:spcBef>
                <a:spcPts val="1000"/>
              </a:spcBef>
              <a:spcAft>
                <a:spcPts val="0"/>
              </a:spcAft>
              <a:buClrTx/>
              <a:buSzTx/>
              <a:buFontTx/>
              <a:defRPr/>
            </a:pPr>
            <a:r>
              <a:rPr lang="zh-CN" altLang="en-US" dirty="0"/>
              <a:t>在思想上以</a:t>
            </a:r>
            <a:r>
              <a:rPr lang="zh-CN" altLang="en-US" dirty="0">
                <a:hlinkClick r:id="rId7">
                  <a:extLst>
                    <a:ext uri="{A12FA001-AC4F-418D-AE19-62706E023703}">
                      <ahyp:hlinkClr xmlns:ahyp="http://schemas.microsoft.com/office/drawing/2018/hyperlinkcolor" val="tx"/>
                    </a:ext>
                  </a:extLst>
                </a:hlinkClick>
              </a:rPr>
              <a:t>马列主义</a:t>
            </a:r>
            <a:r>
              <a:rPr lang="en-US" altLang="zh-CN" dirty="0"/>
              <a:t>,</a:t>
            </a:r>
            <a:r>
              <a:rPr lang="zh-CN" altLang="en-US" dirty="0"/>
              <a:t>毛泽东思想</a:t>
            </a:r>
            <a:r>
              <a:rPr lang="en-US" altLang="zh-CN" dirty="0"/>
              <a:t>,</a:t>
            </a:r>
            <a:r>
              <a:rPr lang="zh-CN" altLang="en-US" dirty="0"/>
              <a:t>邓小平理论和三个代表重要思想为指导</a:t>
            </a:r>
            <a:r>
              <a:rPr lang="en-US" altLang="zh-CN" dirty="0"/>
              <a:t>4</a:t>
            </a:r>
            <a:r>
              <a:rPr lang="zh-CN" altLang="en-US" dirty="0"/>
              <a:t>发扬艰苦创业的精神</a:t>
            </a:r>
            <a:endParaRPr kumimoji="0" lang="zh-CN" altLang="en-US" sz="1000" b="0" i="0" u="none" strike="noStrike" kern="1200" cap="none" spc="0" normalizeH="0" baseline="0" noProof="0" dirty="0">
              <a:ln>
                <a:noFill/>
              </a:ln>
              <a:effectLst/>
              <a:uLnTx/>
              <a:uFillTx/>
              <a:ea typeface="+mn-lt"/>
              <a:cs typeface="+mn-ea"/>
              <a:sym typeface="FZHei-B01S" panose="02010601030101010101" pitchFamily="2" charset="-122"/>
            </a:endParaRPr>
          </a:p>
        </p:txBody>
      </p:sp>
      <p:pic>
        <p:nvPicPr>
          <p:cNvPr id="9" name="图片 8">
            <a:extLst>
              <a:ext uri="{FF2B5EF4-FFF2-40B4-BE49-F238E27FC236}">
                <a16:creationId xmlns:a16="http://schemas.microsoft.com/office/drawing/2014/main" id="{427C7D53-D0F0-49C1-B0AF-691452AD9D88}"/>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rot="5400000">
            <a:off x="1154366" y="1064655"/>
            <a:ext cx="2540077" cy="2540077"/>
          </a:xfrm>
          <a:prstGeom prst="rect">
            <a:avLst/>
          </a:prstGeom>
        </p:spPr>
      </p:pic>
      <p:pic>
        <p:nvPicPr>
          <p:cNvPr id="98" name="图片 97">
            <a:extLst>
              <a:ext uri="{FF2B5EF4-FFF2-40B4-BE49-F238E27FC236}">
                <a16:creationId xmlns:a16="http://schemas.microsoft.com/office/drawing/2014/main" id="{5A34A1B5-7A68-4C42-A796-AB56DAE60807}"/>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rot="5400000">
            <a:off x="8691951" y="1343919"/>
            <a:ext cx="2540077" cy="2540077"/>
          </a:xfrm>
          <a:prstGeom prst="rect">
            <a:avLst/>
          </a:prstGeom>
        </p:spPr>
      </p:pic>
      <p:pic>
        <p:nvPicPr>
          <p:cNvPr id="99" name="图片 98">
            <a:extLst>
              <a:ext uri="{FF2B5EF4-FFF2-40B4-BE49-F238E27FC236}">
                <a16:creationId xmlns:a16="http://schemas.microsoft.com/office/drawing/2014/main" id="{F21DB63A-02C3-4334-819A-C527DB12762C}"/>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rot="5400000">
            <a:off x="4923158" y="2102267"/>
            <a:ext cx="2540077" cy="25400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2700"/>
                            </p:stCondLst>
                            <p:childTnLst>
                              <p:par>
                                <p:cTn id="23" presetID="53" presetClass="entr" presetSubtype="16"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3200"/>
                            </p:stCondLst>
                            <p:childTnLst>
                              <p:par>
                                <p:cTn id="29" presetID="22" presetClass="entr" presetSubtype="4"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par>
                                <p:cTn id="32" presetID="22" presetClass="entr" presetSubtype="4" fill="hold"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wipe(down)">
                                      <p:cBhvr>
                                        <p:cTn id="34" dur="500"/>
                                        <p:tgtEl>
                                          <p:spTgt spid="99"/>
                                        </p:tgtEl>
                                      </p:cBhvr>
                                    </p:animEffect>
                                  </p:childTnLst>
                                </p:cTn>
                              </p:par>
                              <p:par>
                                <p:cTn id="35" presetID="22" presetClass="entr" presetSubtype="4" fill="hold" nodeType="withEffect">
                                  <p:stCondLst>
                                    <p:cond delay="0"/>
                                  </p:stCondLst>
                                  <p:childTnLst>
                                    <p:set>
                                      <p:cBhvr>
                                        <p:cTn id="36" dur="1" fill="hold">
                                          <p:stCondLst>
                                            <p:cond delay="0"/>
                                          </p:stCondLst>
                                        </p:cTn>
                                        <p:tgtEl>
                                          <p:spTgt spid="98"/>
                                        </p:tgtEl>
                                        <p:attrNameLst>
                                          <p:attrName>style.visibility</p:attrName>
                                        </p:attrNameLst>
                                      </p:cBhvr>
                                      <p:to>
                                        <p:strVal val="visible"/>
                                      </p:to>
                                    </p:set>
                                    <p:animEffect transition="in" filter="wipe(down)">
                                      <p:cBhvr>
                                        <p:cTn id="3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B68E462-685B-40C0-ABC6-1D8432BF925B}"/>
              </a:ext>
            </a:extLst>
          </p:cNvPr>
          <p:cNvSpPr/>
          <p:nvPr/>
        </p:nvSpPr>
        <p:spPr>
          <a:xfrm>
            <a:off x="-101601" y="-166968"/>
            <a:ext cx="12187592" cy="6930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文框 2">
            <a:extLst>
              <a:ext uri="{FF2B5EF4-FFF2-40B4-BE49-F238E27FC236}">
                <a16:creationId xmlns:a16="http://schemas.microsoft.com/office/drawing/2014/main" id="{1984B241-53FD-48C0-82FA-9104A48A827A}"/>
              </a:ext>
            </a:extLst>
          </p:cNvPr>
          <p:cNvSpPr/>
          <p:nvPr/>
        </p:nvSpPr>
        <p:spPr>
          <a:xfrm>
            <a:off x="353931" y="342821"/>
            <a:ext cx="11479731" cy="6172357"/>
          </a:xfrm>
          <a:prstGeom prst="frame">
            <a:avLst>
              <a:gd name="adj1" fmla="val 772"/>
            </a:avLst>
          </a:prstGeom>
          <a:gradFill flip="none" rotWithShape="1">
            <a:gsLst>
              <a:gs pos="0">
                <a:srgbClr val="FEF19F"/>
              </a:gs>
              <a:gs pos="100000">
                <a:srgbClr val="FEF19F"/>
              </a:gs>
              <a:gs pos="50000">
                <a:srgbClr val="937F3C"/>
              </a:gs>
            </a:gsLst>
            <a:lin ang="0" scaled="1"/>
            <a:tileRect/>
          </a:gradFill>
          <a:ln>
            <a:noFill/>
          </a:ln>
          <a:effectLst>
            <a:outerShdw blurRad="1016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4" name="图片 3">
            <a:extLst>
              <a:ext uri="{FF2B5EF4-FFF2-40B4-BE49-F238E27FC236}">
                <a16:creationId xmlns:a16="http://schemas.microsoft.com/office/drawing/2014/main" id="{3D25428D-ADC3-4011-87BC-961AE394E7C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3984410" flipH="1">
            <a:off x="216185" y="-526303"/>
            <a:ext cx="1596267" cy="1738247"/>
          </a:xfrm>
          <a:prstGeom prst="rect">
            <a:avLst/>
          </a:prstGeom>
        </p:spPr>
      </p:pic>
      <p:sp>
        <p:nvSpPr>
          <p:cNvPr id="5" name="TextBox 105">
            <a:extLst>
              <a:ext uri="{FF2B5EF4-FFF2-40B4-BE49-F238E27FC236}">
                <a16:creationId xmlns:a16="http://schemas.microsoft.com/office/drawing/2014/main" id="{1425499E-AC65-4BE2-B50B-40D58AE39867}"/>
              </a:ext>
            </a:extLst>
          </p:cNvPr>
          <p:cNvSpPr txBox="1">
            <a:spLocks noChangeArrowheads="1"/>
          </p:cNvSpPr>
          <p:nvPr/>
        </p:nvSpPr>
        <p:spPr bwMode="auto">
          <a:xfrm>
            <a:off x="2130237" y="554715"/>
            <a:ext cx="9955753" cy="500103"/>
          </a:xfrm>
          <a:prstGeom prst="rect">
            <a:avLst/>
          </a:prstGeom>
          <a:noFill/>
          <a:ln w="9525">
            <a:noFill/>
            <a:miter lim="800000"/>
          </a:ln>
        </p:spPr>
        <p:txBody>
          <a:bodyPr vert="horz"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tx1">
                    <a:lumMod val="95000"/>
                    <a:lumOff val="5000"/>
                  </a:schemeClr>
                </a:solidFill>
                <a:latin typeface="+mn-lt"/>
                <a:ea typeface="方正字迹-子实行楷简体" panose="02000000000000000000" pitchFamily="2" charset="-122"/>
                <a:cs typeface="+mn-lt"/>
              </a:rPr>
              <a:t>PART </a:t>
            </a:r>
            <a:r>
              <a:rPr lang="en-US" sz="2800" b="1" dirty="0">
                <a:solidFill>
                  <a:schemeClr val="tx1">
                    <a:lumMod val="95000"/>
                    <a:lumOff val="5000"/>
                  </a:schemeClr>
                </a:solidFill>
                <a:latin typeface="+mn-lt"/>
                <a:ea typeface="方正字迹-子实行楷简体" panose="02000000000000000000" pitchFamily="2" charset="-122"/>
                <a:cs typeface="+mn-lt"/>
              </a:rPr>
              <a:t>THREE</a:t>
            </a:r>
            <a:r>
              <a:rPr lang="zh-CN" altLang="en-US" sz="2800" spc="300" dirty="0">
                <a:solidFill>
                  <a:schemeClr val="tx1">
                    <a:lumMod val="85000"/>
                    <a:lumOff val="15000"/>
                  </a:schemeClr>
                </a:solidFill>
                <a:latin typeface="楷体_GB2312" panose="02010609030101010101" pitchFamily="49" charset="-122"/>
                <a:ea typeface="楷体_GB2312" panose="02010609030101010101" pitchFamily="49" charset="-122"/>
              </a:rPr>
              <a:t>如何克服全面建成小康社会的艰巨性</a:t>
            </a:r>
            <a:endParaRPr lang="zh-CN" altLang="en-US" sz="2800" b="1" dirty="0">
              <a:solidFill>
                <a:schemeClr val="tx1">
                  <a:lumMod val="95000"/>
                  <a:lumOff val="5000"/>
                </a:schemeClr>
              </a:solidFill>
              <a:latin typeface="+mn-lt"/>
              <a:ea typeface="方正字迹-子实行楷简体" panose="02000000000000000000" pitchFamily="2" charset="-122"/>
              <a:cs typeface="+mn-lt"/>
            </a:endParaRPr>
          </a:p>
        </p:txBody>
      </p:sp>
      <p:pic>
        <p:nvPicPr>
          <p:cNvPr id="6" name="图片 5">
            <a:extLst>
              <a:ext uri="{FF2B5EF4-FFF2-40B4-BE49-F238E27FC236}">
                <a16:creationId xmlns:a16="http://schemas.microsoft.com/office/drawing/2014/main" id="{710B5673-9413-4513-9E98-617E1E064D2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703248" y="4642344"/>
            <a:ext cx="2019653" cy="1872834"/>
          </a:xfrm>
          <a:prstGeom prst="rect">
            <a:avLst/>
          </a:prstGeom>
        </p:spPr>
      </p:pic>
      <p:sp>
        <p:nvSpPr>
          <p:cNvPr id="9" name="矩形 8">
            <a:extLst>
              <a:ext uri="{FF2B5EF4-FFF2-40B4-BE49-F238E27FC236}">
                <a16:creationId xmlns:a16="http://schemas.microsoft.com/office/drawing/2014/main" id="{FE2E8856-7C8D-48D4-ACDF-F880E83D0B95}"/>
              </a:ext>
            </a:extLst>
          </p:cNvPr>
          <p:cNvSpPr/>
          <p:nvPr/>
        </p:nvSpPr>
        <p:spPr>
          <a:xfrm>
            <a:off x="1408145" y="3558862"/>
            <a:ext cx="3209789" cy="348813"/>
          </a:xfrm>
          <a:prstGeom prst="rect">
            <a:avLst/>
          </a:prstGeom>
        </p:spPr>
        <p:txBody>
          <a:bodyPr wrap="square">
            <a:spAutoFit/>
          </a:bodyPr>
          <a:lstStyle/>
          <a:p>
            <a:pPr lvl="0" algn="ctr" defTabSz="1218565" fontAlgn="auto">
              <a:lnSpc>
                <a:spcPts val="2000"/>
              </a:lnSpc>
              <a:spcBef>
                <a:spcPts val="1000"/>
              </a:spcBef>
              <a:spcAft>
                <a:spcPts val="0"/>
              </a:spcAft>
              <a:buClrTx/>
              <a:buSzTx/>
              <a:buFontTx/>
              <a:defRPr/>
            </a:pPr>
            <a:r>
              <a:rPr lang="en-US" altLang="zh-CN" dirty="0"/>
              <a:t>.</a:t>
            </a:r>
            <a:r>
              <a:rPr lang="zh-CN" altLang="en-US" dirty="0"/>
              <a:t> </a:t>
            </a:r>
            <a:r>
              <a:rPr lang="en-US" altLang="zh-CN" dirty="0"/>
              <a:t>.</a:t>
            </a:r>
            <a:r>
              <a:rPr lang="zh-CN" altLang="en-US" dirty="0"/>
              <a:t>实施</a:t>
            </a:r>
            <a:r>
              <a:rPr lang="zh-CN" altLang="en-US" dirty="0">
                <a:hlinkClick r:id="rId4">
                  <a:extLst>
                    <a:ext uri="{A12FA001-AC4F-418D-AE19-62706E023703}">
                      <ahyp:hlinkClr xmlns:ahyp="http://schemas.microsoft.com/office/drawing/2018/hyperlinkcolor" val="tx"/>
                    </a:ext>
                  </a:extLst>
                </a:hlinkClick>
              </a:rPr>
              <a:t>可持续发展战略</a:t>
            </a:r>
            <a:endParaRPr kumimoji="0" lang="zh-CN" altLang="en-US" sz="1000" b="0" i="0" u="none" strike="noStrike" kern="1200" cap="none" spc="0" normalizeH="0" baseline="0" noProof="0" dirty="0">
              <a:ln>
                <a:noFill/>
              </a:ln>
              <a:effectLst/>
              <a:uLnTx/>
              <a:uFillTx/>
              <a:ea typeface="+mn-lt"/>
              <a:cs typeface="+mn-ea"/>
              <a:sym typeface="FZHei-B01S" panose="02010601030101010101" pitchFamily="2" charset="-122"/>
            </a:endParaRPr>
          </a:p>
        </p:txBody>
      </p:sp>
      <p:sp>
        <p:nvSpPr>
          <p:cNvPr id="12" name="矩形 11">
            <a:extLst>
              <a:ext uri="{FF2B5EF4-FFF2-40B4-BE49-F238E27FC236}">
                <a16:creationId xmlns:a16="http://schemas.microsoft.com/office/drawing/2014/main" id="{100EA3AC-62A5-4365-8699-E2105D434988}"/>
              </a:ext>
            </a:extLst>
          </p:cNvPr>
          <p:cNvSpPr/>
          <p:nvPr/>
        </p:nvSpPr>
        <p:spPr>
          <a:xfrm>
            <a:off x="5377054" y="3298521"/>
            <a:ext cx="4908196" cy="1118255"/>
          </a:xfrm>
          <a:prstGeom prst="rect">
            <a:avLst/>
          </a:prstGeom>
        </p:spPr>
        <p:txBody>
          <a:bodyPr wrap="square">
            <a:spAutoFit/>
          </a:bodyPr>
          <a:lstStyle/>
          <a:p>
            <a:pPr lvl="0" algn="ctr" defTabSz="1218565" fontAlgn="auto">
              <a:lnSpc>
                <a:spcPts val="2000"/>
              </a:lnSpc>
              <a:spcBef>
                <a:spcPts val="1000"/>
              </a:spcBef>
              <a:spcAft>
                <a:spcPts val="0"/>
              </a:spcAft>
              <a:buClrTx/>
              <a:buSzTx/>
              <a:buFontTx/>
              <a:defRPr/>
            </a:pPr>
            <a:r>
              <a:rPr lang="zh-CN" altLang="en-US" dirty="0"/>
              <a:t>加强</a:t>
            </a:r>
            <a:r>
              <a:rPr lang="zh-CN" altLang="en-US" dirty="0">
                <a:hlinkClick r:id="rId5">
                  <a:extLst>
                    <a:ext uri="{A12FA001-AC4F-418D-AE19-62706E023703}">
                      <ahyp:hlinkClr xmlns:ahyp="http://schemas.microsoft.com/office/drawing/2018/hyperlinkcolor" val="tx"/>
                    </a:ext>
                  </a:extLst>
                </a:hlinkClick>
              </a:rPr>
              <a:t>社会主义精神文明建设</a:t>
            </a:r>
            <a:r>
              <a:rPr lang="en-US" altLang="zh-CN" dirty="0"/>
              <a:t>,</a:t>
            </a:r>
            <a:r>
              <a:rPr lang="zh-CN" altLang="en-US" dirty="0"/>
              <a:t>经过全面小康社会</a:t>
            </a:r>
            <a:r>
              <a:rPr lang="en-US" altLang="zh-CN" dirty="0"/>
              <a:t>,</a:t>
            </a:r>
            <a:r>
              <a:rPr lang="zh-CN" altLang="en-US" dirty="0"/>
              <a:t>这个阶段的建设再继续奋斗几十年</a:t>
            </a:r>
            <a:r>
              <a:rPr lang="en-US" altLang="zh-CN" dirty="0"/>
              <a:t>,</a:t>
            </a:r>
            <a:r>
              <a:rPr lang="zh-CN" altLang="en-US" dirty="0"/>
              <a:t>到本世纪中叶</a:t>
            </a:r>
            <a:r>
              <a:rPr lang="en-US" altLang="zh-CN" dirty="0"/>
              <a:t>,</a:t>
            </a:r>
            <a:r>
              <a:rPr lang="zh-CN" altLang="en-US" dirty="0"/>
              <a:t>基本实现现代化</a:t>
            </a:r>
            <a:r>
              <a:rPr lang="en-US" altLang="zh-CN" dirty="0"/>
              <a:t>,</a:t>
            </a:r>
            <a:r>
              <a:rPr lang="zh-CN" altLang="en-US" dirty="0"/>
              <a:t>把我国建设成为富强</a:t>
            </a:r>
            <a:r>
              <a:rPr lang="en-US" altLang="zh-CN" dirty="0"/>
              <a:t>,</a:t>
            </a:r>
            <a:r>
              <a:rPr lang="zh-CN" altLang="en-US" dirty="0"/>
              <a:t>民主</a:t>
            </a:r>
            <a:r>
              <a:rPr lang="en-US" altLang="zh-CN" dirty="0"/>
              <a:t>,</a:t>
            </a:r>
            <a:r>
              <a:rPr lang="zh-CN" altLang="en-US" dirty="0"/>
              <a:t>文明的社会主义国家</a:t>
            </a:r>
            <a:r>
              <a:rPr lang="en-US" altLang="zh-CN" dirty="0"/>
              <a:t>.</a:t>
            </a:r>
            <a:endParaRPr kumimoji="0" lang="zh-CN" altLang="en-US" sz="1000" b="0" i="0" u="none" strike="noStrike" kern="1200" cap="none" spc="0" normalizeH="0" baseline="0" noProof="0" dirty="0">
              <a:ln>
                <a:noFill/>
              </a:ln>
              <a:effectLst/>
              <a:uLnTx/>
              <a:uFillTx/>
              <a:ea typeface="+mn-lt"/>
              <a:cs typeface="+mn-ea"/>
              <a:sym typeface="FZHei-B01S" panose="02010601030101010101" pitchFamily="2" charset="-122"/>
            </a:endParaRPr>
          </a:p>
        </p:txBody>
      </p:sp>
      <p:pic>
        <p:nvPicPr>
          <p:cNvPr id="16" name="图片 15">
            <a:extLst>
              <a:ext uri="{FF2B5EF4-FFF2-40B4-BE49-F238E27FC236}">
                <a16:creationId xmlns:a16="http://schemas.microsoft.com/office/drawing/2014/main" id="{7530ADC7-AFDF-42BE-B77B-C23961E07F4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rot="5400000">
            <a:off x="1906750" y="1103233"/>
            <a:ext cx="2540077" cy="2540077"/>
          </a:xfrm>
          <a:prstGeom prst="rect">
            <a:avLst/>
          </a:prstGeom>
        </p:spPr>
      </p:pic>
      <p:pic>
        <p:nvPicPr>
          <p:cNvPr id="18" name="图片 17">
            <a:extLst>
              <a:ext uri="{FF2B5EF4-FFF2-40B4-BE49-F238E27FC236}">
                <a16:creationId xmlns:a16="http://schemas.microsoft.com/office/drawing/2014/main" id="{ACC33F8C-990F-475E-AF63-CEEF5880A3AC}"/>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rot="5400000">
            <a:off x="6870206" y="1052555"/>
            <a:ext cx="2540077" cy="2540077"/>
          </a:xfrm>
          <a:prstGeom prst="rect">
            <a:avLst/>
          </a:prstGeom>
        </p:spPr>
      </p:pic>
    </p:spTree>
    <p:extLst>
      <p:ext uri="{BB962C8B-B14F-4D97-AF65-F5344CB8AC3E}">
        <p14:creationId xmlns:p14="http://schemas.microsoft.com/office/powerpoint/2010/main" val="778669936"/>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par>
                          <p:cTn id="22" fill="hold">
                            <p:stCondLst>
                              <p:cond delay="2700"/>
                            </p:stCondLst>
                            <p:childTnLst>
                              <p:par>
                                <p:cTn id="23" presetID="53" presetClass="entr" presetSubtype="16"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3200"/>
                            </p:stCondLst>
                            <p:childTnLst>
                              <p:par>
                                <p:cTn id="29" presetID="22" presetClass="entr" presetSubtype="4"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500"/>
                                        <p:tgtEl>
                                          <p:spTgt spid="16"/>
                                        </p:tgtEl>
                                      </p:cBhvr>
                                    </p:animEffect>
                                  </p:childTnLst>
                                </p:cTn>
                              </p:par>
                              <p:par>
                                <p:cTn id="32" presetID="22" presetClass="entr" presetSubtype="4"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down)">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7651" y="-72977"/>
            <a:ext cx="12187592" cy="6930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353931" y="342821"/>
            <a:ext cx="11479731" cy="6172357"/>
          </a:xfrm>
          <a:prstGeom prst="frame">
            <a:avLst>
              <a:gd name="adj1" fmla="val 772"/>
            </a:avLst>
          </a:prstGeom>
          <a:gradFill flip="none" rotWithShape="1">
            <a:gsLst>
              <a:gs pos="0">
                <a:srgbClr val="FEF19F"/>
              </a:gs>
              <a:gs pos="100000">
                <a:srgbClr val="FEF19F"/>
              </a:gs>
              <a:gs pos="50000">
                <a:srgbClr val="937F3C"/>
              </a:gs>
            </a:gsLst>
            <a:lin ang="0" scaled="1"/>
            <a:tileRect/>
          </a:gradFill>
          <a:ln>
            <a:noFill/>
          </a:ln>
          <a:effectLst>
            <a:outerShdw blurRad="1016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6" name="图片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20818854" flipH="1">
            <a:off x="-661462" y="1493265"/>
            <a:ext cx="4661673" cy="5076307"/>
          </a:xfrm>
          <a:prstGeom prst="rect">
            <a:avLst/>
          </a:prstGeom>
        </p:spPr>
      </p:pic>
      <p:grpSp>
        <p:nvGrpSpPr>
          <p:cNvPr id="21" name="组合 20"/>
          <p:cNvGrpSpPr/>
          <p:nvPr/>
        </p:nvGrpSpPr>
        <p:grpSpPr>
          <a:xfrm>
            <a:off x="3254459" y="609540"/>
            <a:ext cx="2182779" cy="6046899"/>
            <a:chOff x="3265370" y="2403982"/>
            <a:chExt cx="1398962" cy="2485669"/>
          </a:xfrm>
        </p:grpSpPr>
        <p:sp>
          <p:nvSpPr>
            <p:cNvPr id="23" name="TextBox 105"/>
            <p:cNvSpPr txBox="1">
              <a:spLocks noChangeArrowheads="1"/>
            </p:cNvSpPr>
            <p:nvPr/>
          </p:nvSpPr>
          <p:spPr bwMode="auto">
            <a:xfrm>
              <a:off x="3265370" y="2403982"/>
              <a:ext cx="1398962" cy="2485669"/>
            </a:xfrm>
            <a:prstGeom prst="rect">
              <a:avLst/>
            </a:prstGeom>
            <a:noFill/>
            <a:ln w="9525">
              <a:noFill/>
              <a:miter lim="800000"/>
            </a:ln>
          </p:spPr>
          <p:txBody>
            <a:bodyPr vert="eaVert"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3200" spc="300" dirty="0">
                  <a:solidFill>
                    <a:schemeClr val="tx1">
                      <a:lumMod val="85000"/>
                      <a:lumOff val="15000"/>
                    </a:schemeClr>
                  </a:solidFill>
                  <a:latin typeface="楷体_GB2312" panose="02010609030101010101" pitchFamily="49" charset="-122"/>
                  <a:ea typeface="楷体_GB2312" panose="02010609030101010101" pitchFamily="49" charset="-122"/>
                </a:rPr>
                <a:t>建设成小康社会和我们的关系</a:t>
              </a:r>
            </a:p>
          </p:txBody>
        </p:sp>
        <p:sp>
          <p:nvSpPr>
            <p:cNvPr id="24" name="TextBox 105"/>
            <p:cNvSpPr txBox="1">
              <a:spLocks noChangeArrowheads="1"/>
            </p:cNvSpPr>
            <p:nvPr/>
          </p:nvSpPr>
          <p:spPr bwMode="auto">
            <a:xfrm>
              <a:off x="3870024" y="2623681"/>
              <a:ext cx="285978" cy="1748178"/>
            </a:xfrm>
            <a:prstGeom prst="rect">
              <a:avLst/>
            </a:prstGeom>
            <a:noFill/>
            <a:ln w="9525">
              <a:noFill/>
              <a:miter lim="800000"/>
            </a:ln>
          </p:spPr>
          <p:txBody>
            <a:bodyPr vert="eaVert"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300" dirty="0">
                  <a:solidFill>
                    <a:schemeClr val="tx1">
                      <a:lumMod val="95000"/>
                      <a:lumOff val="5000"/>
                    </a:schemeClr>
                  </a:solidFill>
                  <a:latin typeface="方正字迹-子实行楷简体" panose="02000000000000000000" pitchFamily="2" charset="-122"/>
                  <a:ea typeface="方正字迹-子实行楷简体" panose="02000000000000000000" pitchFamily="2" charset="-122"/>
                </a:rPr>
                <a:t>PART ROUR</a:t>
              </a:r>
              <a:endParaRPr lang="en-US" sz="2000" b="1" spc="300" dirty="0">
                <a:solidFill>
                  <a:schemeClr val="tx1">
                    <a:lumMod val="95000"/>
                    <a:lumOff val="5000"/>
                  </a:schemeClr>
                </a:solidFill>
                <a:latin typeface="方正字迹-子实行楷简体" panose="02000000000000000000" pitchFamily="2" charset="-122"/>
                <a:ea typeface="方正字迹-子实行楷简体" panose="02000000000000000000" pitchFamily="2" charset="-122"/>
              </a:endParaRPr>
            </a:p>
          </p:txBody>
        </p:sp>
      </p:grpSp>
      <p:sp>
        <p:nvSpPr>
          <p:cNvPr id="25" name="TextBox 13"/>
          <p:cNvSpPr txBox="1"/>
          <p:nvPr/>
        </p:nvSpPr>
        <p:spPr>
          <a:xfrm>
            <a:off x="5956145" y="1512395"/>
            <a:ext cx="677108" cy="3382276"/>
          </a:xfrm>
          <a:prstGeom prst="rect">
            <a:avLst/>
          </a:prstGeom>
          <a:noFill/>
        </p:spPr>
        <p:txBody>
          <a:bodyPr vert="eaVert" wrap="square" rtlCol="0">
            <a:spAutoFit/>
          </a:bodyPr>
          <a:lstStyle/>
          <a:p>
            <a:r>
              <a:rPr lang="zh-CN" altLang="en-US" sz="3200" b="1" spc="225" dirty="0">
                <a:solidFill>
                  <a:schemeClr val="tx1">
                    <a:lumMod val="95000"/>
                    <a:lumOff val="5000"/>
                  </a:schemeClr>
                </a:solidFill>
                <a:latin typeface="方正字迹-子实行楷简体" panose="02000000000000000000" pitchFamily="2" charset="-122"/>
                <a:ea typeface="方正字迹-子实行楷简体" panose="02000000000000000000" pitchFamily="2" charset="-122"/>
              </a:rPr>
              <a:t>举手环节</a:t>
            </a:r>
          </a:p>
        </p:txBody>
      </p:sp>
      <p:pic>
        <p:nvPicPr>
          <p:cNvPr id="3" name="图片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477236" y="803282"/>
            <a:ext cx="3963030" cy="57118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 presetClass="entr" presetSubtype="1"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0-#ppt_h/2"/>
                                          </p:val>
                                        </p:tav>
                                        <p:tav tm="100000">
                                          <p:val>
                                            <p:strVal val="#ppt_y"/>
                                          </p:val>
                                        </p:tav>
                                      </p:tavLst>
                                    </p:anim>
                                  </p:childTnLst>
                                </p:cTn>
                              </p:par>
                            </p:childTnLst>
                          </p:cTn>
                        </p:par>
                        <p:par>
                          <p:cTn id="25" fill="hold">
                            <p:stCondLst>
                              <p:cond delay="2500"/>
                            </p:stCondLst>
                            <p:childTnLst>
                              <p:par>
                                <p:cTn id="26" presetID="22" presetClass="entr" presetSubtype="4"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1974" y="-36490"/>
            <a:ext cx="12187592" cy="6930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353931" y="342821"/>
            <a:ext cx="11479731" cy="6172357"/>
          </a:xfrm>
          <a:prstGeom prst="frame">
            <a:avLst>
              <a:gd name="adj1" fmla="val 772"/>
            </a:avLst>
          </a:prstGeom>
          <a:gradFill flip="none" rotWithShape="1">
            <a:gsLst>
              <a:gs pos="0">
                <a:srgbClr val="FEF19F"/>
              </a:gs>
              <a:gs pos="100000">
                <a:srgbClr val="FEF19F"/>
              </a:gs>
              <a:gs pos="50000">
                <a:srgbClr val="937F3C"/>
              </a:gs>
            </a:gsLst>
            <a:lin ang="0" scaled="1"/>
            <a:tileRect/>
          </a:gradFill>
          <a:ln>
            <a:noFill/>
          </a:ln>
          <a:effectLst>
            <a:outerShdw blurRad="1016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6" name="图片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781146">
            <a:off x="8227276" y="1521948"/>
            <a:ext cx="4661673" cy="5076307"/>
          </a:xfrm>
          <a:prstGeom prst="rect">
            <a:avLst/>
          </a:prstGeom>
        </p:spPr>
      </p:pic>
      <p:sp>
        <p:nvSpPr>
          <p:cNvPr id="7" name="Rectangle 18"/>
          <p:cNvSpPr>
            <a:spLocks noChangeArrowheads="1"/>
          </p:cNvSpPr>
          <p:nvPr/>
        </p:nvSpPr>
        <p:spPr bwMode="auto">
          <a:xfrm>
            <a:off x="1560475" y="1338465"/>
            <a:ext cx="923330" cy="3874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0" tIns="0" rIns="0" bIns="0">
            <a:spAutoFit/>
          </a:bodyPr>
          <a:lstStyle/>
          <a:p>
            <a:pPr algn="ctr" fontAlgn="base">
              <a:spcBef>
                <a:spcPct val="0"/>
              </a:spcBef>
              <a:spcAft>
                <a:spcPct val="0"/>
              </a:spcAft>
            </a:pPr>
            <a:r>
              <a:rPr lang="zh-CN" altLang="en-US" sz="6000" spc="600" dirty="0">
                <a:solidFill>
                  <a:schemeClr val="tx1">
                    <a:lumMod val="85000"/>
                    <a:lumOff val="15000"/>
                  </a:schemeClr>
                </a:solidFill>
                <a:latin typeface="楷体_GB2312" panose="02010609030101010101" pitchFamily="49" charset="-122"/>
                <a:ea typeface="楷体_GB2312" panose="02010609030101010101" pitchFamily="49" charset="-122"/>
                <a:cs typeface="宋体" panose="02010600030101010101" pitchFamily="2" charset="-122"/>
              </a:rPr>
              <a:t>主讲内容</a:t>
            </a:r>
            <a:endParaRPr lang="en-US" altLang="zh-CN" sz="6000" spc="600" dirty="0">
              <a:solidFill>
                <a:schemeClr val="tx1">
                  <a:lumMod val="85000"/>
                  <a:lumOff val="15000"/>
                </a:schemeClr>
              </a:solidFill>
              <a:latin typeface="楷体_GB2312" panose="02010609030101010101" pitchFamily="49" charset="-122"/>
              <a:ea typeface="楷体_GB2312" panose="02010609030101010101" pitchFamily="49" charset="-122"/>
              <a:cs typeface="宋体" panose="02010600030101010101" pitchFamily="2" charset="-122"/>
            </a:endParaRPr>
          </a:p>
        </p:txBody>
      </p:sp>
      <p:sp>
        <p:nvSpPr>
          <p:cNvPr id="8" name="Rectangle 18"/>
          <p:cNvSpPr>
            <a:spLocks noChangeArrowheads="1"/>
          </p:cNvSpPr>
          <p:nvPr/>
        </p:nvSpPr>
        <p:spPr bwMode="auto">
          <a:xfrm>
            <a:off x="2701218" y="2174073"/>
            <a:ext cx="169277" cy="1747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0" tIns="0" rIns="0" bIns="0">
            <a:spAutoFit/>
          </a:bodyPr>
          <a:lstStyle/>
          <a:p>
            <a:pPr algn="dist" fontAlgn="base">
              <a:spcBef>
                <a:spcPct val="0"/>
              </a:spcBef>
              <a:spcAft>
                <a:spcPct val="0"/>
              </a:spcAft>
            </a:pPr>
            <a:r>
              <a:rPr lang="en-US" altLang="zh-CN" sz="1100" dirty="0">
                <a:solidFill>
                  <a:schemeClr val="tx1">
                    <a:lumMod val="85000"/>
                    <a:lumOff val="15000"/>
                  </a:schemeClr>
                </a:solidFill>
                <a:latin typeface="楷体_GB2312" panose="02010609030101010101" pitchFamily="49" charset="-122"/>
                <a:ea typeface="楷体_GB2312" panose="02010609030101010101" pitchFamily="49" charset="-122"/>
                <a:cs typeface="宋体" panose="02010600030101010101" pitchFamily="2" charset="-122"/>
              </a:rPr>
              <a:t>CONTENTS</a:t>
            </a:r>
          </a:p>
        </p:txBody>
      </p:sp>
      <p:grpSp>
        <p:nvGrpSpPr>
          <p:cNvPr id="9" name="组合 8"/>
          <p:cNvGrpSpPr/>
          <p:nvPr/>
        </p:nvGrpSpPr>
        <p:grpSpPr>
          <a:xfrm>
            <a:off x="3532581" y="1668971"/>
            <a:ext cx="1014235" cy="3543698"/>
            <a:chOff x="3709692" y="2162626"/>
            <a:chExt cx="1014470" cy="3544518"/>
          </a:xfrm>
        </p:grpSpPr>
        <p:sp>
          <p:nvSpPr>
            <p:cNvPr id="10" name="TextBox 105"/>
            <p:cNvSpPr txBox="1">
              <a:spLocks noChangeArrowheads="1"/>
            </p:cNvSpPr>
            <p:nvPr/>
          </p:nvSpPr>
          <p:spPr bwMode="auto">
            <a:xfrm>
              <a:off x="4216281" y="2162626"/>
              <a:ext cx="507881" cy="3544518"/>
            </a:xfrm>
            <a:prstGeom prst="rect">
              <a:avLst/>
            </a:prstGeom>
            <a:noFill/>
            <a:ln w="9525">
              <a:noFill/>
              <a:miter lim="800000"/>
            </a:ln>
          </p:spPr>
          <p:txBody>
            <a:bodyPr vert="eaVert"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2400" spc="300" dirty="0">
                  <a:solidFill>
                    <a:schemeClr val="tx1">
                      <a:lumMod val="85000"/>
                      <a:lumOff val="15000"/>
                    </a:schemeClr>
                  </a:solidFill>
                  <a:latin typeface="楷体_GB2312" panose="02010609030101010101" pitchFamily="49" charset="-122"/>
                  <a:ea typeface="楷体_GB2312" panose="02010609030101010101" pitchFamily="49" charset="-122"/>
                </a:rPr>
                <a:t>全面建设小康的原因</a:t>
              </a:r>
            </a:p>
          </p:txBody>
        </p:sp>
        <p:sp>
          <p:nvSpPr>
            <p:cNvPr id="11" name="TextBox 105"/>
            <p:cNvSpPr txBox="1">
              <a:spLocks noChangeArrowheads="1"/>
            </p:cNvSpPr>
            <p:nvPr/>
          </p:nvSpPr>
          <p:spPr bwMode="auto">
            <a:xfrm>
              <a:off x="3709692" y="2623681"/>
              <a:ext cx="446310" cy="1748178"/>
            </a:xfrm>
            <a:prstGeom prst="rect">
              <a:avLst/>
            </a:prstGeom>
            <a:noFill/>
            <a:ln w="9525">
              <a:noFill/>
              <a:miter lim="800000"/>
            </a:ln>
          </p:spPr>
          <p:txBody>
            <a:bodyPr vert="eaVert"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spc="300" dirty="0">
                  <a:solidFill>
                    <a:schemeClr val="tx1">
                      <a:lumMod val="85000"/>
                      <a:lumOff val="15000"/>
                    </a:schemeClr>
                  </a:solidFill>
                  <a:latin typeface="楷体_GB2312" panose="02010609030101010101" pitchFamily="49" charset="-122"/>
                  <a:ea typeface="楷体_GB2312" panose="02010609030101010101" pitchFamily="49" charset="-122"/>
                </a:rPr>
                <a:t>PART ONE</a:t>
              </a:r>
              <a:endParaRPr lang="zh-CN" altLang="en-US" sz="2000" spc="300" dirty="0">
                <a:solidFill>
                  <a:schemeClr val="tx1">
                    <a:lumMod val="85000"/>
                    <a:lumOff val="15000"/>
                  </a:schemeClr>
                </a:solidFill>
                <a:latin typeface="楷体_GB2312" panose="02010609030101010101" pitchFamily="49" charset="-122"/>
                <a:ea typeface="楷体_GB2312" panose="02010609030101010101" pitchFamily="49" charset="-122"/>
              </a:endParaRPr>
            </a:p>
          </p:txBody>
        </p:sp>
      </p:grpSp>
      <p:grpSp>
        <p:nvGrpSpPr>
          <p:cNvPr id="12" name="组合 11"/>
          <p:cNvGrpSpPr/>
          <p:nvPr/>
        </p:nvGrpSpPr>
        <p:grpSpPr>
          <a:xfrm>
            <a:off x="4733646" y="1668971"/>
            <a:ext cx="840999" cy="3543698"/>
            <a:chOff x="4890753" y="2162626"/>
            <a:chExt cx="841194" cy="3544518"/>
          </a:xfrm>
        </p:grpSpPr>
        <p:sp>
          <p:nvSpPr>
            <p:cNvPr id="13" name="TextBox 105"/>
            <p:cNvSpPr txBox="1">
              <a:spLocks noChangeArrowheads="1"/>
            </p:cNvSpPr>
            <p:nvPr/>
          </p:nvSpPr>
          <p:spPr bwMode="auto">
            <a:xfrm>
              <a:off x="5224066" y="2162626"/>
              <a:ext cx="507881" cy="3544518"/>
            </a:xfrm>
            <a:prstGeom prst="rect">
              <a:avLst/>
            </a:prstGeom>
            <a:noFill/>
            <a:ln w="9525">
              <a:noFill/>
              <a:miter lim="800000"/>
            </a:ln>
          </p:spPr>
          <p:txBody>
            <a:bodyPr vert="eaVert"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2400" spc="300" dirty="0">
                  <a:solidFill>
                    <a:schemeClr val="tx1">
                      <a:lumMod val="85000"/>
                      <a:lumOff val="15000"/>
                    </a:schemeClr>
                  </a:solidFill>
                  <a:latin typeface="楷体_GB2312" panose="02010609030101010101" pitchFamily="49" charset="-122"/>
                  <a:ea typeface="楷体_GB2312" panose="02010609030101010101" pitchFamily="49" charset="-122"/>
                </a:rPr>
                <a:t>什么是共同富裕</a:t>
              </a:r>
            </a:p>
          </p:txBody>
        </p:sp>
        <p:sp>
          <p:nvSpPr>
            <p:cNvPr id="14" name="TextBox 105"/>
            <p:cNvSpPr txBox="1">
              <a:spLocks noChangeArrowheads="1"/>
            </p:cNvSpPr>
            <p:nvPr/>
          </p:nvSpPr>
          <p:spPr bwMode="auto">
            <a:xfrm>
              <a:off x="4890753" y="2623681"/>
              <a:ext cx="446310" cy="1748178"/>
            </a:xfrm>
            <a:prstGeom prst="rect">
              <a:avLst/>
            </a:prstGeom>
            <a:noFill/>
            <a:ln w="9525">
              <a:noFill/>
              <a:miter lim="800000"/>
            </a:ln>
          </p:spPr>
          <p:txBody>
            <a:bodyPr vert="eaVert"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spc="300" dirty="0">
                  <a:solidFill>
                    <a:schemeClr val="tx1">
                      <a:lumMod val="85000"/>
                      <a:lumOff val="15000"/>
                    </a:schemeClr>
                  </a:solidFill>
                  <a:latin typeface="楷体_GB2312" panose="02010609030101010101" pitchFamily="49" charset="-122"/>
                  <a:ea typeface="楷体_GB2312" panose="02010609030101010101" pitchFamily="49" charset="-122"/>
                </a:rPr>
                <a:t>PART TWO</a:t>
              </a:r>
              <a:endParaRPr lang="zh-CN" altLang="en-US" sz="2000" spc="300" dirty="0">
                <a:solidFill>
                  <a:schemeClr val="tx1">
                    <a:lumMod val="85000"/>
                    <a:lumOff val="15000"/>
                  </a:schemeClr>
                </a:solidFill>
                <a:latin typeface="楷体_GB2312" panose="02010609030101010101" pitchFamily="49" charset="-122"/>
                <a:ea typeface="楷体_GB2312" panose="02010609030101010101" pitchFamily="49" charset="-122"/>
              </a:endParaRPr>
            </a:p>
          </p:txBody>
        </p:sp>
      </p:grpSp>
      <p:grpSp>
        <p:nvGrpSpPr>
          <p:cNvPr id="15" name="组合 14"/>
          <p:cNvGrpSpPr/>
          <p:nvPr/>
        </p:nvGrpSpPr>
        <p:grpSpPr>
          <a:xfrm>
            <a:off x="5888258" y="1366684"/>
            <a:ext cx="1167796" cy="4670321"/>
            <a:chOff x="6095723" y="2162627"/>
            <a:chExt cx="1047947" cy="3542137"/>
          </a:xfrm>
        </p:grpSpPr>
        <p:sp>
          <p:nvSpPr>
            <p:cNvPr id="16" name="TextBox 105"/>
            <p:cNvSpPr txBox="1">
              <a:spLocks noChangeArrowheads="1"/>
            </p:cNvSpPr>
            <p:nvPr/>
          </p:nvSpPr>
          <p:spPr bwMode="auto">
            <a:xfrm>
              <a:off x="6266372" y="2162627"/>
              <a:ext cx="877298" cy="3542137"/>
            </a:xfrm>
            <a:prstGeom prst="rect">
              <a:avLst/>
            </a:prstGeom>
            <a:noFill/>
            <a:ln w="9525">
              <a:noFill/>
              <a:miter lim="800000"/>
            </a:ln>
          </p:spPr>
          <p:txBody>
            <a:bodyPr vert="eaVert"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2400" spc="300" dirty="0">
                  <a:solidFill>
                    <a:schemeClr val="tx1">
                      <a:lumMod val="85000"/>
                      <a:lumOff val="15000"/>
                    </a:schemeClr>
                  </a:solidFill>
                  <a:latin typeface="楷体_GB2312" panose="02010609030101010101" pitchFamily="49" charset="-122"/>
                  <a:ea typeface="楷体_GB2312" panose="02010609030101010101" pitchFamily="49" charset="-122"/>
                </a:rPr>
                <a:t>全面建成小康社会的艰巨性</a:t>
              </a:r>
            </a:p>
          </p:txBody>
        </p:sp>
        <p:sp>
          <p:nvSpPr>
            <p:cNvPr id="17" name="TextBox 105"/>
            <p:cNvSpPr txBox="1">
              <a:spLocks noChangeArrowheads="1"/>
            </p:cNvSpPr>
            <p:nvPr/>
          </p:nvSpPr>
          <p:spPr bwMode="auto">
            <a:xfrm>
              <a:off x="6095723" y="2623681"/>
              <a:ext cx="446310" cy="2224090"/>
            </a:xfrm>
            <a:prstGeom prst="rect">
              <a:avLst/>
            </a:prstGeom>
            <a:noFill/>
            <a:ln w="9525">
              <a:noFill/>
              <a:miter lim="800000"/>
            </a:ln>
          </p:spPr>
          <p:txBody>
            <a:bodyPr vert="eaVert"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spc="300" dirty="0">
                  <a:solidFill>
                    <a:schemeClr val="tx1">
                      <a:lumMod val="85000"/>
                      <a:lumOff val="15000"/>
                    </a:schemeClr>
                  </a:solidFill>
                  <a:latin typeface="楷体_GB2312" panose="02010609030101010101" pitchFamily="49" charset="-122"/>
                  <a:ea typeface="楷体_GB2312" panose="02010609030101010101" pitchFamily="49" charset="-122"/>
                </a:rPr>
                <a:t>PART THREE</a:t>
              </a:r>
              <a:endParaRPr lang="zh-CN" altLang="en-US" sz="2000" spc="300" dirty="0">
                <a:solidFill>
                  <a:schemeClr val="tx1">
                    <a:lumMod val="85000"/>
                    <a:lumOff val="15000"/>
                  </a:schemeClr>
                </a:solidFill>
                <a:latin typeface="楷体_GB2312" panose="02010609030101010101" pitchFamily="49" charset="-122"/>
                <a:ea typeface="楷体_GB2312" panose="02010609030101010101" pitchFamily="49" charset="-122"/>
              </a:endParaRPr>
            </a:p>
          </p:txBody>
        </p:sp>
      </p:grpSp>
      <p:grpSp>
        <p:nvGrpSpPr>
          <p:cNvPr id="18" name="组合 17"/>
          <p:cNvGrpSpPr/>
          <p:nvPr/>
        </p:nvGrpSpPr>
        <p:grpSpPr>
          <a:xfrm>
            <a:off x="7222612" y="1495804"/>
            <a:ext cx="1364392" cy="4690464"/>
            <a:chOff x="7258790" y="2162626"/>
            <a:chExt cx="877298" cy="2485669"/>
          </a:xfrm>
        </p:grpSpPr>
        <p:sp>
          <p:nvSpPr>
            <p:cNvPr id="19" name="TextBox 105"/>
            <p:cNvSpPr txBox="1">
              <a:spLocks noChangeArrowheads="1"/>
            </p:cNvSpPr>
            <p:nvPr/>
          </p:nvSpPr>
          <p:spPr bwMode="auto">
            <a:xfrm>
              <a:off x="7258790" y="2162626"/>
              <a:ext cx="877298" cy="2485669"/>
            </a:xfrm>
            <a:prstGeom prst="rect">
              <a:avLst/>
            </a:prstGeom>
            <a:noFill/>
            <a:ln w="9525">
              <a:noFill/>
              <a:miter lim="800000"/>
            </a:ln>
          </p:spPr>
          <p:txBody>
            <a:bodyPr vert="eaVert"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2400" spc="300" dirty="0">
                  <a:solidFill>
                    <a:schemeClr val="tx1">
                      <a:lumMod val="85000"/>
                      <a:lumOff val="15000"/>
                    </a:schemeClr>
                  </a:solidFill>
                  <a:latin typeface="楷体_GB2312" panose="02010609030101010101" pitchFamily="49" charset="-122"/>
                  <a:ea typeface="楷体_GB2312" panose="02010609030101010101" pitchFamily="49" charset="-122"/>
                </a:rPr>
                <a:t>建设成小康社会和我们的关系</a:t>
              </a:r>
            </a:p>
          </p:txBody>
        </p:sp>
        <p:sp>
          <p:nvSpPr>
            <p:cNvPr id="20" name="TextBox 105"/>
            <p:cNvSpPr txBox="1">
              <a:spLocks noChangeArrowheads="1"/>
            </p:cNvSpPr>
            <p:nvPr/>
          </p:nvSpPr>
          <p:spPr bwMode="auto">
            <a:xfrm>
              <a:off x="7269334" y="2623681"/>
              <a:ext cx="446311" cy="2024614"/>
            </a:xfrm>
            <a:prstGeom prst="rect">
              <a:avLst/>
            </a:prstGeom>
            <a:noFill/>
            <a:ln w="9525">
              <a:noFill/>
              <a:miter lim="800000"/>
            </a:ln>
          </p:spPr>
          <p:txBody>
            <a:bodyPr vert="eaVert"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spc="300" dirty="0">
                  <a:solidFill>
                    <a:schemeClr val="tx1">
                      <a:lumMod val="85000"/>
                      <a:lumOff val="15000"/>
                    </a:schemeClr>
                  </a:solidFill>
                  <a:latin typeface="楷体_GB2312" panose="02010609030101010101" pitchFamily="49" charset="-122"/>
                  <a:ea typeface="楷体_GB2312" panose="02010609030101010101" pitchFamily="49" charset="-122"/>
                </a:rPr>
                <a:t>PART FOUR</a:t>
              </a:r>
              <a:endParaRPr lang="zh-CN" altLang="en-US" sz="2000" spc="300" dirty="0">
                <a:solidFill>
                  <a:schemeClr val="tx1">
                    <a:lumMod val="85000"/>
                    <a:lumOff val="15000"/>
                  </a:schemeClr>
                </a:solidFill>
                <a:latin typeface="楷体_GB2312" panose="02010609030101010101" pitchFamily="49" charset="-122"/>
                <a:ea typeface="楷体_GB2312" panose="02010609030101010101" pitchFamily="49" charset="-122"/>
              </a:endParaRPr>
            </a:p>
          </p:txBody>
        </p:sp>
      </p:grpSp>
      <p:pic>
        <p:nvPicPr>
          <p:cNvPr id="22" name="图片 2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79801" y="4557491"/>
            <a:ext cx="3603978" cy="19040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par>
                          <p:cTn id="14" fill="hold">
                            <p:stCondLst>
                              <p:cond delay="1000"/>
                            </p:stCondLst>
                            <p:childTnLst>
                              <p:par>
                                <p:cTn id="15" presetID="16" presetClass="entr" presetSubtype="37"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outVertical)">
                                      <p:cBhvr>
                                        <p:cTn id="17" dur="500"/>
                                        <p:tgtEl>
                                          <p:spTgt spid="22"/>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anim calcmode="lin" valueType="num">
                                      <p:cBhvr>
                                        <p:cTn id="22" dur="500" fill="hold"/>
                                        <p:tgtEl>
                                          <p:spTgt spid="7"/>
                                        </p:tgtEl>
                                        <p:attrNameLst>
                                          <p:attrName>ppt_x</p:attrName>
                                        </p:attrNameLst>
                                      </p:cBhvr>
                                      <p:tavLst>
                                        <p:tav tm="0">
                                          <p:val>
                                            <p:strVal val="#ppt_x"/>
                                          </p:val>
                                        </p:tav>
                                        <p:tav tm="100000">
                                          <p:val>
                                            <p:strVal val="#ppt_x"/>
                                          </p:val>
                                        </p:tav>
                                      </p:tavLst>
                                    </p:anim>
                                    <p:anim calcmode="lin" valueType="num">
                                      <p:cBhvr>
                                        <p:cTn id="23" dur="500" fill="hold"/>
                                        <p:tgtEl>
                                          <p:spTgt spid="7"/>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70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anim calcmode="lin" valueType="num">
                                      <p:cBhvr>
                                        <p:cTn id="27" dur="500" fill="hold"/>
                                        <p:tgtEl>
                                          <p:spTgt spid="8"/>
                                        </p:tgtEl>
                                        <p:attrNameLst>
                                          <p:attrName>ppt_x</p:attrName>
                                        </p:attrNameLst>
                                      </p:cBhvr>
                                      <p:tavLst>
                                        <p:tav tm="0">
                                          <p:val>
                                            <p:strVal val="#ppt_x"/>
                                          </p:val>
                                        </p:tav>
                                        <p:tav tm="100000">
                                          <p:val>
                                            <p:strVal val="#ppt_x"/>
                                          </p:val>
                                        </p:tav>
                                      </p:tavLst>
                                    </p:anim>
                                    <p:anim calcmode="lin" valueType="num">
                                      <p:cBhvr>
                                        <p:cTn id="28" dur="500" fill="hold"/>
                                        <p:tgtEl>
                                          <p:spTgt spid="8"/>
                                        </p:tgtEl>
                                        <p:attrNameLst>
                                          <p:attrName>ppt_y</p:attrName>
                                        </p:attrNameLst>
                                      </p:cBhvr>
                                      <p:tavLst>
                                        <p:tav tm="0">
                                          <p:val>
                                            <p:strVal val="#ppt_y-.1"/>
                                          </p:val>
                                        </p:tav>
                                        <p:tav tm="100000">
                                          <p:val>
                                            <p:strVal val="#ppt_y"/>
                                          </p:val>
                                        </p:tav>
                                      </p:tavLst>
                                    </p:anim>
                                  </p:childTnLst>
                                </p:cTn>
                              </p:par>
                            </p:childTnLst>
                          </p:cTn>
                        </p:par>
                        <p:par>
                          <p:cTn id="29" fill="hold">
                            <p:stCondLst>
                              <p:cond delay="2700"/>
                            </p:stCondLst>
                            <p:childTnLst>
                              <p:par>
                                <p:cTn id="30" presetID="42" presetClass="entr" presetSubtype="0"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2978"/>
            <a:ext cx="12187592" cy="6930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353931" y="342821"/>
            <a:ext cx="11479731" cy="6172357"/>
          </a:xfrm>
          <a:prstGeom prst="frame">
            <a:avLst>
              <a:gd name="adj1" fmla="val 772"/>
            </a:avLst>
          </a:prstGeom>
          <a:gradFill flip="none" rotWithShape="1">
            <a:gsLst>
              <a:gs pos="0">
                <a:srgbClr val="FEF19F"/>
              </a:gs>
              <a:gs pos="100000">
                <a:srgbClr val="FEF19F"/>
              </a:gs>
              <a:gs pos="50000">
                <a:srgbClr val="937F3C"/>
              </a:gs>
            </a:gsLst>
            <a:lin ang="0" scaled="1"/>
            <a:tileRect/>
          </a:gradFill>
          <a:ln>
            <a:noFill/>
          </a:ln>
          <a:effectLst>
            <a:outerShdw blurRad="1016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0" name="图片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3984410" flipH="1">
            <a:off x="216185" y="-526303"/>
            <a:ext cx="1596267" cy="1738247"/>
          </a:xfrm>
          <a:prstGeom prst="rect">
            <a:avLst/>
          </a:prstGeom>
        </p:spPr>
      </p:pic>
      <p:sp>
        <p:nvSpPr>
          <p:cNvPr id="12" name="TextBox 105"/>
          <p:cNvSpPr txBox="1">
            <a:spLocks noChangeArrowheads="1"/>
          </p:cNvSpPr>
          <p:nvPr/>
        </p:nvSpPr>
        <p:spPr bwMode="auto">
          <a:xfrm>
            <a:off x="2130238" y="554715"/>
            <a:ext cx="7573010" cy="930990"/>
          </a:xfrm>
          <a:prstGeom prst="rect">
            <a:avLst/>
          </a:prstGeom>
          <a:noFill/>
          <a:ln w="9525">
            <a:noFill/>
            <a:miter lim="800000"/>
          </a:ln>
        </p:spPr>
        <p:txBody>
          <a:bodyPr vert="horz"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tx1">
                    <a:lumMod val="95000"/>
                    <a:lumOff val="5000"/>
                  </a:schemeClr>
                </a:solidFill>
                <a:latin typeface="+mn-lt"/>
                <a:ea typeface="方正字迹-子实行楷简体" panose="02000000000000000000" pitchFamily="2" charset="-122"/>
                <a:cs typeface="+mn-lt"/>
              </a:rPr>
              <a:t>PART </a:t>
            </a:r>
            <a:r>
              <a:rPr lang="en-US" sz="2800" b="1" dirty="0">
                <a:solidFill>
                  <a:schemeClr val="tx1">
                    <a:lumMod val="95000"/>
                    <a:lumOff val="5000"/>
                  </a:schemeClr>
                </a:solidFill>
                <a:latin typeface="+mn-lt"/>
                <a:ea typeface="方正字迹-子实行楷简体" panose="02000000000000000000" pitchFamily="2" charset="-122"/>
                <a:cs typeface="+mn-lt"/>
              </a:rPr>
              <a:t>FOUR</a:t>
            </a:r>
            <a:r>
              <a:rPr lang="zh-CN" altLang="en-US" sz="2800" spc="300" dirty="0">
                <a:solidFill>
                  <a:schemeClr val="tx1">
                    <a:lumMod val="85000"/>
                    <a:lumOff val="15000"/>
                  </a:schemeClr>
                </a:solidFill>
                <a:latin typeface="楷体_GB2312" panose="02010609030101010101" pitchFamily="49" charset="-122"/>
                <a:ea typeface="楷体_GB2312" panose="02010609030101010101" pitchFamily="49" charset="-122"/>
              </a:rPr>
              <a:t>建设成小康社会和我们的关系</a:t>
            </a:r>
          </a:p>
          <a:p>
            <a:pPr eaLnBrk="1" hangingPunct="1"/>
            <a:endParaRPr lang="zh-CN" altLang="en-US" sz="2800" b="1" dirty="0">
              <a:solidFill>
                <a:schemeClr val="tx1">
                  <a:lumMod val="95000"/>
                  <a:lumOff val="5000"/>
                </a:schemeClr>
              </a:solidFill>
              <a:latin typeface="+mn-lt"/>
              <a:ea typeface="方正字迹-子实行楷简体" panose="02000000000000000000" pitchFamily="2" charset="-122"/>
              <a:cs typeface="+mn-lt"/>
            </a:endParaRPr>
          </a:p>
        </p:txBody>
      </p:sp>
      <p:pic>
        <p:nvPicPr>
          <p:cNvPr id="7" name="图片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03248" y="4642344"/>
            <a:ext cx="2019653" cy="1872834"/>
          </a:xfrm>
          <a:prstGeom prst="rect">
            <a:avLst/>
          </a:prstGeom>
        </p:spPr>
      </p:pic>
      <p:pic>
        <p:nvPicPr>
          <p:cNvPr id="2" name="图片 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564240" y="1052676"/>
            <a:ext cx="3674510" cy="5296054"/>
          </a:xfrm>
          <a:prstGeom prst="rect">
            <a:avLst/>
          </a:prstGeom>
        </p:spPr>
      </p:pic>
      <p:grpSp>
        <p:nvGrpSpPr>
          <p:cNvPr id="6" name="Group 12"/>
          <p:cNvGrpSpPr/>
          <p:nvPr/>
        </p:nvGrpSpPr>
        <p:grpSpPr>
          <a:xfrm>
            <a:off x="6484889" y="1694180"/>
            <a:ext cx="650165" cy="662997"/>
            <a:chOff x="7160655" y="2178006"/>
            <a:chExt cx="379359" cy="386846"/>
          </a:xfrm>
          <a:solidFill>
            <a:schemeClr val="accent2"/>
          </a:solidFill>
        </p:grpSpPr>
        <p:sp>
          <p:nvSpPr>
            <p:cNvPr id="3" name="Freeform 36"/>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FFFFFF"/>
                </a:solidFill>
                <a:effectLst/>
                <a:uLnTx/>
                <a:uFillTx/>
                <a:ea typeface="微软雅黑" panose="020B0503020204020204" pitchFamily="34" charset="-122"/>
                <a:cs typeface="+mn-lt"/>
              </a:endParaRPr>
            </a:p>
          </p:txBody>
        </p:sp>
        <p:sp>
          <p:nvSpPr>
            <p:cNvPr id="8" name="Freeform 37"/>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FFFFFF"/>
                </a:solidFill>
                <a:effectLst/>
                <a:uLnTx/>
                <a:uFillTx/>
                <a:ea typeface="微软雅黑" panose="020B0503020204020204" pitchFamily="34" charset="-122"/>
                <a:cs typeface="+mn-lt"/>
              </a:endParaRPr>
            </a:p>
          </p:txBody>
        </p:sp>
        <p:sp>
          <p:nvSpPr>
            <p:cNvPr id="9" name="Freeform 38"/>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FFFFFF"/>
                </a:solidFill>
                <a:effectLst/>
                <a:uLnTx/>
                <a:uFillTx/>
                <a:ea typeface="微软雅黑" panose="020B0503020204020204" pitchFamily="34" charset="-122"/>
                <a:cs typeface="+mn-lt"/>
              </a:endParaRPr>
            </a:p>
          </p:txBody>
        </p:sp>
      </p:grpSp>
      <p:grpSp>
        <p:nvGrpSpPr>
          <p:cNvPr id="11" name="Group 27"/>
          <p:cNvGrpSpPr/>
          <p:nvPr/>
        </p:nvGrpSpPr>
        <p:grpSpPr>
          <a:xfrm>
            <a:off x="6506930" y="4072307"/>
            <a:ext cx="572291" cy="568527"/>
            <a:chOff x="6853673" y="3715407"/>
            <a:chExt cx="379359" cy="376864"/>
          </a:xfrm>
          <a:solidFill>
            <a:schemeClr val="accent4"/>
          </a:solidFill>
        </p:grpSpPr>
        <p:sp>
          <p:nvSpPr>
            <p:cNvPr id="13" name="Freeform 150"/>
            <p:cNvSpPr>
              <a:spLocks noEditPoints="1"/>
            </p:cNvSpPr>
            <p:nvPr/>
          </p:nvSpPr>
          <p:spPr bwMode="auto">
            <a:xfrm>
              <a:off x="6853673" y="3715407"/>
              <a:ext cx="379359" cy="376864"/>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108 h 114"/>
                <a:gd name="T12" fmla="*/ 6 w 114"/>
                <a:gd name="T13" fmla="*/ 57 h 114"/>
                <a:gd name="T14" fmla="*/ 57 w 114"/>
                <a:gd name="T15" fmla="*/ 6 h 114"/>
                <a:gd name="T16" fmla="*/ 108 w 114"/>
                <a:gd name="T17" fmla="*/ 57 h 114"/>
                <a:gd name="T18" fmla="*/ 57 w 114"/>
                <a:gd name="T1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FFFFFF"/>
                </a:solidFill>
                <a:effectLst/>
                <a:uLnTx/>
                <a:uFillTx/>
                <a:ea typeface="微软雅黑" panose="020B0503020204020204" pitchFamily="34" charset="-122"/>
                <a:cs typeface="+mn-lt"/>
              </a:endParaRPr>
            </a:p>
          </p:txBody>
        </p:sp>
        <p:sp>
          <p:nvSpPr>
            <p:cNvPr id="14" name="Rectangle 151"/>
            <p:cNvSpPr>
              <a:spLocks noChangeArrowheads="1"/>
            </p:cNvSpPr>
            <p:nvPr/>
          </p:nvSpPr>
          <p:spPr bwMode="auto">
            <a:xfrm>
              <a:off x="6998429" y="3987447"/>
              <a:ext cx="22463" cy="42429"/>
            </a:xfrm>
            <a:prstGeom prst="rect">
              <a:avLst/>
            </a:pr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FFFFFF"/>
                </a:solidFill>
                <a:effectLst/>
                <a:uLnTx/>
                <a:uFillTx/>
                <a:ea typeface="微软雅黑" panose="020B0503020204020204" pitchFamily="34" charset="-122"/>
                <a:cs typeface="+mn-lt"/>
              </a:endParaRPr>
            </a:p>
          </p:txBody>
        </p:sp>
        <p:sp>
          <p:nvSpPr>
            <p:cNvPr id="15" name="Rectangle 152"/>
            <p:cNvSpPr>
              <a:spLocks noChangeArrowheads="1"/>
            </p:cNvSpPr>
            <p:nvPr/>
          </p:nvSpPr>
          <p:spPr bwMode="auto">
            <a:xfrm>
              <a:off x="7033370" y="3987447"/>
              <a:ext cx="19966" cy="42429"/>
            </a:xfrm>
            <a:prstGeom prst="rect">
              <a:avLst/>
            </a:pr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FFFFFF"/>
                </a:solidFill>
                <a:effectLst/>
                <a:uLnTx/>
                <a:uFillTx/>
                <a:ea typeface="微软雅黑" panose="020B0503020204020204" pitchFamily="34" charset="-122"/>
                <a:cs typeface="+mn-lt"/>
              </a:endParaRPr>
            </a:p>
          </p:txBody>
        </p:sp>
        <p:sp>
          <p:nvSpPr>
            <p:cNvPr id="16" name="Rectangle 153"/>
            <p:cNvSpPr>
              <a:spLocks noChangeArrowheads="1"/>
            </p:cNvSpPr>
            <p:nvPr/>
          </p:nvSpPr>
          <p:spPr bwMode="auto">
            <a:xfrm>
              <a:off x="7068311" y="3987447"/>
              <a:ext cx="19966" cy="42429"/>
            </a:xfrm>
            <a:prstGeom prst="rect">
              <a:avLst/>
            </a:pr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FFFFFF"/>
                </a:solidFill>
                <a:effectLst/>
                <a:uLnTx/>
                <a:uFillTx/>
                <a:ea typeface="微软雅黑" panose="020B0503020204020204" pitchFamily="34" charset="-122"/>
                <a:cs typeface="+mn-lt"/>
              </a:endParaRPr>
            </a:p>
          </p:txBody>
        </p:sp>
        <p:sp>
          <p:nvSpPr>
            <p:cNvPr id="17" name="Freeform 154"/>
            <p:cNvSpPr/>
            <p:nvPr/>
          </p:nvSpPr>
          <p:spPr bwMode="auto">
            <a:xfrm>
              <a:off x="6970976" y="3822725"/>
              <a:ext cx="82362" cy="84857"/>
            </a:xfrm>
            <a:custGeom>
              <a:avLst/>
              <a:gdLst>
                <a:gd name="T0" fmla="*/ 19 w 25"/>
                <a:gd name="T1" fmla="*/ 22 h 25"/>
                <a:gd name="T2" fmla="*/ 22 w 25"/>
                <a:gd name="T3" fmla="*/ 25 h 25"/>
                <a:gd name="T4" fmla="*/ 25 w 25"/>
                <a:gd name="T5" fmla="*/ 22 h 25"/>
                <a:gd name="T6" fmla="*/ 22 w 25"/>
                <a:gd name="T7" fmla="*/ 19 h 25"/>
                <a:gd name="T8" fmla="*/ 21 w 25"/>
                <a:gd name="T9" fmla="*/ 19 h 25"/>
                <a:gd name="T10" fmla="*/ 0 w 25"/>
                <a:gd name="T11" fmla="*/ 0 h 25"/>
                <a:gd name="T12" fmla="*/ 19 w 25"/>
                <a:gd name="T13" fmla="*/ 22 h 25"/>
                <a:gd name="T14" fmla="*/ 19 w 25"/>
                <a:gd name="T15" fmla="*/ 2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FFFFFF"/>
                </a:solidFill>
                <a:effectLst/>
                <a:uLnTx/>
                <a:uFillTx/>
                <a:ea typeface="微软雅黑" panose="020B0503020204020204" pitchFamily="34" charset="-122"/>
                <a:cs typeface="+mn-lt"/>
              </a:endParaRPr>
            </a:p>
          </p:txBody>
        </p:sp>
        <p:sp>
          <p:nvSpPr>
            <p:cNvPr id="18" name="Freeform 155"/>
            <p:cNvSpPr/>
            <p:nvPr/>
          </p:nvSpPr>
          <p:spPr bwMode="auto">
            <a:xfrm>
              <a:off x="6921060" y="3987447"/>
              <a:ext cx="22463" cy="19966"/>
            </a:xfrm>
            <a:custGeom>
              <a:avLst/>
              <a:gdLst>
                <a:gd name="T0" fmla="*/ 0 w 9"/>
                <a:gd name="T1" fmla="*/ 6 h 8"/>
                <a:gd name="T2" fmla="*/ 3 w 9"/>
                <a:gd name="T3" fmla="*/ 8 h 8"/>
                <a:gd name="T4" fmla="*/ 9 w 9"/>
                <a:gd name="T5" fmla="*/ 1 h 8"/>
                <a:gd name="T6" fmla="*/ 7 w 9"/>
                <a:gd name="T7" fmla="*/ 0 h 8"/>
                <a:gd name="T8" fmla="*/ 0 w 9"/>
                <a:gd name="T9" fmla="*/ 6 h 8"/>
              </a:gdLst>
              <a:ahLst/>
              <a:cxnLst>
                <a:cxn ang="0">
                  <a:pos x="T0" y="T1"/>
                </a:cxn>
                <a:cxn ang="0">
                  <a:pos x="T2" y="T3"/>
                </a:cxn>
                <a:cxn ang="0">
                  <a:pos x="T4" y="T5"/>
                </a:cxn>
                <a:cxn ang="0">
                  <a:pos x="T6" y="T7"/>
                </a:cxn>
                <a:cxn ang="0">
                  <a:pos x="T8" y="T9"/>
                </a:cxn>
              </a:cxnLst>
              <a:rect l="0" t="0" r="r" b="b"/>
              <a:pathLst>
                <a:path w="9" h="8">
                  <a:moveTo>
                    <a:pt x="0" y="6"/>
                  </a:moveTo>
                  <a:lnTo>
                    <a:pt x="3" y="8"/>
                  </a:lnTo>
                  <a:lnTo>
                    <a:pt x="9" y="1"/>
                  </a:lnTo>
                  <a:lnTo>
                    <a:pt x="7" y="0"/>
                  </a:lnTo>
                  <a:lnTo>
                    <a:pt x="0" y="6"/>
                  </a:lnTo>
                  <a:close/>
                </a:path>
              </a:pathLst>
            </a:cu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FFFFFF"/>
                </a:solidFill>
                <a:effectLst/>
                <a:uLnTx/>
                <a:uFillTx/>
                <a:ea typeface="微软雅黑" panose="020B0503020204020204" pitchFamily="34" charset="-122"/>
                <a:cs typeface="+mn-lt"/>
              </a:endParaRPr>
            </a:p>
          </p:txBody>
        </p:sp>
        <p:sp>
          <p:nvSpPr>
            <p:cNvPr id="19" name="Freeform 156"/>
            <p:cNvSpPr/>
            <p:nvPr/>
          </p:nvSpPr>
          <p:spPr bwMode="auto">
            <a:xfrm>
              <a:off x="6901094" y="3942523"/>
              <a:ext cx="27454" cy="14975"/>
            </a:xfrm>
            <a:custGeom>
              <a:avLst/>
              <a:gdLst>
                <a:gd name="T0" fmla="*/ 9 w 11"/>
                <a:gd name="T1" fmla="*/ 0 h 6"/>
                <a:gd name="T2" fmla="*/ 0 w 11"/>
                <a:gd name="T3" fmla="*/ 3 h 6"/>
                <a:gd name="T4" fmla="*/ 1 w 11"/>
                <a:gd name="T5" fmla="*/ 6 h 6"/>
                <a:gd name="T6" fmla="*/ 11 w 11"/>
                <a:gd name="T7" fmla="*/ 3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lnTo>
                    <a:pt x="0" y="3"/>
                  </a:lnTo>
                  <a:lnTo>
                    <a:pt x="1" y="6"/>
                  </a:lnTo>
                  <a:lnTo>
                    <a:pt x="11" y="3"/>
                  </a:lnTo>
                  <a:lnTo>
                    <a:pt x="9" y="0"/>
                  </a:lnTo>
                  <a:close/>
                </a:path>
              </a:pathLst>
            </a:cu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FFFFFF"/>
                </a:solidFill>
                <a:effectLst/>
                <a:uLnTx/>
                <a:uFillTx/>
                <a:ea typeface="微软雅黑" panose="020B0503020204020204" pitchFamily="34" charset="-122"/>
                <a:cs typeface="+mn-lt"/>
              </a:endParaRPr>
            </a:p>
          </p:txBody>
        </p:sp>
        <p:sp>
          <p:nvSpPr>
            <p:cNvPr id="20" name="Freeform 157"/>
            <p:cNvSpPr/>
            <p:nvPr/>
          </p:nvSpPr>
          <p:spPr bwMode="auto">
            <a:xfrm>
              <a:off x="6933538" y="3790281"/>
              <a:ext cx="19966" cy="22463"/>
            </a:xfrm>
            <a:custGeom>
              <a:avLst/>
              <a:gdLst>
                <a:gd name="T0" fmla="*/ 0 w 8"/>
                <a:gd name="T1" fmla="*/ 3 h 9"/>
                <a:gd name="T2" fmla="*/ 7 w 8"/>
                <a:gd name="T3" fmla="*/ 9 h 9"/>
                <a:gd name="T4" fmla="*/ 8 w 8"/>
                <a:gd name="T5" fmla="*/ 7 h 9"/>
                <a:gd name="T6" fmla="*/ 2 w 8"/>
                <a:gd name="T7" fmla="*/ 0 h 9"/>
                <a:gd name="T8" fmla="*/ 0 w 8"/>
                <a:gd name="T9" fmla="*/ 3 h 9"/>
              </a:gdLst>
              <a:ahLst/>
              <a:cxnLst>
                <a:cxn ang="0">
                  <a:pos x="T0" y="T1"/>
                </a:cxn>
                <a:cxn ang="0">
                  <a:pos x="T2" y="T3"/>
                </a:cxn>
                <a:cxn ang="0">
                  <a:pos x="T4" y="T5"/>
                </a:cxn>
                <a:cxn ang="0">
                  <a:pos x="T6" y="T7"/>
                </a:cxn>
                <a:cxn ang="0">
                  <a:pos x="T8" y="T9"/>
                </a:cxn>
              </a:cxnLst>
              <a:rect l="0" t="0" r="r" b="b"/>
              <a:pathLst>
                <a:path w="8" h="9">
                  <a:moveTo>
                    <a:pt x="0" y="3"/>
                  </a:moveTo>
                  <a:lnTo>
                    <a:pt x="7" y="9"/>
                  </a:lnTo>
                  <a:lnTo>
                    <a:pt x="8" y="7"/>
                  </a:lnTo>
                  <a:lnTo>
                    <a:pt x="2" y="0"/>
                  </a:lnTo>
                  <a:lnTo>
                    <a:pt x="0" y="3"/>
                  </a:lnTo>
                  <a:close/>
                </a:path>
              </a:pathLst>
            </a:cu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FFFFFF"/>
                </a:solidFill>
                <a:effectLst/>
                <a:uLnTx/>
                <a:uFillTx/>
                <a:ea typeface="微软雅黑" panose="020B0503020204020204" pitchFamily="34" charset="-122"/>
                <a:cs typeface="+mn-lt"/>
              </a:endParaRPr>
            </a:p>
          </p:txBody>
        </p:sp>
        <p:sp>
          <p:nvSpPr>
            <p:cNvPr id="21" name="Freeform 158"/>
            <p:cNvSpPr/>
            <p:nvPr/>
          </p:nvSpPr>
          <p:spPr bwMode="auto">
            <a:xfrm>
              <a:off x="6903589" y="3840196"/>
              <a:ext cx="27454" cy="12480"/>
            </a:xfrm>
            <a:custGeom>
              <a:avLst/>
              <a:gdLst>
                <a:gd name="T0" fmla="*/ 11 w 11"/>
                <a:gd name="T1" fmla="*/ 3 h 5"/>
                <a:gd name="T2" fmla="*/ 2 w 11"/>
                <a:gd name="T3" fmla="*/ 0 h 5"/>
                <a:gd name="T4" fmla="*/ 0 w 11"/>
                <a:gd name="T5" fmla="*/ 3 h 5"/>
                <a:gd name="T6" fmla="*/ 10 w 11"/>
                <a:gd name="T7" fmla="*/ 5 h 5"/>
                <a:gd name="T8" fmla="*/ 11 w 11"/>
                <a:gd name="T9" fmla="*/ 3 h 5"/>
              </a:gdLst>
              <a:ahLst/>
              <a:cxnLst>
                <a:cxn ang="0">
                  <a:pos x="T0" y="T1"/>
                </a:cxn>
                <a:cxn ang="0">
                  <a:pos x="T2" y="T3"/>
                </a:cxn>
                <a:cxn ang="0">
                  <a:pos x="T4" y="T5"/>
                </a:cxn>
                <a:cxn ang="0">
                  <a:pos x="T6" y="T7"/>
                </a:cxn>
                <a:cxn ang="0">
                  <a:pos x="T8" y="T9"/>
                </a:cxn>
              </a:cxnLst>
              <a:rect l="0" t="0" r="r" b="b"/>
              <a:pathLst>
                <a:path w="11" h="5">
                  <a:moveTo>
                    <a:pt x="11" y="3"/>
                  </a:moveTo>
                  <a:lnTo>
                    <a:pt x="2" y="0"/>
                  </a:lnTo>
                  <a:lnTo>
                    <a:pt x="0" y="3"/>
                  </a:lnTo>
                  <a:lnTo>
                    <a:pt x="10" y="5"/>
                  </a:lnTo>
                  <a:lnTo>
                    <a:pt x="11" y="3"/>
                  </a:lnTo>
                  <a:close/>
                </a:path>
              </a:pathLst>
            </a:cu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FFFFFF"/>
                </a:solidFill>
                <a:effectLst/>
                <a:uLnTx/>
                <a:uFillTx/>
                <a:ea typeface="微软雅黑" panose="020B0503020204020204" pitchFamily="34" charset="-122"/>
                <a:cs typeface="+mn-lt"/>
              </a:endParaRPr>
            </a:p>
          </p:txBody>
        </p:sp>
        <p:sp>
          <p:nvSpPr>
            <p:cNvPr id="22" name="Rectangle 159"/>
            <p:cNvSpPr>
              <a:spLocks noChangeArrowheads="1"/>
            </p:cNvSpPr>
            <p:nvPr/>
          </p:nvSpPr>
          <p:spPr bwMode="auto">
            <a:xfrm>
              <a:off x="7040858" y="3750348"/>
              <a:ext cx="7488" cy="22463"/>
            </a:xfrm>
            <a:prstGeom prst="rect">
              <a:avLst/>
            </a:pr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FFFFFF"/>
                </a:solidFill>
                <a:effectLst/>
                <a:uLnTx/>
                <a:uFillTx/>
                <a:ea typeface="微软雅黑" panose="020B0503020204020204" pitchFamily="34" charset="-122"/>
                <a:cs typeface="+mn-lt"/>
              </a:endParaRPr>
            </a:p>
          </p:txBody>
        </p:sp>
        <p:sp>
          <p:nvSpPr>
            <p:cNvPr id="23" name="Freeform 160"/>
            <p:cNvSpPr/>
            <p:nvPr/>
          </p:nvSpPr>
          <p:spPr bwMode="auto">
            <a:xfrm>
              <a:off x="6973471" y="3760331"/>
              <a:ext cx="17471" cy="22463"/>
            </a:xfrm>
            <a:custGeom>
              <a:avLst/>
              <a:gdLst>
                <a:gd name="T0" fmla="*/ 7 w 7"/>
                <a:gd name="T1" fmla="*/ 8 h 9"/>
                <a:gd name="T2" fmla="*/ 3 w 7"/>
                <a:gd name="T3" fmla="*/ 0 h 9"/>
                <a:gd name="T4" fmla="*/ 0 w 7"/>
                <a:gd name="T5" fmla="*/ 2 h 9"/>
                <a:gd name="T6" fmla="*/ 4 w 7"/>
                <a:gd name="T7" fmla="*/ 9 h 9"/>
                <a:gd name="T8" fmla="*/ 7 w 7"/>
                <a:gd name="T9" fmla="*/ 8 h 9"/>
              </a:gdLst>
              <a:ahLst/>
              <a:cxnLst>
                <a:cxn ang="0">
                  <a:pos x="T0" y="T1"/>
                </a:cxn>
                <a:cxn ang="0">
                  <a:pos x="T2" y="T3"/>
                </a:cxn>
                <a:cxn ang="0">
                  <a:pos x="T4" y="T5"/>
                </a:cxn>
                <a:cxn ang="0">
                  <a:pos x="T6" y="T7"/>
                </a:cxn>
                <a:cxn ang="0">
                  <a:pos x="T8" y="T9"/>
                </a:cxn>
              </a:cxnLst>
              <a:rect l="0" t="0" r="r" b="b"/>
              <a:pathLst>
                <a:path w="7" h="9">
                  <a:moveTo>
                    <a:pt x="7" y="8"/>
                  </a:moveTo>
                  <a:lnTo>
                    <a:pt x="3" y="0"/>
                  </a:lnTo>
                  <a:lnTo>
                    <a:pt x="0" y="2"/>
                  </a:lnTo>
                  <a:lnTo>
                    <a:pt x="4" y="9"/>
                  </a:lnTo>
                  <a:lnTo>
                    <a:pt x="7" y="8"/>
                  </a:lnTo>
                  <a:close/>
                </a:path>
              </a:pathLst>
            </a:cu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FFFFFF"/>
                </a:solidFill>
                <a:effectLst/>
                <a:uLnTx/>
                <a:uFillTx/>
                <a:ea typeface="微软雅黑" panose="020B0503020204020204" pitchFamily="34" charset="-122"/>
                <a:cs typeface="+mn-lt"/>
              </a:endParaRPr>
            </a:p>
          </p:txBody>
        </p:sp>
        <p:sp>
          <p:nvSpPr>
            <p:cNvPr id="24" name="Freeform 161"/>
            <p:cNvSpPr/>
            <p:nvPr/>
          </p:nvSpPr>
          <p:spPr bwMode="auto">
            <a:xfrm>
              <a:off x="7088277" y="3760331"/>
              <a:ext cx="12480" cy="27454"/>
            </a:xfrm>
            <a:custGeom>
              <a:avLst/>
              <a:gdLst>
                <a:gd name="T0" fmla="*/ 0 w 5"/>
                <a:gd name="T1" fmla="*/ 9 h 11"/>
                <a:gd name="T2" fmla="*/ 2 w 5"/>
                <a:gd name="T3" fmla="*/ 11 h 11"/>
                <a:gd name="T4" fmla="*/ 5 w 5"/>
                <a:gd name="T5" fmla="*/ 2 h 11"/>
                <a:gd name="T6" fmla="*/ 2 w 5"/>
                <a:gd name="T7" fmla="*/ 0 h 11"/>
                <a:gd name="T8" fmla="*/ 0 w 5"/>
                <a:gd name="T9" fmla="*/ 9 h 11"/>
              </a:gdLst>
              <a:ahLst/>
              <a:cxnLst>
                <a:cxn ang="0">
                  <a:pos x="T0" y="T1"/>
                </a:cxn>
                <a:cxn ang="0">
                  <a:pos x="T2" y="T3"/>
                </a:cxn>
                <a:cxn ang="0">
                  <a:pos x="T4" y="T5"/>
                </a:cxn>
                <a:cxn ang="0">
                  <a:pos x="T6" y="T7"/>
                </a:cxn>
                <a:cxn ang="0">
                  <a:pos x="T8" y="T9"/>
                </a:cxn>
              </a:cxnLst>
              <a:rect l="0" t="0" r="r" b="b"/>
              <a:pathLst>
                <a:path w="5" h="11">
                  <a:moveTo>
                    <a:pt x="0" y="9"/>
                  </a:moveTo>
                  <a:lnTo>
                    <a:pt x="2" y="11"/>
                  </a:lnTo>
                  <a:lnTo>
                    <a:pt x="5" y="2"/>
                  </a:lnTo>
                  <a:lnTo>
                    <a:pt x="2" y="0"/>
                  </a:lnTo>
                  <a:lnTo>
                    <a:pt x="0" y="9"/>
                  </a:lnTo>
                  <a:close/>
                </a:path>
              </a:pathLst>
            </a:cu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FFFFFF"/>
                </a:solidFill>
                <a:effectLst/>
                <a:uLnTx/>
                <a:uFillTx/>
                <a:ea typeface="微软雅黑" panose="020B0503020204020204" pitchFamily="34" charset="-122"/>
                <a:cs typeface="+mn-lt"/>
              </a:endParaRPr>
            </a:p>
          </p:txBody>
        </p:sp>
        <p:sp>
          <p:nvSpPr>
            <p:cNvPr id="25" name="Freeform 162"/>
            <p:cNvSpPr/>
            <p:nvPr/>
          </p:nvSpPr>
          <p:spPr bwMode="auto">
            <a:xfrm>
              <a:off x="7130706" y="3987447"/>
              <a:ext cx="22463" cy="19966"/>
            </a:xfrm>
            <a:custGeom>
              <a:avLst/>
              <a:gdLst>
                <a:gd name="T0" fmla="*/ 0 w 9"/>
                <a:gd name="T1" fmla="*/ 1 h 8"/>
                <a:gd name="T2" fmla="*/ 8 w 9"/>
                <a:gd name="T3" fmla="*/ 8 h 8"/>
                <a:gd name="T4" fmla="*/ 9 w 9"/>
                <a:gd name="T5" fmla="*/ 6 h 8"/>
                <a:gd name="T6" fmla="*/ 3 w 9"/>
                <a:gd name="T7" fmla="*/ 0 h 8"/>
                <a:gd name="T8" fmla="*/ 0 w 9"/>
                <a:gd name="T9" fmla="*/ 1 h 8"/>
              </a:gdLst>
              <a:ahLst/>
              <a:cxnLst>
                <a:cxn ang="0">
                  <a:pos x="T0" y="T1"/>
                </a:cxn>
                <a:cxn ang="0">
                  <a:pos x="T2" y="T3"/>
                </a:cxn>
                <a:cxn ang="0">
                  <a:pos x="T4" y="T5"/>
                </a:cxn>
                <a:cxn ang="0">
                  <a:pos x="T6" y="T7"/>
                </a:cxn>
                <a:cxn ang="0">
                  <a:pos x="T8" y="T9"/>
                </a:cxn>
              </a:cxnLst>
              <a:rect l="0" t="0" r="r" b="b"/>
              <a:pathLst>
                <a:path w="9" h="8">
                  <a:moveTo>
                    <a:pt x="0" y="1"/>
                  </a:moveTo>
                  <a:lnTo>
                    <a:pt x="8" y="8"/>
                  </a:lnTo>
                  <a:lnTo>
                    <a:pt x="9" y="6"/>
                  </a:lnTo>
                  <a:lnTo>
                    <a:pt x="3" y="0"/>
                  </a:lnTo>
                  <a:lnTo>
                    <a:pt x="0" y="1"/>
                  </a:lnTo>
                  <a:close/>
                </a:path>
              </a:pathLst>
            </a:cu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FFFFFF"/>
                </a:solidFill>
                <a:effectLst/>
                <a:uLnTx/>
                <a:uFillTx/>
                <a:ea typeface="微软雅黑" panose="020B0503020204020204" pitchFamily="34" charset="-122"/>
                <a:cs typeface="+mn-lt"/>
              </a:endParaRPr>
            </a:p>
          </p:txBody>
        </p:sp>
        <p:sp>
          <p:nvSpPr>
            <p:cNvPr id="26" name="Freeform 163"/>
            <p:cNvSpPr/>
            <p:nvPr/>
          </p:nvSpPr>
          <p:spPr bwMode="auto">
            <a:xfrm>
              <a:off x="7158159" y="3942523"/>
              <a:ext cx="24958" cy="14975"/>
            </a:xfrm>
            <a:custGeom>
              <a:avLst/>
              <a:gdLst>
                <a:gd name="T0" fmla="*/ 0 w 10"/>
                <a:gd name="T1" fmla="*/ 3 h 6"/>
                <a:gd name="T2" fmla="*/ 9 w 10"/>
                <a:gd name="T3" fmla="*/ 6 h 6"/>
                <a:gd name="T4" fmla="*/ 10 w 10"/>
                <a:gd name="T5" fmla="*/ 3 h 6"/>
                <a:gd name="T6" fmla="*/ 1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9" y="6"/>
                  </a:lnTo>
                  <a:lnTo>
                    <a:pt x="10" y="3"/>
                  </a:lnTo>
                  <a:lnTo>
                    <a:pt x="1" y="0"/>
                  </a:lnTo>
                  <a:lnTo>
                    <a:pt x="0" y="3"/>
                  </a:lnTo>
                  <a:close/>
                </a:path>
              </a:pathLst>
            </a:cu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FFFFFF"/>
                </a:solidFill>
                <a:effectLst/>
                <a:uLnTx/>
                <a:uFillTx/>
                <a:ea typeface="微软雅黑" panose="020B0503020204020204" pitchFamily="34" charset="-122"/>
                <a:cs typeface="+mn-lt"/>
              </a:endParaRPr>
            </a:p>
          </p:txBody>
        </p:sp>
        <p:sp>
          <p:nvSpPr>
            <p:cNvPr id="27" name="Freeform 164"/>
            <p:cNvSpPr/>
            <p:nvPr/>
          </p:nvSpPr>
          <p:spPr bwMode="auto">
            <a:xfrm>
              <a:off x="7128209" y="3790281"/>
              <a:ext cx="22463" cy="22463"/>
            </a:xfrm>
            <a:custGeom>
              <a:avLst/>
              <a:gdLst>
                <a:gd name="T0" fmla="*/ 9 w 9"/>
                <a:gd name="T1" fmla="*/ 3 h 9"/>
                <a:gd name="T2" fmla="*/ 8 w 9"/>
                <a:gd name="T3" fmla="*/ 0 h 9"/>
                <a:gd name="T4" fmla="*/ 0 w 9"/>
                <a:gd name="T5" fmla="*/ 7 h 9"/>
                <a:gd name="T6" fmla="*/ 2 w 9"/>
                <a:gd name="T7" fmla="*/ 9 h 9"/>
                <a:gd name="T8" fmla="*/ 9 w 9"/>
                <a:gd name="T9" fmla="*/ 3 h 9"/>
              </a:gdLst>
              <a:ahLst/>
              <a:cxnLst>
                <a:cxn ang="0">
                  <a:pos x="T0" y="T1"/>
                </a:cxn>
                <a:cxn ang="0">
                  <a:pos x="T2" y="T3"/>
                </a:cxn>
                <a:cxn ang="0">
                  <a:pos x="T4" y="T5"/>
                </a:cxn>
                <a:cxn ang="0">
                  <a:pos x="T6" y="T7"/>
                </a:cxn>
                <a:cxn ang="0">
                  <a:pos x="T8" y="T9"/>
                </a:cxn>
              </a:cxnLst>
              <a:rect l="0" t="0" r="r" b="b"/>
              <a:pathLst>
                <a:path w="9" h="9">
                  <a:moveTo>
                    <a:pt x="9" y="3"/>
                  </a:moveTo>
                  <a:lnTo>
                    <a:pt x="8" y="0"/>
                  </a:lnTo>
                  <a:lnTo>
                    <a:pt x="0" y="7"/>
                  </a:lnTo>
                  <a:lnTo>
                    <a:pt x="2" y="9"/>
                  </a:lnTo>
                  <a:lnTo>
                    <a:pt x="9" y="3"/>
                  </a:lnTo>
                  <a:close/>
                </a:path>
              </a:pathLst>
            </a:cu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FFFFFF"/>
                </a:solidFill>
                <a:effectLst/>
                <a:uLnTx/>
                <a:uFillTx/>
                <a:ea typeface="微软雅黑" panose="020B0503020204020204" pitchFamily="34" charset="-122"/>
                <a:cs typeface="+mn-lt"/>
              </a:endParaRPr>
            </a:p>
          </p:txBody>
        </p:sp>
        <p:sp>
          <p:nvSpPr>
            <p:cNvPr id="28" name="Freeform 165"/>
            <p:cNvSpPr/>
            <p:nvPr/>
          </p:nvSpPr>
          <p:spPr bwMode="auto">
            <a:xfrm>
              <a:off x="7153167" y="3840196"/>
              <a:ext cx="27454" cy="12480"/>
            </a:xfrm>
            <a:custGeom>
              <a:avLst/>
              <a:gdLst>
                <a:gd name="T0" fmla="*/ 10 w 11"/>
                <a:gd name="T1" fmla="*/ 0 h 5"/>
                <a:gd name="T2" fmla="*/ 0 w 11"/>
                <a:gd name="T3" fmla="*/ 3 h 5"/>
                <a:gd name="T4" fmla="*/ 2 w 11"/>
                <a:gd name="T5" fmla="*/ 5 h 5"/>
                <a:gd name="T6" fmla="*/ 11 w 11"/>
                <a:gd name="T7" fmla="*/ 3 h 5"/>
                <a:gd name="T8" fmla="*/ 10 w 11"/>
                <a:gd name="T9" fmla="*/ 0 h 5"/>
              </a:gdLst>
              <a:ahLst/>
              <a:cxnLst>
                <a:cxn ang="0">
                  <a:pos x="T0" y="T1"/>
                </a:cxn>
                <a:cxn ang="0">
                  <a:pos x="T2" y="T3"/>
                </a:cxn>
                <a:cxn ang="0">
                  <a:pos x="T4" y="T5"/>
                </a:cxn>
                <a:cxn ang="0">
                  <a:pos x="T6" y="T7"/>
                </a:cxn>
                <a:cxn ang="0">
                  <a:pos x="T8" y="T9"/>
                </a:cxn>
              </a:cxnLst>
              <a:rect l="0" t="0" r="r" b="b"/>
              <a:pathLst>
                <a:path w="11" h="5">
                  <a:moveTo>
                    <a:pt x="10" y="0"/>
                  </a:moveTo>
                  <a:lnTo>
                    <a:pt x="0" y="3"/>
                  </a:lnTo>
                  <a:lnTo>
                    <a:pt x="2" y="5"/>
                  </a:lnTo>
                  <a:lnTo>
                    <a:pt x="11" y="3"/>
                  </a:lnTo>
                  <a:lnTo>
                    <a:pt x="10" y="0"/>
                  </a:lnTo>
                  <a:close/>
                </a:path>
              </a:pathLst>
            </a:cu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FFFFFF"/>
                </a:solidFill>
                <a:effectLst/>
                <a:uLnTx/>
                <a:uFillTx/>
                <a:ea typeface="微软雅黑" panose="020B0503020204020204" pitchFamily="34" charset="-122"/>
                <a:cs typeface="+mn-lt"/>
              </a:endParaRPr>
            </a:p>
          </p:txBody>
        </p:sp>
        <p:sp>
          <p:nvSpPr>
            <p:cNvPr id="29" name="Rectangle 166"/>
            <p:cNvSpPr>
              <a:spLocks noChangeArrowheads="1"/>
            </p:cNvSpPr>
            <p:nvPr/>
          </p:nvSpPr>
          <p:spPr bwMode="auto">
            <a:xfrm>
              <a:off x="6893606" y="3890112"/>
              <a:ext cx="24958" cy="7488"/>
            </a:xfrm>
            <a:prstGeom prst="rect">
              <a:avLst/>
            </a:pr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FFFFFF"/>
                </a:solidFill>
                <a:effectLst/>
                <a:uLnTx/>
                <a:uFillTx/>
                <a:ea typeface="微软雅黑" panose="020B0503020204020204" pitchFamily="34" charset="-122"/>
                <a:cs typeface="+mn-lt"/>
              </a:endParaRPr>
            </a:p>
          </p:txBody>
        </p:sp>
        <p:sp>
          <p:nvSpPr>
            <p:cNvPr id="30" name="Rectangle 167"/>
            <p:cNvSpPr>
              <a:spLocks noChangeArrowheads="1"/>
            </p:cNvSpPr>
            <p:nvPr/>
          </p:nvSpPr>
          <p:spPr bwMode="auto">
            <a:xfrm>
              <a:off x="7170638" y="3892607"/>
              <a:ext cx="27454" cy="7488"/>
            </a:xfrm>
            <a:prstGeom prst="rect">
              <a:avLst/>
            </a:pr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FFFFFF"/>
                </a:solidFill>
                <a:effectLst/>
                <a:uLnTx/>
                <a:uFillTx/>
                <a:ea typeface="微软雅黑" panose="020B0503020204020204" pitchFamily="34" charset="-122"/>
                <a:cs typeface="+mn-lt"/>
              </a:endParaRPr>
            </a:p>
          </p:txBody>
        </p:sp>
      </p:grpSp>
      <p:sp>
        <p:nvSpPr>
          <p:cNvPr id="31" name="TextBox 13"/>
          <p:cNvSpPr txBox="1">
            <a:spLocks noChangeArrowheads="1"/>
          </p:cNvSpPr>
          <p:nvPr/>
        </p:nvSpPr>
        <p:spPr bwMode="auto">
          <a:xfrm>
            <a:off x="6758643" y="2648548"/>
            <a:ext cx="3644167" cy="446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noProof="0" dirty="0">
                <a:ln>
                  <a:noFill/>
                </a:ln>
                <a:solidFill>
                  <a:srgbClr val="000000"/>
                </a:solidFill>
                <a:effectLst/>
                <a:uLnTx/>
                <a:uFillTx/>
                <a:latin typeface="+mn-lt"/>
                <a:ea typeface="+mn-lt"/>
                <a:cs typeface="Gotham Medium"/>
                <a:sym typeface="+mn-ea"/>
              </a:rPr>
              <a:t>举手环节</a:t>
            </a:r>
            <a:endParaRPr kumimoji="0" lang="zh-CN" altLang="en-US" sz="2800" b="1" i="0" u="none" strike="noStrike" kern="1200" cap="none" spc="0" normalizeH="0" baseline="0" noProof="0" dirty="0">
              <a:ln>
                <a:noFill/>
              </a:ln>
              <a:solidFill>
                <a:srgbClr val="000000"/>
              </a:solidFill>
              <a:effectLst/>
              <a:uLnTx/>
              <a:uFillTx/>
              <a:latin typeface="+mn-lt"/>
              <a:ea typeface="+mn-lt"/>
              <a:cs typeface="Gotham Medium"/>
              <a:sym typeface="+mn-ea"/>
            </a:endParaRPr>
          </a:p>
        </p:txBody>
      </p:sp>
      <p:sp>
        <p:nvSpPr>
          <p:cNvPr id="32" name="TextBox 13"/>
          <p:cNvSpPr txBox="1">
            <a:spLocks noChangeArrowheads="1"/>
          </p:cNvSpPr>
          <p:nvPr/>
        </p:nvSpPr>
        <p:spPr bwMode="auto">
          <a:xfrm>
            <a:off x="6963491" y="2432014"/>
            <a:ext cx="2799055" cy="227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1216025" rtl="0" fontAlgn="auto">
              <a:lnSpc>
                <a:spcPts val="2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lumMod val="85000"/>
                  <a:lumOff val="15000"/>
                </a:schemeClr>
              </a:solidFill>
              <a:effectLst/>
              <a:uLnTx/>
              <a:uFillTx/>
              <a:latin typeface="+mn-lt"/>
              <a:ea typeface="+mn-lt"/>
              <a:cs typeface="+mn-cs"/>
              <a:sym typeface="FZHei-B01S" panose="02010601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2500"/>
                            </p:stCondLst>
                            <p:childTnLst>
                              <p:par>
                                <p:cTn id="23" presetID="53" presetClass="entr" presetSubtype="16"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randombar(horizontal)">
                                      <p:cBhvr>
                                        <p:cTn id="31" dur="500"/>
                                        <p:tgtEl>
                                          <p:spTgt spid="2"/>
                                        </p:tgtEl>
                                      </p:cBhvr>
                                    </p:animEffect>
                                  </p:childTnLst>
                                </p:cTn>
                              </p:par>
                              <p:par>
                                <p:cTn id="32" presetID="10"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par>
                          <p:cTn id="35" fill="hold">
                            <p:stCondLst>
                              <p:cond delay="3500"/>
                            </p:stCondLst>
                            <p:childTnLst>
                              <p:par>
                                <p:cTn id="36" presetID="42" presetClass="entr" presetSubtype="0" fill="hold" grpId="0" nodeType="afterEffect">
                                  <p:stCondLst>
                                    <p:cond delay="0"/>
                                  </p:stCondLst>
                                  <p:iterate type="lt">
                                    <p:tmPct val="10000"/>
                                  </p:iterate>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anim calcmode="lin" valueType="num">
                                      <p:cBhvr>
                                        <p:cTn id="39" dur="500" fill="hold"/>
                                        <p:tgtEl>
                                          <p:spTgt spid="31"/>
                                        </p:tgtEl>
                                        <p:attrNameLst>
                                          <p:attrName>ppt_x</p:attrName>
                                        </p:attrNameLst>
                                      </p:cBhvr>
                                      <p:tavLst>
                                        <p:tav tm="0">
                                          <p:val>
                                            <p:strVal val="#ppt_x"/>
                                          </p:val>
                                        </p:tav>
                                        <p:tav tm="100000">
                                          <p:val>
                                            <p:strVal val="#ppt_x"/>
                                          </p:val>
                                        </p:tav>
                                      </p:tavLst>
                                    </p:anim>
                                    <p:anim calcmode="lin" valueType="num">
                                      <p:cBhvr>
                                        <p:cTn id="40" dur="500" fill="hold"/>
                                        <p:tgtEl>
                                          <p:spTgt spid="31"/>
                                        </p:tgtEl>
                                        <p:attrNameLst>
                                          <p:attrName>ppt_y</p:attrName>
                                        </p:attrNameLst>
                                      </p:cBhvr>
                                      <p:tavLst>
                                        <p:tav tm="0">
                                          <p:val>
                                            <p:strVal val="#ppt_y+.1"/>
                                          </p:val>
                                        </p:tav>
                                        <p:tav tm="100000">
                                          <p:val>
                                            <p:strVal val="#ppt_y"/>
                                          </p:val>
                                        </p:tav>
                                      </p:tavLst>
                                    </p:anim>
                                  </p:childTnLst>
                                </p:cTn>
                              </p:par>
                            </p:childTnLst>
                          </p:cTn>
                        </p:par>
                        <p:par>
                          <p:cTn id="41" fill="hold">
                            <p:stCondLst>
                              <p:cond delay="4150"/>
                            </p:stCondLst>
                            <p:childTnLst>
                              <p:par>
                                <p:cTn id="42" presetID="42" presetClass="entr" presetSubtype="0" fill="hold" grpId="0" nodeType="afterEffect" nodePh="1">
                                  <p:stCondLst>
                                    <p:cond delay="0"/>
                                  </p:stCondLst>
                                  <p:endCondLst>
                                    <p:cond evt="begin" delay="0">
                                      <p:tn val="42"/>
                                    </p:cond>
                                  </p:end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anim calcmode="lin" valueType="num">
                                      <p:cBhvr>
                                        <p:cTn id="45" dur="500" fill="hold"/>
                                        <p:tgtEl>
                                          <p:spTgt spid="32"/>
                                        </p:tgtEl>
                                        <p:attrNameLst>
                                          <p:attrName>ppt_x</p:attrName>
                                        </p:attrNameLst>
                                      </p:cBhvr>
                                      <p:tavLst>
                                        <p:tav tm="0">
                                          <p:val>
                                            <p:strVal val="#ppt_x"/>
                                          </p:val>
                                        </p:tav>
                                        <p:tav tm="100000">
                                          <p:val>
                                            <p:strVal val="#ppt_x"/>
                                          </p:val>
                                        </p:tav>
                                      </p:tavLst>
                                    </p:anim>
                                    <p:anim calcmode="lin" valueType="num">
                                      <p:cBhvr>
                                        <p:cTn id="46" dur="500" fill="hold"/>
                                        <p:tgtEl>
                                          <p:spTgt spid="32"/>
                                        </p:tgtEl>
                                        <p:attrNameLst>
                                          <p:attrName>ppt_y</p:attrName>
                                        </p:attrNameLst>
                                      </p:cBhvr>
                                      <p:tavLst>
                                        <p:tav tm="0">
                                          <p:val>
                                            <p:strVal val="#ppt_y+.1"/>
                                          </p:val>
                                        </p:tav>
                                        <p:tav tm="100000">
                                          <p:val>
                                            <p:strVal val="#ppt_y"/>
                                          </p:val>
                                        </p:tav>
                                      </p:tavLst>
                                    </p:anim>
                                  </p:childTnLst>
                                </p:cTn>
                              </p:par>
                              <p:par>
                                <p:cTn id="47" presetID="10"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2" grpId="0"/>
      <p:bldP spid="31" grpId="0"/>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86" y="0"/>
            <a:ext cx="12187592" cy="6930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353931" y="342821"/>
            <a:ext cx="11479731" cy="6172357"/>
          </a:xfrm>
          <a:prstGeom prst="frame">
            <a:avLst>
              <a:gd name="adj1" fmla="val 772"/>
            </a:avLst>
          </a:prstGeom>
          <a:gradFill flip="none" rotWithShape="1">
            <a:gsLst>
              <a:gs pos="0">
                <a:srgbClr val="FEF19F"/>
              </a:gs>
              <a:gs pos="100000">
                <a:srgbClr val="FEF19F"/>
              </a:gs>
              <a:gs pos="50000">
                <a:srgbClr val="937F3C"/>
              </a:gs>
            </a:gsLst>
            <a:lin ang="0" scaled="1"/>
            <a:tileRect/>
          </a:gradFill>
          <a:ln>
            <a:noFill/>
          </a:ln>
          <a:effectLst>
            <a:outerShdw blurRad="1016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0" name="图片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3984410" flipH="1">
            <a:off x="216185" y="-526303"/>
            <a:ext cx="1596267" cy="1738247"/>
          </a:xfrm>
          <a:prstGeom prst="rect">
            <a:avLst/>
          </a:prstGeom>
        </p:spPr>
      </p:pic>
      <p:sp>
        <p:nvSpPr>
          <p:cNvPr id="12" name="TextBox 105"/>
          <p:cNvSpPr txBox="1">
            <a:spLocks noChangeArrowheads="1"/>
          </p:cNvSpPr>
          <p:nvPr/>
        </p:nvSpPr>
        <p:spPr bwMode="auto">
          <a:xfrm>
            <a:off x="2130238" y="554716"/>
            <a:ext cx="8232962" cy="930990"/>
          </a:xfrm>
          <a:prstGeom prst="rect">
            <a:avLst/>
          </a:prstGeom>
          <a:noFill/>
          <a:ln w="9525">
            <a:noFill/>
            <a:miter lim="800000"/>
          </a:ln>
        </p:spPr>
        <p:txBody>
          <a:bodyPr vert="horz"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tx1">
                    <a:lumMod val="95000"/>
                    <a:lumOff val="5000"/>
                  </a:schemeClr>
                </a:solidFill>
                <a:latin typeface="+mn-lt"/>
                <a:ea typeface="方正字迹-子实行楷简体" panose="02000000000000000000" pitchFamily="2" charset="-122"/>
                <a:cs typeface="+mn-lt"/>
              </a:rPr>
              <a:t>PART </a:t>
            </a:r>
            <a:r>
              <a:rPr lang="en-US" sz="2800" b="1" dirty="0">
                <a:solidFill>
                  <a:schemeClr val="tx1">
                    <a:lumMod val="95000"/>
                    <a:lumOff val="5000"/>
                  </a:schemeClr>
                </a:solidFill>
                <a:latin typeface="+mn-lt"/>
                <a:ea typeface="方正字迹-子实行楷简体" panose="02000000000000000000" pitchFamily="2" charset="-122"/>
                <a:cs typeface="+mn-lt"/>
              </a:rPr>
              <a:t>FOUR</a:t>
            </a:r>
            <a:r>
              <a:rPr lang="zh-CN" altLang="en-US" sz="2800" spc="300" dirty="0">
                <a:solidFill>
                  <a:schemeClr val="tx1">
                    <a:lumMod val="85000"/>
                    <a:lumOff val="15000"/>
                  </a:schemeClr>
                </a:solidFill>
                <a:latin typeface="楷体_GB2312" panose="02010609030101010101" pitchFamily="49" charset="-122"/>
                <a:ea typeface="楷体_GB2312" panose="02010609030101010101" pitchFamily="49" charset="-122"/>
              </a:rPr>
              <a:t>建设成小康社会和我们的关系</a:t>
            </a:r>
          </a:p>
          <a:p>
            <a:pPr eaLnBrk="1" hangingPunct="1"/>
            <a:endParaRPr lang="zh-CN" altLang="en-US" sz="2800" b="1" dirty="0">
              <a:solidFill>
                <a:schemeClr val="tx1">
                  <a:lumMod val="95000"/>
                  <a:lumOff val="5000"/>
                </a:schemeClr>
              </a:solidFill>
              <a:latin typeface="+mn-lt"/>
              <a:ea typeface="方正字迹-子实行楷简体" panose="02000000000000000000" pitchFamily="2" charset="-122"/>
              <a:cs typeface="+mn-lt"/>
            </a:endParaRPr>
          </a:p>
        </p:txBody>
      </p:sp>
      <p:pic>
        <p:nvPicPr>
          <p:cNvPr id="7" name="图片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03248" y="4642344"/>
            <a:ext cx="2019653" cy="1872834"/>
          </a:xfrm>
          <a:prstGeom prst="rect">
            <a:avLst/>
          </a:prstGeom>
        </p:spPr>
      </p:pic>
      <p:pic>
        <p:nvPicPr>
          <p:cNvPr id="47" name="图片 46">
            <a:extLst>
              <a:ext uri="{FF2B5EF4-FFF2-40B4-BE49-F238E27FC236}">
                <a16:creationId xmlns:a16="http://schemas.microsoft.com/office/drawing/2014/main" id="{983F9B69-0C30-4589-8A79-0FC7D722322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222156" y="1226095"/>
            <a:ext cx="2700357" cy="5105772"/>
          </a:xfrm>
          <a:prstGeom prst="rect">
            <a:avLst/>
          </a:prstGeom>
        </p:spPr>
      </p:pic>
      <p:sp>
        <p:nvSpPr>
          <p:cNvPr id="2" name="文本框 1">
            <a:extLst>
              <a:ext uri="{FF2B5EF4-FFF2-40B4-BE49-F238E27FC236}">
                <a16:creationId xmlns:a16="http://schemas.microsoft.com/office/drawing/2014/main" id="{ABC1CB2F-B13A-42CA-B5B6-026FF9A10A69}"/>
              </a:ext>
            </a:extLst>
          </p:cNvPr>
          <p:cNvSpPr txBox="1"/>
          <p:nvPr/>
        </p:nvSpPr>
        <p:spPr>
          <a:xfrm>
            <a:off x="4961774" y="1913849"/>
            <a:ext cx="5722375" cy="728533"/>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我三下乡的脱贫</a:t>
            </a:r>
            <a:endParaRPr lang="en-US" altLang="zh-CN" dirty="0">
              <a:solidFill>
                <a:schemeClr val="tx1">
                  <a:lumMod val="75000"/>
                  <a:lumOff val="25000"/>
                </a:schemeClr>
              </a:solidFill>
            </a:endParaRPr>
          </a:p>
          <a:p>
            <a:pPr>
              <a:lnSpc>
                <a:spcPct val="120000"/>
              </a:lnSpc>
            </a:pPr>
            <a:r>
              <a:rPr lang="en-US" altLang="zh-CN" dirty="0">
                <a:solidFill>
                  <a:schemeClr val="tx1">
                    <a:lumMod val="75000"/>
                    <a:lumOff val="25000"/>
                  </a:schemeClr>
                </a:solidFill>
              </a:rPr>
              <a:t>              ——</a:t>
            </a:r>
            <a:r>
              <a:rPr lang="zh-CN" altLang="en-US" dirty="0">
                <a:solidFill>
                  <a:schemeClr val="tx1">
                    <a:lumMod val="75000"/>
                    <a:lumOff val="25000"/>
                  </a:schemeClr>
                </a:solidFill>
              </a:rPr>
              <a:t>实现小康路上的自我价值</a:t>
            </a:r>
          </a:p>
        </p:txBody>
      </p:sp>
      <p:pic>
        <p:nvPicPr>
          <p:cNvPr id="40" name="图片 39">
            <a:extLst>
              <a:ext uri="{FF2B5EF4-FFF2-40B4-BE49-F238E27FC236}">
                <a16:creationId xmlns:a16="http://schemas.microsoft.com/office/drawing/2014/main" id="{B9F2C829-791D-4AF5-8CB0-F4BD940C1B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18245" y="2672927"/>
            <a:ext cx="5255593" cy="35053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2500"/>
                            </p:stCondLst>
                            <p:childTnLst>
                              <p:par>
                                <p:cTn id="23" presetID="53" presetClass="entr" presetSubtype="16"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3000"/>
                            </p:stCondLst>
                            <p:childTnLst>
                              <p:par>
                                <p:cTn id="29" presetID="2" presetClass="entr" presetSubtype="4" fill="hold" nodeType="after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500" fill="hold"/>
                                        <p:tgtEl>
                                          <p:spTgt spid="47"/>
                                        </p:tgtEl>
                                        <p:attrNameLst>
                                          <p:attrName>ppt_x</p:attrName>
                                        </p:attrNameLst>
                                      </p:cBhvr>
                                      <p:tavLst>
                                        <p:tav tm="0">
                                          <p:val>
                                            <p:strVal val="#ppt_x"/>
                                          </p:val>
                                        </p:tav>
                                        <p:tav tm="100000">
                                          <p:val>
                                            <p:strVal val="#ppt_x"/>
                                          </p:val>
                                        </p:tav>
                                      </p:tavLst>
                                    </p:anim>
                                    <p:anim calcmode="lin" valueType="num">
                                      <p:cBhvr additive="base">
                                        <p:cTn id="3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601" y="-113773"/>
            <a:ext cx="12187592" cy="6930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353931" y="342821"/>
            <a:ext cx="11479731" cy="6172357"/>
          </a:xfrm>
          <a:prstGeom prst="frame">
            <a:avLst>
              <a:gd name="adj1" fmla="val 772"/>
            </a:avLst>
          </a:prstGeom>
          <a:gradFill flip="none" rotWithShape="1">
            <a:gsLst>
              <a:gs pos="0">
                <a:srgbClr val="FEF19F"/>
              </a:gs>
              <a:gs pos="100000">
                <a:srgbClr val="FEF19F"/>
              </a:gs>
              <a:gs pos="50000">
                <a:srgbClr val="937F3C"/>
              </a:gs>
            </a:gsLst>
            <a:lin ang="0" scaled="1"/>
            <a:tileRect/>
          </a:gradFill>
          <a:ln>
            <a:noFill/>
          </a:ln>
          <a:effectLst>
            <a:outerShdw blurRad="1016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0" name="图片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3984410" flipH="1">
            <a:off x="216185" y="-526303"/>
            <a:ext cx="1596267" cy="1738247"/>
          </a:xfrm>
          <a:prstGeom prst="rect">
            <a:avLst/>
          </a:prstGeom>
        </p:spPr>
      </p:pic>
      <p:sp>
        <p:nvSpPr>
          <p:cNvPr id="12" name="TextBox 105"/>
          <p:cNvSpPr txBox="1">
            <a:spLocks noChangeArrowheads="1"/>
          </p:cNvSpPr>
          <p:nvPr/>
        </p:nvSpPr>
        <p:spPr bwMode="auto">
          <a:xfrm>
            <a:off x="1576334" y="647428"/>
            <a:ext cx="7577497" cy="930990"/>
          </a:xfrm>
          <a:prstGeom prst="rect">
            <a:avLst/>
          </a:prstGeom>
          <a:noFill/>
          <a:ln w="9525">
            <a:noFill/>
            <a:miter lim="800000"/>
          </a:ln>
        </p:spPr>
        <p:txBody>
          <a:bodyPr vert="horz"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tx1">
                    <a:lumMod val="95000"/>
                    <a:lumOff val="5000"/>
                  </a:schemeClr>
                </a:solidFill>
                <a:ea typeface="方正字迹-子实行楷简体" panose="02000000000000000000" pitchFamily="2" charset="-122"/>
                <a:cs typeface="+mn-lt"/>
              </a:rPr>
              <a:t>PART FOUR</a:t>
            </a:r>
            <a:r>
              <a:rPr lang="zh-CN" altLang="en-US" sz="2800" spc="300" dirty="0">
                <a:solidFill>
                  <a:schemeClr val="tx1">
                    <a:lumMod val="85000"/>
                    <a:lumOff val="15000"/>
                  </a:schemeClr>
                </a:solidFill>
                <a:latin typeface="楷体_GB2312" panose="02010609030101010101" pitchFamily="49" charset="-122"/>
                <a:ea typeface="楷体_GB2312" panose="02010609030101010101" pitchFamily="49" charset="-122"/>
              </a:rPr>
              <a:t>建设成小康社会和我们的关系</a:t>
            </a:r>
          </a:p>
          <a:p>
            <a:pPr eaLnBrk="1" hangingPunct="1"/>
            <a:endParaRPr lang="zh-CN" altLang="en-US" sz="2800" b="1" dirty="0">
              <a:solidFill>
                <a:schemeClr val="tx1">
                  <a:lumMod val="95000"/>
                  <a:lumOff val="5000"/>
                </a:schemeClr>
              </a:solidFill>
              <a:latin typeface="+mn-lt"/>
              <a:ea typeface="方正字迹-子实行楷简体" panose="02000000000000000000" pitchFamily="2" charset="-122"/>
              <a:cs typeface="+mn-lt"/>
            </a:endParaRPr>
          </a:p>
        </p:txBody>
      </p:sp>
      <p:pic>
        <p:nvPicPr>
          <p:cNvPr id="7" name="图片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03248" y="4642344"/>
            <a:ext cx="2019653" cy="1872834"/>
          </a:xfrm>
          <a:prstGeom prst="rect">
            <a:avLst/>
          </a:prstGeom>
        </p:spPr>
      </p:pic>
      <p:pic>
        <p:nvPicPr>
          <p:cNvPr id="15" name="内容占位符 3"/>
          <p:cNvPicPr>
            <a:picLocks noChangeAspect="1"/>
          </p:cNvPicPr>
          <p:nvPr/>
        </p:nvPicPr>
        <p:blipFill>
          <a:blip r:embed="rId5" cstate="email">
            <a:extLst>
              <a:ext uri="{BEBA8EAE-BF5A-486C-A8C5-ECC9F3942E4B}">
                <a14:imgProps xmlns:a14="http://schemas.microsoft.com/office/drawing/2010/main">
                  <a14:imgLayer r:embed="rId6">
                    <a14:imgEffect>
                      <a14:saturation sat="300000"/>
                    </a14:imgEffect>
                  </a14:imgLayer>
                </a14:imgProps>
              </a:ext>
              <a:ext uri="{28A0092B-C50C-407E-A947-70E740481C1C}">
                <a14:useLocalDpi xmlns:a14="http://schemas.microsoft.com/office/drawing/2010/main"/>
              </a:ext>
            </a:extLst>
          </a:blip>
          <a:stretch>
            <a:fillRect/>
          </a:stretch>
        </p:blipFill>
        <p:spPr>
          <a:xfrm>
            <a:off x="2287805" y="2199128"/>
            <a:ext cx="1149095" cy="1152588"/>
          </a:xfrm>
          <a:prstGeom prst="rect">
            <a:avLst/>
          </a:prstGeom>
        </p:spPr>
      </p:pic>
      <p:sp>
        <p:nvSpPr>
          <p:cNvPr id="19" name="TextBox 11"/>
          <p:cNvSpPr txBox="1"/>
          <p:nvPr/>
        </p:nvSpPr>
        <p:spPr>
          <a:xfrm>
            <a:off x="5198558" y="5709976"/>
            <a:ext cx="2969260" cy="337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a:ln>
                  <a:noFill/>
                </a:ln>
                <a:solidFill>
                  <a:prstClr val="black"/>
                </a:solidFill>
                <a:effectLst/>
                <a:uLnTx/>
                <a:uFillTx/>
                <a:ea typeface="+mn-lt"/>
                <a:cs typeface="+mn-ea"/>
                <a:sym typeface="+mn-lt"/>
              </a:rPr>
              <a:t>塘泥村扶贫路上的我们</a:t>
            </a:r>
            <a:endParaRPr kumimoji="0" lang="zh-CN" sz="1600" b="1" i="0" u="none" strike="noStrike" kern="1200" cap="none" spc="0" normalizeH="0" baseline="0" noProof="0" dirty="0">
              <a:ln>
                <a:noFill/>
              </a:ln>
              <a:solidFill>
                <a:prstClr val="black"/>
              </a:solidFill>
              <a:effectLst/>
              <a:uLnTx/>
              <a:uFillTx/>
              <a:ea typeface="+mn-lt"/>
              <a:cs typeface="+mn-ea"/>
              <a:sym typeface="+mn-lt"/>
            </a:endParaRPr>
          </a:p>
        </p:txBody>
      </p:sp>
      <p:pic>
        <p:nvPicPr>
          <p:cNvPr id="27" name="内容占位符 3"/>
          <p:cNvPicPr>
            <a:picLocks noChangeAspect="1"/>
          </p:cNvPicPr>
          <p:nvPr/>
        </p:nvPicPr>
        <p:blipFill>
          <a:blip r:embed="rId5" cstate="email">
            <a:extLst>
              <a:ext uri="{BEBA8EAE-BF5A-486C-A8C5-ECC9F3942E4B}">
                <a14:imgProps xmlns:a14="http://schemas.microsoft.com/office/drawing/2010/main">
                  <a14:imgLayer r:embed="rId6">
                    <a14:imgEffect>
                      <a14:saturation sat="300000"/>
                    </a14:imgEffect>
                  </a14:imgLayer>
                </a14:imgProps>
              </a:ext>
              <a:ext uri="{28A0092B-C50C-407E-A947-70E740481C1C}">
                <a14:useLocalDpi xmlns:a14="http://schemas.microsoft.com/office/drawing/2010/main"/>
              </a:ext>
            </a:extLst>
          </a:blip>
          <a:stretch>
            <a:fillRect/>
          </a:stretch>
        </p:blipFill>
        <p:spPr>
          <a:xfrm>
            <a:off x="10289189" y="421256"/>
            <a:ext cx="1149095" cy="1152588"/>
          </a:xfrm>
          <a:prstGeom prst="rect">
            <a:avLst/>
          </a:prstGeom>
        </p:spPr>
      </p:pic>
      <p:pic>
        <p:nvPicPr>
          <p:cNvPr id="28" name="内容占位符 3"/>
          <p:cNvPicPr>
            <a:picLocks noChangeAspect="1"/>
          </p:cNvPicPr>
          <p:nvPr/>
        </p:nvPicPr>
        <p:blipFill>
          <a:blip r:embed="rId5" cstate="email">
            <a:extLst>
              <a:ext uri="{BEBA8EAE-BF5A-486C-A8C5-ECC9F3942E4B}">
                <a14:imgProps xmlns:a14="http://schemas.microsoft.com/office/drawing/2010/main">
                  <a14:imgLayer r:embed="rId6">
                    <a14:imgEffect>
                      <a14:saturation sat="300000"/>
                    </a14:imgEffect>
                  </a14:imgLayer>
                </a14:imgProps>
              </a:ext>
              <a:ext uri="{28A0092B-C50C-407E-A947-70E740481C1C}">
                <a14:useLocalDpi xmlns:a14="http://schemas.microsoft.com/office/drawing/2010/main"/>
              </a:ext>
            </a:extLst>
          </a:blip>
          <a:stretch>
            <a:fillRect/>
          </a:stretch>
        </p:blipFill>
        <p:spPr>
          <a:xfrm>
            <a:off x="10124273" y="3147311"/>
            <a:ext cx="1149095" cy="1152588"/>
          </a:xfrm>
          <a:prstGeom prst="rect">
            <a:avLst/>
          </a:prstGeom>
        </p:spPr>
      </p:pic>
      <p:pic>
        <p:nvPicPr>
          <p:cNvPr id="3" name="图片 2">
            <a:extLst>
              <a:ext uri="{FF2B5EF4-FFF2-40B4-BE49-F238E27FC236}">
                <a16:creationId xmlns:a16="http://schemas.microsoft.com/office/drawing/2014/main" id="{5DA9A1F6-9BF8-45F1-8197-FF58A09D482B}"/>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41747" y="3618662"/>
            <a:ext cx="2112395" cy="2805536"/>
          </a:xfrm>
          <a:prstGeom prst="rect">
            <a:avLst/>
          </a:prstGeom>
        </p:spPr>
      </p:pic>
      <p:pic>
        <p:nvPicPr>
          <p:cNvPr id="8" name="图片 7">
            <a:extLst>
              <a:ext uri="{FF2B5EF4-FFF2-40B4-BE49-F238E27FC236}">
                <a16:creationId xmlns:a16="http://schemas.microsoft.com/office/drawing/2014/main" id="{4B9A6935-F57A-47E3-8773-CD46C649574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01795" y="1328365"/>
            <a:ext cx="3067476" cy="4089329"/>
          </a:xfrm>
          <a:prstGeom prst="rect">
            <a:avLst/>
          </a:prstGeom>
        </p:spPr>
      </p:pic>
      <p:pic>
        <p:nvPicPr>
          <p:cNvPr id="11" name="图片 10">
            <a:extLst>
              <a:ext uri="{FF2B5EF4-FFF2-40B4-BE49-F238E27FC236}">
                <a16:creationId xmlns:a16="http://schemas.microsoft.com/office/drawing/2014/main" id="{78FA9D40-0394-4BD6-B8CF-6A45D53F3DE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85637" y="2051554"/>
            <a:ext cx="4206558" cy="3155412"/>
          </a:xfrm>
          <a:prstGeom prst="rect">
            <a:avLst/>
          </a:prstGeom>
        </p:spPr>
      </p:pic>
    </p:spTree>
    <p:extLst>
      <p:ext uri="{BB962C8B-B14F-4D97-AF65-F5344CB8AC3E}">
        <p14:creationId xmlns:p14="http://schemas.microsoft.com/office/powerpoint/2010/main" val="28064602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2500"/>
                            </p:stCondLst>
                            <p:childTnLst>
                              <p:par>
                                <p:cTn id="23" presetID="53" presetClass="entr" presetSubtype="16"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3000"/>
                            </p:stCondLst>
                            <p:childTnLst>
                              <p:par>
                                <p:cTn id="29" presetID="2" presetClass="entr" presetSubtype="4"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53" presetClass="entr" presetSubtype="16"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childTnLst>
                          </p:cTn>
                        </p:par>
                        <p:par>
                          <p:cTn id="39" fill="hold">
                            <p:stCondLst>
                              <p:cond delay="4000"/>
                            </p:stCondLst>
                            <p:childTnLst>
                              <p:par>
                                <p:cTn id="40" presetID="53" presetClass="entr" presetSubtype="16"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500" fill="hold"/>
                                        <p:tgtEl>
                                          <p:spTgt spid="27"/>
                                        </p:tgtEl>
                                        <p:attrNameLst>
                                          <p:attrName>ppt_w</p:attrName>
                                        </p:attrNameLst>
                                      </p:cBhvr>
                                      <p:tavLst>
                                        <p:tav tm="0">
                                          <p:val>
                                            <p:fltVal val="0"/>
                                          </p:val>
                                        </p:tav>
                                        <p:tav tm="100000">
                                          <p:val>
                                            <p:strVal val="#ppt_w"/>
                                          </p:val>
                                        </p:tav>
                                      </p:tavLst>
                                    </p:anim>
                                    <p:anim calcmode="lin" valueType="num">
                                      <p:cBhvr>
                                        <p:cTn id="43" dur="500" fill="hold"/>
                                        <p:tgtEl>
                                          <p:spTgt spid="27"/>
                                        </p:tgtEl>
                                        <p:attrNameLst>
                                          <p:attrName>ppt_h</p:attrName>
                                        </p:attrNameLst>
                                      </p:cBhvr>
                                      <p:tavLst>
                                        <p:tav tm="0">
                                          <p:val>
                                            <p:fltVal val="0"/>
                                          </p:val>
                                        </p:tav>
                                        <p:tav tm="100000">
                                          <p:val>
                                            <p:strVal val="#ppt_h"/>
                                          </p:val>
                                        </p:tav>
                                      </p:tavLst>
                                    </p:anim>
                                    <p:animEffect transition="in" filter="fade">
                                      <p:cBhvr>
                                        <p:cTn id="44" dur="500"/>
                                        <p:tgtEl>
                                          <p:spTgt spid="27"/>
                                        </p:tgtEl>
                                      </p:cBhvr>
                                    </p:animEffect>
                                  </p:childTnLst>
                                </p:cTn>
                              </p:par>
                            </p:childTnLst>
                          </p:cTn>
                        </p:par>
                        <p:par>
                          <p:cTn id="45" fill="hold">
                            <p:stCondLst>
                              <p:cond delay="4500"/>
                            </p:stCondLst>
                            <p:childTnLst>
                              <p:par>
                                <p:cTn id="46" presetID="53" presetClass="entr" presetSubtype="16" fill="hold"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72978"/>
            <a:ext cx="12187592" cy="6930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20594979" flipH="1">
            <a:off x="-964150" y="1074874"/>
            <a:ext cx="5033008" cy="5480671"/>
          </a:xfrm>
          <a:prstGeom prst="rect">
            <a:avLst/>
          </a:prstGeom>
        </p:spPr>
      </p:pic>
      <p:sp>
        <p:nvSpPr>
          <p:cNvPr id="22" name="图文框 21"/>
          <p:cNvSpPr/>
          <p:nvPr/>
        </p:nvSpPr>
        <p:spPr>
          <a:xfrm>
            <a:off x="353931" y="342821"/>
            <a:ext cx="11479731" cy="6172357"/>
          </a:xfrm>
          <a:prstGeom prst="frame">
            <a:avLst>
              <a:gd name="adj1" fmla="val 772"/>
            </a:avLst>
          </a:prstGeom>
          <a:gradFill flip="none" rotWithShape="1">
            <a:gsLst>
              <a:gs pos="0">
                <a:srgbClr val="FEF19F"/>
              </a:gs>
              <a:gs pos="100000">
                <a:srgbClr val="FEF19F"/>
              </a:gs>
              <a:gs pos="50000">
                <a:srgbClr val="937F3C"/>
              </a:gs>
            </a:gsLst>
            <a:lin ang="0" scaled="1"/>
            <a:tileRect/>
          </a:gradFill>
          <a:ln>
            <a:noFill/>
          </a:ln>
          <a:effectLst>
            <a:outerShdw blurRad="1016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5" name="图片 2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20443" y="4166463"/>
            <a:ext cx="2035800" cy="2470042"/>
          </a:xfrm>
          <a:prstGeom prst="rect">
            <a:avLst/>
          </a:prstGeom>
        </p:spPr>
      </p:pic>
      <p:sp>
        <p:nvSpPr>
          <p:cNvPr id="29" name="Freeform 5"/>
          <p:cNvSpPr/>
          <p:nvPr/>
        </p:nvSpPr>
        <p:spPr bwMode="auto">
          <a:xfrm rot="16200000" flipH="1">
            <a:off x="3659059" y="4352889"/>
            <a:ext cx="344409" cy="318991"/>
          </a:xfrm>
          <a:custGeom>
            <a:avLst/>
            <a:gdLst>
              <a:gd name="T0" fmla="*/ 181 w 331"/>
              <a:gd name="T1" fmla="*/ 164 h 307"/>
              <a:gd name="T2" fmla="*/ 181 w 331"/>
              <a:gd name="T3" fmla="*/ 163 h 307"/>
              <a:gd name="T4" fmla="*/ 176 w 331"/>
              <a:gd name="T5" fmla="*/ 113 h 307"/>
              <a:gd name="T6" fmla="*/ 175 w 331"/>
              <a:gd name="T7" fmla="*/ 99 h 307"/>
              <a:gd name="T8" fmla="*/ 174 w 331"/>
              <a:gd name="T9" fmla="*/ 98 h 307"/>
              <a:gd name="T10" fmla="*/ 178 w 331"/>
              <a:gd name="T11" fmla="*/ 130 h 307"/>
              <a:gd name="T12" fmla="*/ 181 w 331"/>
              <a:gd name="T13" fmla="*/ 164 h 307"/>
              <a:gd name="T14" fmla="*/ 175 w 331"/>
              <a:gd name="T15" fmla="*/ 165 h 307"/>
              <a:gd name="T16" fmla="*/ 174 w 331"/>
              <a:gd name="T17" fmla="*/ 165 h 307"/>
              <a:gd name="T18" fmla="*/ 163 w 331"/>
              <a:gd name="T19" fmla="*/ 157 h 307"/>
              <a:gd name="T20" fmla="*/ 137 w 331"/>
              <a:gd name="T21" fmla="*/ 133 h 307"/>
              <a:gd name="T22" fmla="*/ 141 w 331"/>
              <a:gd name="T23" fmla="*/ 138 h 307"/>
              <a:gd name="T24" fmla="*/ 173 w 331"/>
              <a:gd name="T25" fmla="*/ 164 h 307"/>
              <a:gd name="T26" fmla="*/ 174 w 331"/>
              <a:gd name="T27" fmla="*/ 165 h 307"/>
              <a:gd name="T28" fmla="*/ 175 w 331"/>
              <a:gd name="T29" fmla="*/ 169 h 307"/>
              <a:gd name="T30" fmla="*/ 168 w 331"/>
              <a:gd name="T31" fmla="*/ 173 h 307"/>
              <a:gd name="T32" fmla="*/ 58 w 331"/>
              <a:gd name="T33" fmla="*/ 135 h 307"/>
              <a:gd name="T34" fmla="*/ 0 w 331"/>
              <a:gd name="T35" fmla="*/ 159 h 307"/>
              <a:gd name="T36" fmla="*/ 14 w 331"/>
              <a:gd name="T37" fmla="*/ 185 h 307"/>
              <a:gd name="T38" fmla="*/ 35 w 331"/>
              <a:gd name="T39" fmla="*/ 203 h 307"/>
              <a:gd name="T40" fmla="*/ 49 w 331"/>
              <a:gd name="T41" fmla="*/ 218 h 307"/>
              <a:gd name="T42" fmla="*/ 77 w 331"/>
              <a:gd name="T43" fmla="*/ 235 h 307"/>
              <a:gd name="T44" fmla="*/ 119 w 331"/>
              <a:gd name="T45" fmla="*/ 215 h 307"/>
              <a:gd name="T46" fmla="*/ 86 w 331"/>
              <a:gd name="T47" fmla="*/ 273 h 307"/>
              <a:gd name="T48" fmla="*/ 98 w 331"/>
              <a:gd name="T49" fmla="*/ 289 h 307"/>
              <a:gd name="T50" fmla="*/ 111 w 331"/>
              <a:gd name="T51" fmla="*/ 297 h 307"/>
              <a:gd name="T52" fmla="*/ 136 w 331"/>
              <a:gd name="T53" fmla="*/ 305 h 307"/>
              <a:gd name="T54" fmla="*/ 161 w 331"/>
              <a:gd name="T55" fmla="*/ 304 h 307"/>
              <a:gd name="T56" fmla="*/ 181 w 331"/>
              <a:gd name="T57" fmla="*/ 292 h 307"/>
              <a:gd name="T58" fmla="*/ 191 w 331"/>
              <a:gd name="T59" fmla="*/ 277 h 307"/>
              <a:gd name="T60" fmla="*/ 197 w 331"/>
              <a:gd name="T61" fmla="*/ 213 h 307"/>
              <a:gd name="T62" fmla="*/ 218 w 331"/>
              <a:gd name="T63" fmla="*/ 257 h 307"/>
              <a:gd name="T64" fmla="*/ 223 w 331"/>
              <a:gd name="T65" fmla="*/ 258 h 307"/>
              <a:gd name="T66" fmla="*/ 204 w 331"/>
              <a:gd name="T67" fmla="*/ 218 h 307"/>
              <a:gd name="T68" fmla="*/ 209 w 331"/>
              <a:gd name="T69" fmla="*/ 210 h 307"/>
              <a:gd name="T70" fmla="*/ 261 w 331"/>
              <a:gd name="T71" fmla="*/ 239 h 307"/>
              <a:gd name="T72" fmla="*/ 289 w 331"/>
              <a:gd name="T73" fmla="*/ 240 h 307"/>
              <a:gd name="T74" fmla="*/ 305 w 331"/>
              <a:gd name="T75" fmla="*/ 229 h 307"/>
              <a:gd name="T76" fmla="*/ 318 w 331"/>
              <a:gd name="T77" fmla="*/ 212 h 307"/>
              <a:gd name="T78" fmla="*/ 327 w 331"/>
              <a:gd name="T79" fmla="*/ 190 h 307"/>
              <a:gd name="T80" fmla="*/ 327 w 331"/>
              <a:gd name="T81" fmla="*/ 178 h 307"/>
              <a:gd name="T82" fmla="*/ 321 w 331"/>
              <a:gd name="T83" fmla="*/ 153 h 307"/>
              <a:gd name="T84" fmla="*/ 313 w 331"/>
              <a:gd name="T85" fmla="*/ 145 h 307"/>
              <a:gd name="T86" fmla="*/ 255 w 331"/>
              <a:gd name="T87" fmla="*/ 146 h 307"/>
              <a:gd name="T88" fmla="*/ 289 w 331"/>
              <a:gd name="T89" fmla="*/ 128 h 307"/>
              <a:gd name="T90" fmla="*/ 295 w 331"/>
              <a:gd name="T91" fmla="*/ 93 h 307"/>
              <a:gd name="T92" fmla="*/ 292 w 331"/>
              <a:gd name="T93" fmla="*/ 83 h 307"/>
              <a:gd name="T94" fmla="*/ 288 w 331"/>
              <a:gd name="T95" fmla="*/ 60 h 307"/>
              <a:gd name="T96" fmla="*/ 288 w 331"/>
              <a:gd name="T97" fmla="*/ 41 h 307"/>
              <a:gd name="T98" fmla="*/ 276 w 331"/>
              <a:gd name="T99" fmla="*/ 17 h 307"/>
              <a:gd name="T100" fmla="*/ 224 w 331"/>
              <a:gd name="T101" fmla="*/ 42 h 307"/>
              <a:gd name="T102" fmla="*/ 189 w 331"/>
              <a:gd name="T103" fmla="*/ 145 h 307"/>
              <a:gd name="T104" fmla="*/ 186 w 331"/>
              <a:gd name="T105" fmla="*/ 167 h 307"/>
              <a:gd name="T106" fmla="*/ 182 w 331"/>
              <a:gd name="T107" fmla="*/ 165 h 307"/>
              <a:gd name="T108" fmla="*/ 181 w 331"/>
              <a:gd name="T109" fmla="*/ 16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1" h="307">
                <a:moveTo>
                  <a:pt x="181" y="164"/>
                </a:moveTo>
                <a:cubicBezTo>
                  <a:pt x="181" y="164"/>
                  <a:pt x="181" y="163"/>
                  <a:pt x="181" y="163"/>
                </a:cubicBezTo>
                <a:cubicBezTo>
                  <a:pt x="180" y="146"/>
                  <a:pt x="179" y="130"/>
                  <a:pt x="176" y="113"/>
                </a:cubicBezTo>
                <a:cubicBezTo>
                  <a:pt x="176" y="108"/>
                  <a:pt x="176" y="103"/>
                  <a:pt x="175" y="99"/>
                </a:cubicBezTo>
                <a:cubicBezTo>
                  <a:pt x="176" y="96"/>
                  <a:pt x="176" y="93"/>
                  <a:pt x="174" y="98"/>
                </a:cubicBezTo>
                <a:cubicBezTo>
                  <a:pt x="173" y="109"/>
                  <a:pt x="177" y="119"/>
                  <a:pt x="178" y="130"/>
                </a:cubicBezTo>
                <a:cubicBezTo>
                  <a:pt x="179" y="141"/>
                  <a:pt x="179" y="152"/>
                  <a:pt x="181" y="164"/>
                </a:cubicBezTo>
                <a:cubicBezTo>
                  <a:pt x="178" y="160"/>
                  <a:pt x="179" y="169"/>
                  <a:pt x="175" y="165"/>
                </a:cubicBezTo>
                <a:cubicBezTo>
                  <a:pt x="174" y="165"/>
                  <a:pt x="174" y="165"/>
                  <a:pt x="174" y="165"/>
                </a:cubicBezTo>
                <a:cubicBezTo>
                  <a:pt x="171" y="162"/>
                  <a:pt x="166" y="158"/>
                  <a:pt x="163" y="157"/>
                </a:cubicBezTo>
                <a:cubicBezTo>
                  <a:pt x="154" y="149"/>
                  <a:pt x="144" y="142"/>
                  <a:pt x="137" y="133"/>
                </a:cubicBezTo>
                <a:cubicBezTo>
                  <a:pt x="135" y="133"/>
                  <a:pt x="140" y="138"/>
                  <a:pt x="141" y="138"/>
                </a:cubicBezTo>
                <a:cubicBezTo>
                  <a:pt x="150" y="148"/>
                  <a:pt x="162" y="156"/>
                  <a:pt x="173" y="164"/>
                </a:cubicBezTo>
                <a:cubicBezTo>
                  <a:pt x="174" y="165"/>
                  <a:pt x="174" y="165"/>
                  <a:pt x="174" y="165"/>
                </a:cubicBezTo>
                <a:cubicBezTo>
                  <a:pt x="174" y="166"/>
                  <a:pt x="175" y="168"/>
                  <a:pt x="175" y="169"/>
                </a:cubicBezTo>
                <a:cubicBezTo>
                  <a:pt x="171" y="175"/>
                  <a:pt x="186" y="185"/>
                  <a:pt x="168" y="173"/>
                </a:cubicBezTo>
                <a:cubicBezTo>
                  <a:pt x="138" y="154"/>
                  <a:pt x="94" y="141"/>
                  <a:pt x="58" y="135"/>
                </a:cubicBezTo>
                <a:cubicBezTo>
                  <a:pt x="43" y="134"/>
                  <a:pt x="0" y="136"/>
                  <a:pt x="0" y="159"/>
                </a:cubicBezTo>
                <a:cubicBezTo>
                  <a:pt x="1" y="168"/>
                  <a:pt x="7" y="180"/>
                  <a:pt x="14" y="185"/>
                </a:cubicBezTo>
                <a:cubicBezTo>
                  <a:pt x="18" y="186"/>
                  <a:pt x="33" y="199"/>
                  <a:pt x="35" y="203"/>
                </a:cubicBezTo>
                <a:cubicBezTo>
                  <a:pt x="37" y="210"/>
                  <a:pt x="45" y="212"/>
                  <a:pt x="49" y="218"/>
                </a:cubicBezTo>
                <a:cubicBezTo>
                  <a:pt x="50" y="225"/>
                  <a:pt x="69" y="234"/>
                  <a:pt x="77" y="235"/>
                </a:cubicBezTo>
                <a:cubicBezTo>
                  <a:pt x="86" y="234"/>
                  <a:pt x="120" y="214"/>
                  <a:pt x="119" y="215"/>
                </a:cubicBezTo>
                <a:cubicBezTo>
                  <a:pt x="105" y="227"/>
                  <a:pt x="75" y="251"/>
                  <a:pt x="86" y="273"/>
                </a:cubicBezTo>
                <a:cubicBezTo>
                  <a:pt x="93" y="278"/>
                  <a:pt x="94" y="281"/>
                  <a:pt x="98" y="289"/>
                </a:cubicBezTo>
                <a:cubicBezTo>
                  <a:pt x="102" y="292"/>
                  <a:pt x="107" y="293"/>
                  <a:pt x="111" y="297"/>
                </a:cubicBezTo>
                <a:cubicBezTo>
                  <a:pt x="117" y="306"/>
                  <a:pt x="127" y="299"/>
                  <a:pt x="136" y="305"/>
                </a:cubicBezTo>
                <a:cubicBezTo>
                  <a:pt x="143" y="307"/>
                  <a:pt x="155" y="305"/>
                  <a:pt x="161" y="304"/>
                </a:cubicBezTo>
                <a:cubicBezTo>
                  <a:pt x="168" y="298"/>
                  <a:pt x="176" y="297"/>
                  <a:pt x="181" y="292"/>
                </a:cubicBezTo>
                <a:cubicBezTo>
                  <a:pt x="186" y="287"/>
                  <a:pt x="189" y="283"/>
                  <a:pt x="191" y="277"/>
                </a:cubicBezTo>
                <a:cubicBezTo>
                  <a:pt x="191" y="274"/>
                  <a:pt x="196" y="212"/>
                  <a:pt x="197" y="213"/>
                </a:cubicBezTo>
                <a:cubicBezTo>
                  <a:pt x="203" y="225"/>
                  <a:pt x="207" y="250"/>
                  <a:pt x="218" y="257"/>
                </a:cubicBezTo>
                <a:cubicBezTo>
                  <a:pt x="219" y="259"/>
                  <a:pt x="221" y="261"/>
                  <a:pt x="223" y="258"/>
                </a:cubicBezTo>
                <a:cubicBezTo>
                  <a:pt x="226" y="245"/>
                  <a:pt x="209" y="229"/>
                  <a:pt x="204" y="218"/>
                </a:cubicBezTo>
                <a:cubicBezTo>
                  <a:pt x="199" y="202"/>
                  <a:pt x="200" y="206"/>
                  <a:pt x="209" y="210"/>
                </a:cubicBezTo>
                <a:cubicBezTo>
                  <a:pt x="226" y="221"/>
                  <a:pt x="244" y="228"/>
                  <a:pt x="261" y="239"/>
                </a:cubicBezTo>
                <a:cubicBezTo>
                  <a:pt x="270" y="243"/>
                  <a:pt x="280" y="243"/>
                  <a:pt x="289" y="240"/>
                </a:cubicBezTo>
                <a:cubicBezTo>
                  <a:pt x="293" y="234"/>
                  <a:pt x="303" y="234"/>
                  <a:pt x="305" y="229"/>
                </a:cubicBezTo>
                <a:cubicBezTo>
                  <a:pt x="307" y="222"/>
                  <a:pt x="318" y="219"/>
                  <a:pt x="318" y="212"/>
                </a:cubicBezTo>
                <a:cubicBezTo>
                  <a:pt x="320" y="204"/>
                  <a:pt x="328" y="198"/>
                  <a:pt x="327" y="190"/>
                </a:cubicBezTo>
                <a:cubicBezTo>
                  <a:pt x="326" y="187"/>
                  <a:pt x="326" y="181"/>
                  <a:pt x="327" y="178"/>
                </a:cubicBezTo>
                <a:cubicBezTo>
                  <a:pt x="331" y="171"/>
                  <a:pt x="319" y="162"/>
                  <a:pt x="321" y="153"/>
                </a:cubicBezTo>
                <a:cubicBezTo>
                  <a:pt x="321" y="149"/>
                  <a:pt x="316" y="147"/>
                  <a:pt x="313" y="145"/>
                </a:cubicBezTo>
                <a:cubicBezTo>
                  <a:pt x="294" y="133"/>
                  <a:pt x="274" y="141"/>
                  <a:pt x="255" y="146"/>
                </a:cubicBezTo>
                <a:cubicBezTo>
                  <a:pt x="253" y="146"/>
                  <a:pt x="284" y="132"/>
                  <a:pt x="289" y="128"/>
                </a:cubicBezTo>
                <a:cubicBezTo>
                  <a:pt x="297" y="120"/>
                  <a:pt x="297" y="103"/>
                  <a:pt x="295" y="93"/>
                </a:cubicBezTo>
                <a:cubicBezTo>
                  <a:pt x="293" y="91"/>
                  <a:pt x="292" y="86"/>
                  <a:pt x="292" y="83"/>
                </a:cubicBezTo>
                <a:cubicBezTo>
                  <a:pt x="295" y="75"/>
                  <a:pt x="285" y="68"/>
                  <a:pt x="288" y="60"/>
                </a:cubicBezTo>
                <a:cubicBezTo>
                  <a:pt x="288" y="52"/>
                  <a:pt x="286" y="49"/>
                  <a:pt x="288" y="41"/>
                </a:cubicBezTo>
                <a:cubicBezTo>
                  <a:pt x="288" y="35"/>
                  <a:pt x="281" y="21"/>
                  <a:pt x="276" y="17"/>
                </a:cubicBezTo>
                <a:cubicBezTo>
                  <a:pt x="260" y="0"/>
                  <a:pt x="233" y="30"/>
                  <a:pt x="224" y="42"/>
                </a:cubicBezTo>
                <a:cubicBezTo>
                  <a:pt x="206" y="72"/>
                  <a:pt x="194" y="111"/>
                  <a:pt x="189" y="145"/>
                </a:cubicBezTo>
                <a:cubicBezTo>
                  <a:pt x="188" y="146"/>
                  <a:pt x="187" y="167"/>
                  <a:pt x="186" y="167"/>
                </a:cubicBezTo>
                <a:cubicBezTo>
                  <a:pt x="185" y="166"/>
                  <a:pt x="183" y="166"/>
                  <a:pt x="182" y="165"/>
                </a:cubicBezTo>
                <a:cubicBezTo>
                  <a:pt x="181" y="165"/>
                  <a:pt x="181" y="165"/>
                  <a:pt x="181" y="164"/>
                </a:cubicBezTo>
                <a:close/>
              </a:path>
            </a:pathLst>
          </a:custGeom>
          <a:solidFill>
            <a:srgbClr val="A3C8BD"/>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30" name="Freeform 7"/>
          <p:cNvSpPr/>
          <p:nvPr/>
        </p:nvSpPr>
        <p:spPr bwMode="auto">
          <a:xfrm rot="16200000" flipH="1">
            <a:off x="3602505" y="3687583"/>
            <a:ext cx="244009" cy="227488"/>
          </a:xfrm>
          <a:custGeom>
            <a:avLst/>
            <a:gdLst>
              <a:gd name="T0" fmla="*/ 108 w 234"/>
              <a:gd name="T1" fmla="*/ 118 h 219"/>
              <a:gd name="T2" fmla="*/ 108 w 234"/>
              <a:gd name="T3" fmla="*/ 117 h 219"/>
              <a:gd name="T4" fmla="*/ 136 w 234"/>
              <a:gd name="T5" fmla="*/ 96 h 219"/>
              <a:gd name="T6" fmla="*/ 144 w 234"/>
              <a:gd name="T7" fmla="*/ 90 h 219"/>
              <a:gd name="T8" fmla="*/ 144 w 234"/>
              <a:gd name="T9" fmla="*/ 89 h 219"/>
              <a:gd name="T10" fmla="*/ 127 w 234"/>
              <a:gd name="T11" fmla="*/ 104 h 219"/>
              <a:gd name="T12" fmla="*/ 108 w 234"/>
              <a:gd name="T13" fmla="*/ 117 h 219"/>
              <a:gd name="T14" fmla="*/ 105 w 234"/>
              <a:gd name="T15" fmla="*/ 114 h 219"/>
              <a:gd name="T16" fmla="*/ 105 w 234"/>
              <a:gd name="T17" fmla="*/ 114 h 219"/>
              <a:gd name="T18" fmla="*/ 106 w 234"/>
              <a:gd name="T19" fmla="*/ 104 h 219"/>
              <a:gd name="T20" fmla="*/ 110 w 234"/>
              <a:gd name="T21" fmla="*/ 80 h 219"/>
              <a:gd name="T22" fmla="*/ 108 w 234"/>
              <a:gd name="T23" fmla="*/ 84 h 219"/>
              <a:gd name="T24" fmla="*/ 105 w 234"/>
              <a:gd name="T25" fmla="*/ 113 h 219"/>
              <a:gd name="T26" fmla="*/ 104 w 234"/>
              <a:gd name="T27" fmla="*/ 114 h 219"/>
              <a:gd name="T28" fmla="*/ 103 w 234"/>
              <a:gd name="T29" fmla="*/ 116 h 219"/>
              <a:gd name="T30" fmla="*/ 98 w 234"/>
              <a:gd name="T31" fmla="*/ 113 h 219"/>
              <a:gd name="T32" fmla="*/ 80 w 234"/>
              <a:gd name="T33" fmla="*/ 35 h 219"/>
              <a:gd name="T34" fmla="*/ 45 w 234"/>
              <a:gd name="T35" fmla="*/ 9 h 219"/>
              <a:gd name="T36" fmla="*/ 34 w 234"/>
              <a:gd name="T37" fmla="*/ 27 h 219"/>
              <a:gd name="T38" fmla="*/ 31 w 234"/>
              <a:gd name="T39" fmla="*/ 46 h 219"/>
              <a:gd name="T40" fmla="*/ 27 w 234"/>
              <a:gd name="T41" fmla="*/ 59 h 219"/>
              <a:gd name="T42" fmla="*/ 28 w 234"/>
              <a:gd name="T43" fmla="*/ 82 h 219"/>
              <a:gd name="T44" fmla="*/ 55 w 234"/>
              <a:gd name="T45" fmla="*/ 100 h 219"/>
              <a:gd name="T46" fmla="*/ 9 w 234"/>
              <a:gd name="T47" fmla="*/ 101 h 219"/>
              <a:gd name="T48" fmla="*/ 4 w 234"/>
              <a:gd name="T49" fmla="*/ 114 h 219"/>
              <a:gd name="T50" fmla="*/ 4 w 234"/>
              <a:gd name="T51" fmla="*/ 125 h 219"/>
              <a:gd name="T52" fmla="*/ 8 w 234"/>
              <a:gd name="T53" fmla="*/ 142 h 219"/>
              <a:gd name="T54" fmla="*/ 18 w 234"/>
              <a:gd name="T55" fmla="*/ 157 h 219"/>
              <a:gd name="T56" fmla="*/ 32 w 234"/>
              <a:gd name="T57" fmla="*/ 165 h 219"/>
              <a:gd name="T58" fmla="*/ 44 w 234"/>
              <a:gd name="T59" fmla="*/ 165 h 219"/>
              <a:gd name="T60" fmla="*/ 84 w 234"/>
              <a:gd name="T61" fmla="*/ 145 h 219"/>
              <a:gd name="T62" fmla="*/ 67 w 234"/>
              <a:gd name="T63" fmla="*/ 174 h 219"/>
              <a:gd name="T64" fmla="*/ 67 w 234"/>
              <a:gd name="T65" fmla="*/ 177 h 219"/>
              <a:gd name="T66" fmla="*/ 84 w 234"/>
              <a:gd name="T67" fmla="*/ 151 h 219"/>
              <a:gd name="T68" fmla="*/ 91 w 234"/>
              <a:gd name="T69" fmla="*/ 151 h 219"/>
              <a:gd name="T70" fmla="*/ 93 w 234"/>
              <a:gd name="T71" fmla="*/ 192 h 219"/>
              <a:gd name="T72" fmla="*/ 102 w 234"/>
              <a:gd name="T73" fmla="*/ 209 h 219"/>
              <a:gd name="T74" fmla="*/ 115 w 234"/>
              <a:gd name="T75" fmla="*/ 215 h 219"/>
              <a:gd name="T76" fmla="*/ 130 w 234"/>
              <a:gd name="T77" fmla="*/ 216 h 219"/>
              <a:gd name="T78" fmla="*/ 146 w 234"/>
              <a:gd name="T79" fmla="*/ 213 h 219"/>
              <a:gd name="T80" fmla="*/ 153 w 234"/>
              <a:gd name="T81" fmla="*/ 209 h 219"/>
              <a:gd name="T82" fmla="*/ 166 w 234"/>
              <a:gd name="T83" fmla="*/ 197 h 219"/>
              <a:gd name="T84" fmla="*/ 167 w 234"/>
              <a:gd name="T85" fmla="*/ 189 h 219"/>
              <a:gd name="T86" fmla="*/ 145 w 234"/>
              <a:gd name="T87" fmla="*/ 154 h 219"/>
              <a:gd name="T88" fmla="*/ 169 w 234"/>
              <a:gd name="T89" fmla="*/ 168 h 219"/>
              <a:gd name="T90" fmla="*/ 191 w 234"/>
              <a:gd name="T91" fmla="*/ 159 h 219"/>
              <a:gd name="T92" fmla="*/ 196 w 234"/>
              <a:gd name="T93" fmla="*/ 154 h 219"/>
              <a:gd name="T94" fmla="*/ 209 w 234"/>
              <a:gd name="T95" fmla="*/ 143 h 219"/>
              <a:gd name="T96" fmla="*/ 220 w 234"/>
              <a:gd name="T97" fmla="*/ 136 h 219"/>
              <a:gd name="T98" fmla="*/ 229 w 234"/>
              <a:gd name="T99" fmla="*/ 120 h 219"/>
              <a:gd name="T100" fmla="*/ 196 w 234"/>
              <a:gd name="T101" fmla="*/ 99 h 219"/>
              <a:gd name="T102" fmla="*/ 122 w 234"/>
              <a:gd name="T103" fmla="*/ 115 h 219"/>
              <a:gd name="T104" fmla="*/ 108 w 234"/>
              <a:gd name="T105" fmla="*/ 122 h 219"/>
              <a:gd name="T106" fmla="*/ 107 w 234"/>
              <a:gd name="T107" fmla="*/ 119 h 219"/>
              <a:gd name="T108" fmla="*/ 108 w 234"/>
              <a:gd name="T109" fmla="*/ 118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4" h="219">
                <a:moveTo>
                  <a:pt x="108" y="118"/>
                </a:moveTo>
                <a:cubicBezTo>
                  <a:pt x="108" y="117"/>
                  <a:pt x="108" y="117"/>
                  <a:pt x="108" y="117"/>
                </a:cubicBezTo>
                <a:cubicBezTo>
                  <a:pt x="118" y="110"/>
                  <a:pt x="127" y="104"/>
                  <a:pt x="136" y="96"/>
                </a:cubicBezTo>
                <a:cubicBezTo>
                  <a:pt x="139" y="94"/>
                  <a:pt x="142" y="92"/>
                  <a:pt x="144" y="90"/>
                </a:cubicBezTo>
                <a:cubicBezTo>
                  <a:pt x="146" y="90"/>
                  <a:pt x="147" y="89"/>
                  <a:pt x="144" y="89"/>
                </a:cubicBezTo>
                <a:cubicBezTo>
                  <a:pt x="138" y="93"/>
                  <a:pt x="133" y="99"/>
                  <a:pt x="127" y="104"/>
                </a:cubicBezTo>
                <a:cubicBezTo>
                  <a:pt x="121" y="108"/>
                  <a:pt x="114" y="112"/>
                  <a:pt x="108" y="117"/>
                </a:cubicBezTo>
                <a:cubicBezTo>
                  <a:pt x="109" y="114"/>
                  <a:pt x="104" y="118"/>
                  <a:pt x="105" y="114"/>
                </a:cubicBezTo>
                <a:cubicBezTo>
                  <a:pt x="105" y="114"/>
                  <a:pt x="105" y="114"/>
                  <a:pt x="105" y="114"/>
                </a:cubicBezTo>
                <a:cubicBezTo>
                  <a:pt x="106" y="111"/>
                  <a:pt x="105" y="106"/>
                  <a:pt x="106" y="104"/>
                </a:cubicBezTo>
                <a:cubicBezTo>
                  <a:pt x="107" y="96"/>
                  <a:pt x="107" y="88"/>
                  <a:pt x="110" y="80"/>
                </a:cubicBezTo>
                <a:cubicBezTo>
                  <a:pt x="109" y="79"/>
                  <a:pt x="108" y="84"/>
                  <a:pt x="108" y="84"/>
                </a:cubicBezTo>
                <a:cubicBezTo>
                  <a:pt x="106" y="94"/>
                  <a:pt x="106" y="104"/>
                  <a:pt x="105" y="113"/>
                </a:cubicBezTo>
                <a:cubicBezTo>
                  <a:pt x="104" y="114"/>
                  <a:pt x="104" y="114"/>
                  <a:pt x="104" y="114"/>
                </a:cubicBezTo>
                <a:cubicBezTo>
                  <a:pt x="104" y="114"/>
                  <a:pt x="103" y="116"/>
                  <a:pt x="103" y="116"/>
                </a:cubicBezTo>
                <a:cubicBezTo>
                  <a:pt x="97" y="116"/>
                  <a:pt x="97" y="128"/>
                  <a:pt x="98" y="113"/>
                </a:cubicBezTo>
                <a:cubicBezTo>
                  <a:pt x="98" y="88"/>
                  <a:pt x="89" y="57"/>
                  <a:pt x="80" y="35"/>
                </a:cubicBezTo>
                <a:cubicBezTo>
                  <a:pt x="75" y="25"/>
                  <a:pt x="58" y="0"/>
                  <a:pt x="45" y="9"/>
                </a:cubicBezTo>
                <a:cubicBezTo>
                  <a:pt x="40" y="12"/>
                  <a:pt x="35" y="20"/>
                  <a:pt x="34" y="27"/>
                </a:cubicBezTo>
                <a:cubicBezTo>
                  <a:pt x="35" y="30"/>
                  <a:pt x="33" y="43"/>
                  <a:pt x="31" y="46"/>
                </a:cubicBezTo>
                <a:cubicBezTo>
                  <a:pt x="28" y="49"/>
                  <a:pt x="30" y="55"/>
                  <a:pt x="27" y="59"/>
                </a:cubicBezTo>
                <a:cubicBezTo>
                  <a:pt x="24" y="63"/>
                  <a:pt x="25" y="77"/>
                  <a:pt x="28" y="82"/>
                </a:cubicBezTo>
                <a:cubicBezTo>
                  <a:pt x="32" y="87"/>
                  <a:pt x="56" y="100"/>
                  <a:pt x="55" y="100"/>
                </a:cubicBezTo>
                <a:cubicBezTo>
                  <a:pt x="43" y="96"/>
                  <a:pt x="17" y="86"/>
                  <a:pt x="9" y="101"/>
                </a:cubicBezTo>
                <a:cubicBezTo>
                  <a:pt x="8" y="108"/>
                  <a:pt x="7" y="109"/>
                  <a:pt x="4" y="114"/>
                </a:cubicBezTo>
                <a:cubicBezTo>
                  <a:pt x="3" y="118"/>
                  <a:pt x="4" y="121"/>
                  <a:pt x="4" y="125"/>
                </a:cubicBezTo>
                <a:cubicBezTo>
                  <a:pt x="0" y="132"/>
                  <a:pt x="8" y="135"/>
                  <a:pt x="8" y="142"/>
                </a:cubicBezTo>
                <a:cubicBezTo>
                  <a:pt x="9" y="147"/>
                  <a:pt x="15" y="154"/>
                  <a:pt x="18" y="157"/>
                </a:cubicBezTo>
                <a:cubicBezTo>
                  <a:pt x="23" y="159"/>
                  <a:pt x="27" y="163"/>
                  <a:pt x="32" y="165"/>
                </a:cubicBezTo>
                <a:cubicBezTo>
                  <a:pt x="37" y="166"/>
                  <a:pt x="40" y="166"/>
                  <a:pt x="44" y="165"/>
                </a:cubicBezTo>
                <a:cubicBezTo>
                  <a:pt x="46" y="164"/>
                  <a:pt x="84" y="144"/>
                  <a:pt x="84" y="145"/>
                </a:cubicBezTo>
                <a:cubicBezTo>
                  <a:pt x="80" y="153"/>
                  <a:pt x="67" y="164"/>
                  <a:pt x="67" y="174"/>
                </a:cubicBezTo>
                <a:cubicBezTo>
                  <a:pt x="66" y="175"/>
                  <a:pt x="65" y="177"/>
                  <a:pt x="67" y="177"/>
                </a:cubicBezTo>
                <a:cubicBezTo>
                  <a:pt x="76" y="174"/>
                  <a:pt x="79" y="158"/>
                  <a:pt x="84" y="151"/>
                </a:cubicBezTo>
                <a:cubicBezTo>
                  <a:pt x="92" y="142"/>
                  <a:pt x="90" y="144"/>
                  <a:pt x="91" y="151"/>
                </a:cubicBezTo>
                <a:cubicBezTo>
                  <a:pt x="90" y="165"/>
                  <a:pt x="93" y="178"/>
                  <a:pt x="93" y="192"/>
                </a:cubicBezTo>
                <a:cubicBezTo>
                  <a:pt x="93" y="199"/>
                  <a:pt x="97" y="205"/>
                  <a:pt x="102" y="209"/>
                </a:cubicBezTo>
                <a:cubicBezTo>
                  <a:pt x="107" y="209"/>
                  <a:pt x="111" y="215"/>
                  <a:pt x="115" y="215"/>
                </a:cubicBezTo>
                <a:cubicBezTo>
                  <a:pt x="119" y="213"/>
                  <a:pt x="125" y="219"/>
                  <a:pt x="130" y="216"/>
                </a:cubicBezTo>
                <a:cubicBezTo>
                  <a:pt x="135" y="214"/>
                  <a:pt x="142" y="217"/>
                  <a:pt x="146" y="213"/>
                </a:cubicBezTo>
                <a:cubicBezTo>
                  <a:pt x="147" y="212"/>
                  <a:pt x="151" y="209"/>
                  <a:pt x="153" y="209"/>
                </a:cubicBezTo>
                <a:cubicBezTo>
                  <a:pt x="159" y="209"/>
                  <a:pt x="159" y="199"/>
                  <a:pt x="166" y="197"/>
                </a:cubicBezTo>
                <a:cubicBezTo>
                  <a:pt x="168" y="195"/>
                  <a:pt x="167" y="191"/>
                  <a:pt x="167" y="189"/>
                </a:cubicBezTo>
                <a:cubicBezTo>
                  <a:pt x="167" y="173"/>
                  <a:pt x="155" y="164"/>
                  <a:pt x="145" y="154"/>
                </a:cubicBezTo>
                <a:cubicBezTo>
                  <a:pt x="145" y="154"/>
                  <a:pt x="165" y="167"/>
                  <a:pt x="169" y="168"/>
                </a:cubicBezTo>
                <a:cubicBezTo>
                  <a:pt x="176" y="170"/>
                  <a:pt x="186" y="164"/>
                  <a:pt x="191" y="159"/>
                </a:cubicBezTo>
                <a:cubicBezTo>
                  <a:pt x="192" y="157"/>
                  <a:pt x="194" y="155"/>
                  <a:pt x="196" y="154"/>
                </a:cubicBezTo>
                <a:cubicBezTo>
                  <a:pt x="202" y="152"/>
                  <a:pt x="203" y="144"/>
                  <a:pt x="209" y="143"/>
                </a:cubicBezTo>
                <a:cubicBezTo>
                  <a:pt x="213" y="140"/>
                  <a:pt x="214" y="137"/>
                  <a:pt x="220" y="136"/>
                </a:cubicBezTo>
                <a:cubicBezTo>
                  <a:pt x="223" y="133"/>
                  <a:pt x="229" y="124"/>
                  <a:pt x="229" y="120"/>
                </a:cubicBezTo>
                <a:cubicBezTo>
                  <a:pt x="234" y="104"/>
                  <a:pt x="206" y="99"/>
                  <a:pt x="196" y="99"/>
                </a:cubicBezTo>
                <a:cubicBezTo>
                  <a:pt x="171" y="99"/>
                  <a:pt x="144" y="106"/>
                  <a:pt x="122" y="115"/>
                </a:cubicBezTo>
                <a:cubicBezTo>
                  <a:pt x="121" y="116"/>
                  <a:pt x="108" y="122"/>
                  <a:pt x="108" y="122"/>
                </a:cubicBezTo>
                <a:cubicBezTo>
                  <a:pt x="108" y="120"/>
                  <a:pt x="107" y="120"/>
                  <a:pt x="107" y="119"/>
                </a:cubicBezTo>
                <a:lnTo>
                  <a:pt x="108" y="118"/>
                </a:lnTo>
                <a:close/>
              </a:path>
            </a:pathLst>
          </a:custGeom>
          <a:solidFill>
            <a:srgbClr val="A3C8BD"/>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31" name="Freeform 8"/>
          <p:cNvSpPr/>
          <p:nvPr/>
        </p:nvSpPr>
        <p:spPr bwMode="auto">
          <a:xfrm rot="16200000" flipH="1">
            <a:off x="7765774" y="4440580"/>
            <a:ext cx="227488" cy="202070"/>
          </a:xfrm>
          <a:custGeom>
            <a:avLst/>
            <a:gdLst>
              <a:gd name="T0" fmla="*/ 119 w 218"/>
              <a:gd name="T1" fmla="*/ 103 h 194"/>
              <a:gd name="T2" fmla="*/ 119 w 218"/>
              <a:gd name="T3" fmla="*/ 102 h 194"/>
              <a:gd name="T4" fmla="*/ 120 w 218"/>
              <a:gd name="T5" fmla="*/ 69 h 194"/>
              <a:gd name="T6" fmla="*/ 121 w 218"/>
              <a:gd name="T7" fmla="*/ 59 h 194"/>
              <a:gd name="T8" fmla="*/ 120 w 218"/>
              <a:gd name="T9" fmla="*/ 58 h 194"/>
              <a:gd name="T10" fmla="*/ 120 w 218"/>
              <a:gd name="T11" fmla="*/ 80 h 194"/>
              <a:gd name="T12" fmla="*/ 119 w 218"/>
              <a:gd name="T13" fmla="*/ 102 h 194"/>
              <a:gd name="T14" fmla="*/ 115 w 218"/>
              <a:gd name="T15" fmla="*/ 103 h 194"/>
              <a:gd name="T16" fmla="*/ 115 w 218"/>
              <a:gd name="T17" fmla="*/ 103 h 194"/>
              <a:gd name="T18" fmla="*/ 108 w 218"/>
              <a:gd name="T19" fmla="*/ 96 h 194"/>
              <a:gd name="T20" fmla="*/ 93 w 218"/>
              <a:gd name="T21" fmla="*/ 79 h 194"/>
              <a:gd name="T22" fmla="*/ 95 w 218"/>
              <a:gd name="T23" fmla="*/ 82 h 194"/>
              <a:gd name="T24" fmla="*/ 114 w 218"/>
              <a:gd name="T25" fmla="*/ 102 h 194"/>
              <a:gd name="T26" fmla="*/ 115 w 218"/>
              <a:gd name="T27" fmla="*/ 103 h 194"/>
              <a:gd name="T28" fmla="*/ 115 w 218"/>
              <a:gd name="T29" fmla="*/ 106 h 194"/>
              <a:gd name="T30" fmla="*/ 110 w 218"/>
              <a:gd name="T31" fmla="*/ 108 h 194"/>
              <a:gd name="T32" fmla="*/ 40 w 218"/>
              <a:gd name="T33" fmla="*/ 74 h 194"/>
              <a:gd name="T34" fmla="*/ 0 w 218"/>
              <a:gd name="T35" fmla="*/ 85 h 194"/>
              <a:gd name="T36" fmla="*/ 7 w 218"/>
              <a:gd name="T37" fmla="*/ 104 h 194"/>
              <a:gd name="T38" fmla="*/ 20 w 218"/>
              <a:gd name="T39" fmla="*/ 117 h 194"/>
              <a:gd name="T40" fmla="*/ 27 w 218"/>
              <a:gd name="T41" fmla="*/ 128 h 194"/>
              <a:gd name="T42" fmla="*/ 45 w 218"/>
              <a:gd name="T43" fmla="*/ 141 h 194"/>
              <a:gd name="T44" fmla="*/ 75 w 218"/>
              <a:gd name="T45" fmla="*/ 131 h 194"/>
              <a:gd name="T46" fmla="*/ 48 w 218"/>
              <a:gd name="T47" fmla="*/ 167 h 194"/>
              <a:gd name="T48" fmla="*/ 55 w 218"/>
              <a:gd name="T49" fmla="*/ 179 h 194"/>
              <a:gd name="T50" fmla="*/ 63 w 218"/>
              <a:gd name="T51" fmla="*/ 185 h 194"/>
              <a:gd name="T52" fmla="*/ 78 w 218"/>
              <a:gd name="T53" fmla="*/ 192 h 194"/>
              <a:gd name="T54" fmla="*/ 95 w 218"/>
              <a:gd name="T55" fmla="*/ 194 h 194"/>
              <a:gd name="T56" fmla="*/ 110 w 218"/>
              <a:gd name="T57" fmla="*/ 187 h 194"/>
              <a:gd name="T58" fmla="*/ 117 w 218"/>
              <a:gd name="T59" fmla="*/ 178 h 194"/>
              <a:gd name="T60" fmla="*/ 126 w 218"/>
              <a:gd name="T61" fmla="*/ 137 h 194"/>
              <a:gd name="T62" fmla="*/ 137 w 218"/>
              <a:gd name="T63" fmla="*/ 167 h 194"/>
              <a:gd name="T64" fmla="*/ 140 w 218"/>
              <a:gd name="T65" fmla="*/ 168 h 194"/>
              <a:gd name="T66" fmla="*/ 130 w 218"/>
              <a:gd name="T67" fmla="*/ 140 h 194"/>
              <a:gd name="T68" fmla="*/ 134 w 218"/>
              <a:gd name="T69" fmla="*/ 136 h 194"/>
              <a:gd name="T70" fmla="*/ 166 w 218"/>
              <a:gd name="T71" fmla="*/ 159 h 194"/>
              <a:gd name="T72" fmla="*/ 185 w 218"/>
              <a:gd name="T73" fmla="*/ 161 h 194"/>
              <a:gd name="T74" fmla="*/ 197 w 218"/>
              <a:gd name="T75" fmla="*/ 156 h 194"/>
              <a:gd name="T76" fmla="*/ 206 w 218"/>
              <a:gd name="T77" fmla="*/ 145 h 194"/>
              <a:gd name="T78" fmla="*/ 214 w 218"/>
              <a:gd name="T79" fmla="*/ 131 h 194"/>
              <a:gd name="T80" fmla="*/ 215 w 218"/>
              <a:gd name="T81" fmla="*/ 123 h 194"/>
              <a:gd name="T82" fmla="*/ 213 w 218"/>
              <a:gd name="T83" fmla="*/ 107 h 194"/>
              <a:gd name="T84" fmla="*/ 208 w 218"/>
              <a:gd name="T85" fmla="*/ 101 h 194"/>
              <a:gd name="T86" fmla="*/ 170 w 218"/>
              <a:gd name="T87" fmla="*/ 97 h 194"/>
              <a:gd name="T88" fmla="*/ 194 w 218"/>
              <a:gd name="T89" fmla="*/ 87 h 194"/>
              <a:gd name="T90" fmla="*/ 200 w 218"/>
              <a:gd name="T91" fmla="*/ 65 h 194"/>
              <a:gd name="T92" fmla="*/ 199 w 218"/>
              <a:gd name="T93" fmla="*/ 58 h 194"/>
              <a:gd name="T94" fmla="*/ 199 w 218"/>
              <a:gd name="T95" fmla="*/ 42 h 194"/>
              <a:gd name="T96" fmla="*/ 200 w 218"/>
              <a:gd name="T97" fmla="*/ 30 h 194"/>
              <a:gd name="T98" fmla="*/ 194 w 218"/>
              <a:gd name="T99" fmla="*/ 13 h 194"/>
              <a:gd name="T100" fmla="*/ 158 w 218"/>
              <a:gd name="T101" fmla="*/ 25 h 194"/>
              <a:gd name="T102" fmla="*/ 126 w 218"/>
              <a:gd name="T103" fmla="*/ 91 h 194"/>
              <a:gd name="T104" fmla="*/ 123 w 218"/>
              <a:gd name="T105" fmla="*/ 105 h 194"/>
              <a:gd name="T106" fmla="*/ 120 w 218"/>
              <a:gd name="T107" fmla="*/ 104 h 194"/>
              <a:gd name="T108" fmla="*/ 119 w 218"/>
              <a:gd name="T109" fmla="*/ 10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8" h="194">
                <a:moveTo>
                  <a:pt x="119" y="103"/>
                </a:moveTo>
                <a:cubicBezTo>
                  <a:pt x="119" y="103"/>
                  <a:pt x="119" y="102"/>
                  <a:pt x="119" y="102"/>
                </a:cubicBezTo>
                <a:cubicBezTo>
                  <a:pt x="120" y="91"/>
                  <a:pt x="121" y="80"/>
                  <a:pt x="120" y="69"/>
                </a:cubicBezTo>
                <a:cubicBezTo>
                  <a:pt x="120" y="65"/>
                  <a:pt x="121" y="62"/>
                  <a:pt x="121" y="59"/>
                </a:cubicBezTo>
                <a:cubicBezTo>
                  <a:pt x="121" y="57"/>
                  <a:pt x="121" y="56"/>
                  <a:pt x="120" y="58"/>
                </a:cubicBezTo>
                <a:cubicBezTo>
                  <a:pt x="119" y="65"/>
                  <a:pt x="120" y="73"/>
                  <a:pt x="120" y="80"/>
                </a:cubicBezTo>
                <a:cubicBezTo>
                  <a:pt x="120" y="87"/>
                  <a:pt x="119" y="95"/>
                  <a:pt x="119" y="102"/>
                </a:cubicBezTo>
                <a:cubicBezTo>
                  <a:pt x="118" y="100"/>
                  <a:pt x="118" y="106"/>
                  <a:pt x="115" y="103"/>
                </a:cubicBezTo>
                <a:cubicBezTo>
                  <a:pt x="115" y="103"/>
                  <a:pt x="115" y="103"/>
                  <a:pt x="115" y="103"/>
                </a:cubicBezTo>
                <a:cubicBezTo>
                  <a:pt x="113" y="100"/>
                  <a:pt x="110" y="98"/>
                  <a:pt x="108" y="96"/>
                </a:cubicBezTo>
                <a:cubicBezTo>
                  <a:pt x="103" y="91"/>
                  <a:pt x="97" y="85"/>
                  <a:pt x="93" y="79"/>
                </a:cubicBezTo>
                <a:cubicBezTo>
                  <a:pt x="91" y="79"/>
                  <a:pt x="95" y="82"/>
                  <a:pt x="95" y="82"/>
                </a:cubicBezTo>
                <a:cubicBezTo>
                  <a:pt x="100" y="90"/>
                  <a:pt x="108" y="96"/>
                  <a:pt x="114" y="102"/>
                </a:cubicBezTo>
                <a:cubicBezTo>
                  <a:pt x="115" y="103"/>
                  <a:pt x="115" y="103"/>
                  <a:pt x="115" y="103"/>
                </a:cubicBezTo>
                <a:cubicBezTo>
                  <a:pt x="114" y="103"/>
                  <a:pt x="115" y="105"/>
                  <a:pt x="115" y="106"/>
                </a:cubicBezTo>
                <a:cubicBezTo>
                  <a:pt x="112" y="110"/>
                  <a:pt x="121" y="117"/>
                  <a:pt x="110" y="108"/>
                </a:cubicBezTo>
                <a:cubicBezTo>
                  <a:pt x="92" y="93"/>
                  <a:pt x="63" y="80"/>
                  <a:pt x="40" y="74"/>
                </a:cubicBezTo>
                <a:cubicBezTo>
                  <a:pt x="30" y="72"/>
                  <a:pt x="2" y="70"/>
                  <a:pt x="0" y="85"/>
                </a:cubicBezTo>
                <a:cubicBezTo>
                  <a:pt x="0" y="91"/>
                  <a:pt x="3" y="99"/>
                  <a:pt x="7" y="104"/>
                </a:cubicBezTo>
                <a:cubicBezTo>
                  <a:pt x="10" y="105"/>
                  <a:pt x="19" y="114"/>
                  <a:pt x="20" y="117"/>
                </a:cubicBezTo>
                <a:cubicBezTo>
                  <a:pt x="20" y="122"/>
                  <a:pt x="26" y="124"/>
                  <a:pt x="27" y="128"/>
                </a:cubicBezTo>
                <a:cubicBezTo>
                  <a:pt x="28" y="133"/>
                  <a:pt x="40" y="141"/>
                  <a:pt x="45" y="141"/>
                </a:cubicBezTo>
                <a:cubicBezTo>
                  <a:pt x="51" y="141"/>
                  <a:pt x="75" y="131"/>
                  <a:pt x="75" y="131"/>
                </a:cubicBezTo>
                <a:cubicBezTo>
                  <a:pt x="64" y="138"/>
                  <a:pt x="42" y="152"/>
                  <a:pt x="48" y="167"/>
                </a:cubicBezTo>
                <a:cubicBezTo>
                  <a:pt x="52" y="171"/>
                  <a:pt x="53" y="173"/>
                  <a:pt x="55" y="179"/>
                </a:cubicBezTo>
                <a:cubicBezTo>
                  <a:pt x="57" y="181"/>
                  <a:pt x="60" y="182"/>
                  <a:pt x="63" y="185"/>
                </a:cubicBezTo>
                <a:cubicBezTo>
                  <a:pt x="66" y="192"/>
                  <a:pt x="73" y="188"/>
                  <a:pt x="78" y="192"/>
                </a:cubicBezTo>
                <a:cubicBezTo>
                  <a:pt x="83" y="194"/>
                  <a:pt x="91" y="194"/>
                  <a:pt x="95" y="194"/>
                </a:cubicBezTo>
                <a:cubicBezTo>
                  <a:pt x="100" y="191"/>
                  <a:pt x="105" y="191"/>
                  <a:pt x="110" y="187"/>
                </a:cubicBezTo>
                <a:cubicBezTo>
                  <a:pt x="113" y="185"/>
                  <a:pt x="115" y="182"/>
                  <a:pt x="117" y="178"/>
                </a:cubicBezTo>
                <a:cubicBezTo>
                  <a:pt x="118" y="176"/>
                  <a:pt x="125" y="136"/>
                  <a:pt x="126" y="137"/>
                </a:cubicBezTo>
                <a:cubicBezTo>
                  <a:pt x="129" y="145"/>
                  <a:pt x="130" y="161"/>
                  <a:pt x="137" y="167"/>
                </a:cubicBezTo>
                <a:cubicBezTo>
                  <a:pt x="137" y="168"/>
                  <a:pt x="138" y="170"/>
                  <a:pt x="140" y="168"/>
                </a:cubicBezTo>
                <a:cubicBezTo>
                  <a:pt x="143" y="160"/>
                  <a:pt x="133" y="148"/>
                  <a:pt x="130" y="140"/>
                </a:cubicBezTo>
                <a:cubicBezTo>
                  <a:pt x="129" y="129"/>
                  <a:pt x="129" y="132"/>
                  <a:pt x="134" y="136"/>
                </a:cubicBezTo>
                <a:cubicBezTo>
                  <a:pt x="145" y="144"/>
                  <a:pt x="156" y="150"/>
                  <a:pt x="166" y="159"/>
                </a:cubicBezTo>
                <a:cubicBezTo>
                  <a:pt x="172" y="162"/>
                  <a:pt x="178" y="163"/>
                  <a:pt x="185" y="161"/>
                </a:cubicBezTo>
                <a:cubicBezTo>
                  <a:pt x="188" y="158"/>
                  <a:pt x="194" y="159"/>
                  <a:pt x="197" y="156"/>
                </a:cubicBezTo>
                <a:cubicBezTo>
                  <a:pt x="198" y="151"/>
                  <a:pt x="206" y="150"/>
                  <a:pt x="206" y="145"/>
                </a:cubicBezTo>
                <a:cubicBezTo>
                  <a:pt x="208" y="140"/>
                  <a:pt x="214" y="137"/>
                  <a:pt x="214" y="131"/>
                </a:cubicBezTo>
                <a:cubicBezTo>
                  <a:pt x="214" y="130"/>
                  <a:pt x="214" y="125"/>
                  <a:pt x="215" y="123"/>
                </a:cubicBezTo>
                <a:cubicBezTo>
                  <a:pt x="218" y="119"/>
                  <a:pt x="211" y="112"/>
                  <a:pt x="213" y="107"/>
                </a:cubicBezTo>
                <a:cubicBezTo>
                  <a:pt x="213" y="104"/>
                  <a:pt x="210" y="102"/>
                  <a:pt x="208" y="101"/>
                </a:cubicBezTo>
                <a:cubicBezTo>
                  <a:pt x="197" y="91"/>
                  <a:pt x="183" y="95"/>
                  <a:pt x="170" y="97"/>
                </a:cubicBezTo>
                <a:cubicBezTo>
                  <a:pt x="169" y="96"/>
                  <a:pt x="190" y="89"/>
                  <a:pt x="194" y="87"/>
                </a:cubicBezTo>
                <a:cubicBezTo>
                  <a:pt x="200" y="83"/>
                  <a:pt x="201" y="72"/>
                  <a:pt x="200" y="65"/>
                </a:cubicBezTo>
                <a:cubicBezTo>
                  <a:pt x="200" y="63"/>
                  <a:pt x="199" y="60"/>
                  <a:pt x="199" y="58"/>
                </a:cubicBezTo>
                <a:cubicBezTo>
                  <a:pt x="202" y="52"/>
                  <a:pt x="196" y="47"/>
                  <a:pt x="199" y="42"/>
                </a:cubicBezTo>
                <a:cubicBezTo>
                  <a:pt x="199" y="37"/>
                  <a:pt x="198" y="35"/>
                  <a:pt x="200" y="30"/>
                </a:cubicBezTo>
                <a:cubicBezTo>
                  <a:pt x="200" y="25"/>
                  <a:pt x="197" y="16"/>
                  <a:pt x="194" y="13"/>
                </a:cubicBezTo>
                <a:cubicBezTo>
                  <a:pt x="184" y="0"/>
                  <a:pt x="165" y="18"/>
                  <a:pt x="158" y="25"/>
                </a:cubicBezTo>
                <a:cubicBezTo>
                  <a:pt x="143" y="44"/>
                  <a:pt x="132" y="68"/>
                  <a:pt x="126" y="91"/>
                </a:cubicBezTo>
                <a:cubicBezTo>
                  <a:pt x="126" y="92"/>
                  <a:pt x="123" y="105"/>
                  <a:pt x="123" y="105"/>
                </a:cubicBezTo>
                <a:cubicBezTo>
                  <a:pt x="122" y="104"/>
                  <a:pt x="121" y="104"/>
                  <a:pt x="120" y="104"/>
                </a:cubicBezTo>
                <a:lnTo>
                  <a:pt x="119" y="103"/>
                </a:lnTo>
                <a:close/>
              </a:path>
            </a:pathLst>
          </a:custGeom>
          <a:solidFill>
            <a:srgbClr val="A3C8BD"/>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40" name="Freeform 162"/>
          <p:cNvSpPr/>
          <p:nvPr/>
        </p:nvSpPr>
        <p:spPr bwMode="auto">
          <a:xfrm rot="16200000" flipH="1">
            <a:off x="4296272" y="4338910"/>
            <a:ext cx="241467" cy="228758"/>
          </a:xfrm>
          <a:custGeom>
            <a:avLst/>
            <a:gdLst>
              <a:gd name="T0" fmla="*/ 128 w 232"/>
              <a:gd name="T1" fmla="*/ 118 h 220"/>
              <a:gd name="T2" fmla="*/ 127 w 232"/>
              <a:gd name="T3" fmla="*/ 117 h 220"/>
              <a:gd name="T4" fmla="*/ 121 w 232"/>
              <a:gd name="T5" fmla="*/ 83 h 220"/>
              <a:gd name="T6" fmla="*/ 120 w 232"/>
              <a:gd name="T7" fmla="*/ 73 h 220"/>
              <a:gd name="T8" fmla="*/ 119 w 232"/>
              <a:gd name="T9" fmla="*/ 73 h 220"/>
              <a:gd name="T10" fmla="*/ 124 w 232"/>
              <a:gd name="T11" fmla="*/ 94 h 220"/>
              <a:gd name="T12" fmla="*/ 127 w 232"/>
              <a:gd name="T13" fmla="*/ 118 h 220"/>
              <a:gd name="T14" fmla="*/ 123 w 232"/>
              <a:gd name="T15" fmla="*/ 119 h 220"/>
              <a:gd name="T16" fmla="*/ 123 w 232"/>
              <a:gd name="T17" fmla="*/ 119 h 220"/>
              <a:gd name="T18" fmla="*/ 115 w 232"/>
              <a:gd name="T19" fmla="*/ 114 h 220"/>
              <a:gd name="T20" fmla="*/ 95 w 232"/>
              <a:gd name="T21" fmla="*/ 99 h 220"/>
              <a:gd name="T22" fmla="*/ 98 w 232"/>
              <a:gd name="T23" fmla="*/ 102 h 220"/>
              <a:gd name="T24" fmla="*/ 122 w 232"/>
              <a:gd name="T25" fmla="*/ 119 h 220"/>
              <a:gd name="T26" fmla="*/ 123 w 232"/>
              <a:gd name="T27" fmla="*/ 119 h 220"/>
              <a:gd name="T28" fmla="*/ 124 w 232"/>
              <a:gd name="T29" fmla="*/ 122 h 220"/>
              <a:gd name="T30" fmla="*/ 119 w 232"/>
              <a:gd name="T31" fmla="*/ 125 h 220"/>
              <a:gd name="T32" fmla="*/ 41 w 232"/>
              <a:gd name="T33" fmla="*/ 105 h 220"/>
              <a:gd name="T34" fmla="*/ 2 w 232"/>
              <a:gd name="T35" fmla="*/ 125 h 220"/>
              <a:gd name="T36" fmla="*/ 13 w 232"/>
              <a:gd name="T37" fmla="*/ 142 h 220"/>
              <a:gd name="T38" fmla="*/ 29 w 232"/>
              <a:gd name="T39" fmla="*/ 153 h 220"/>
              <a:gd name="T40" fmla="*/ 39 w 232"/>
              <a:gd name="T41" fmla="*/ 163 h 220"/>
              <a:gd name="T42" fmla="*/ 59 w 232"/>
              <a:gd name="T43" fmla="*/ 173 h 220"/>
              <a:gd name="T44" fmla="*/ 88 w 232"/>
              <a:gd name="T45" fmla="*/ 157 h 220"/>
              <a:gd name="T46" fmla="*/ 68 w 232"/>
              <a:gd name="T47" fmla="*/ 199 h 220"/>
              <a:gd name="T48" fmla="*/ 77 w 232"/>
              <a:gd name="T49" fmla="*/ 209 h 220"/>
              <a:gd name="T50" fmla="*/ 87 w 232"/>
              <a:gd name="T51" fmla="*/ 214 h 220"/>
              <a:gd name="T52" fmla="*/ 104 w 232"/>
              <a:gd name="T53" fmla="*/ 218 h 220"/>
              <a:gd name="T54" fmla="*/ 122 w 232"/>
              <a:gd name="T55" fmla="*/ 216 h 220"/>
              <a:gd name="T56" fmla="*/ 135 w 232"/>
              <a:gd name="T57" fmla="*/ 206 h 220"/>
              <a:gd name="T58" fmla="*/ 141 w 232"/>
              <a:gd name="T59" fmla="*/ 196 h 220"/>
              <a:gd name="T60" fmla="*/ 141 w 232"/>
              <a:gd name="T61" fmla="*/ 151 h 220"/>
              <a:gd name="T62" fmla="*/ 159 w 232"/>
              <a:gd name="T63" fmla="*/ 180 h 220"/>
              <a:gd name="T64" fmla="*/ 162 w 232"/>
              <a:gd name="T65" fmla="*/ 181 h 220"/>
              <a:gd name="T66" fmla="*/ 146 w 232"/>
              <a:gd name="T67" fmla="*/ 154 h 220"/>
              <a:gd name="T68" fmla="*/ 150 w 232"/>
              <a:gd name="T69" fmla="*/ 148 h 220"/>
              <a:gd name="T70" fmla="*/ 187 w 232"/>
              <a:gd name="T71" fmla="*/ 165 h 220"/>
              <a:gd name="T72" fmla="*/ 207 w 232"/>
              <a:gd name="T73" fmla="*/ 164 h 220"/>
              <a:gd name="T74" fmla="*/ 217 w 232"/>
              <a:gd name="T75" fmla="*/ 156 h 220"/>
              <a:gd name="T76" fmla="*/ 225 w 232"/>
              <a:gd name="T77" fmla="*/ 143 h 220"/>
              <a:gd name="T78" fmla="*/ 230 w 232"/>
              <a:gd name="T79" fmla="*/ 127 h 220"/>
              <a:gd name="T80" fmla="*/ 229 w 232"/>
              <a:gd name="T81" fmla="*/ 119 h 220"/>
              <a:gd name="T82" fmla="*/ 224 w 232"/>
              <a:gd name="T83" fmla="*/ 102 h 220"/>
              <a:gd name="T84" fmla="*/ 218 w 232"/>
              <a:gd name="T85" fmla="*/ 97 h 220"/>
              <a:gd name="T86" fmla="*/ 177 w 232"/>
              <a:gd name="T87" fmla="*/ 101 h 220"/>
              <a:gd name="T88" fmla="*/ 200 w 232"/>
              <a:gd name="T89" fmla="*/ 87 h 220"/>
              <a:gd name="T90" fmla="*/ 202 w 232"/>
              <a:gd name="T91" fmla="*/ 62 h 220"/>
              <a:gd name="T92" fmla="*/ 200 w 232"/>
              <a:gd name="T93" fmla="*/ 55 h 220"/>
              <a:gd name="T94" fmla="*/ 196 w 232"/>
              <a:gd name="T95" fmla="*/ 40 h 220"/>
              <a:gd name="T96" fmla="*/ 194 w 232"/>
              <a:gd name="T97" fmla="*/ 26 h 220"/>
              <a:gd name="T98" fmla="*/ 185 w 232"/>
              <a:gd name="T99" fmla="*/ 11 h 220"/>
              <a:gd name="T100" fmla="*/ 150 w 232"/>
              <a:gd name="T101" fmla="*/ 31 h 220"/>
              <a:gd name="T102" fmla="*/ 132 w 232"/>
              <a:gd name="T103" fmla="*/ 104 h 220"/>
              <a:gd name="T104" fmla="*/ 131 w 232"/>
              <a:gd name="T105" fmla="*/ 120 h 220"/>
              <a:gd name="T106" fmla="*/ 128 w 232"/>
              <a:gd name="T107" fmla="*/ 119 h 220"/>
              <a:gd name="T108" fmla="*/ 128 w 232"/>
              <a:gd name="T109" fmla="*/ 1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20">
                <a:moveTo>
                  <a:pt x="128" y="118"/>
                </a:moveTo>
                <a:cubicBezTo>
                  <a:pt x="127" y="118"/>
                  <a:pt x="127" y="117"/>
                  <a:pt x="127" y="117"/>
                </a:cubicBezTo>
                <a:cubicBezTo>
                  <a:pt x="125" y="105"/>
                  <a:pt x="124" y="94"/>
                  <a:pt x="121" y="83"/>
                </a:cubicBezTo>
                <a:cubicBezTo>
                  <a:pt x="121" y="80"/>
                  <a:pt x="120" y="76"/>
                  <a:pt x="120" y="73"/>
                </a:cubicBezTo>
                <a:cubicBezTo>
                  <a:pt x="120" y="71"/>
                  <a:pt x="120" y="69"/>
                  <a:pt x="119" y="73"/>
                </a:cubicBezTo>
                <a:cubicBezTo>
                  <a:pt x="119" y="80"/>
                  <a:pt x="122" y="87"/>
                  <a:pt x="124" y="94"/>
                </a:cubicBezTo>
                <a:cubicBezTo>
                  <a:pt x="125" y="102"/>
                  <a:pt x="126" y="110"/>
                  <a:pt x="127" y="118"/>
                </a:cubicBezTo>
                <a:cubicBezTo>
                  <a:pt x="125" y="116"/>
                  <a:pt x="126" y="121"/>
                  <a:pt x="123" y="119"/>
                </a:cubicBezTo>
                <a:cubicBezTo>
                  <a:pt x="123" y="119"/>
                  <a:pt x="123" y="119"/>
                  <a:pt x="123" y="119"/>
                </a:cubicBezTo>
                <a:cubicBezTo>
                  <a:pt x="121" y="117"/>
                  <a:pt x="117" y="115"/>
                  <a:pt x="115" y="114"/>
                </a:cubicBezTo>
                <a:cubicBezTo>
                  <a:pt x="108" y="109"/>
                  <a:pt x="101" y="105"/>
                  <a:pt x="95" y="99"/>
                </a:cubicBezTo>
                <a:cubicBezTo>
                  <a:pt x="94" y="99"/>
                  <a:pt x="98" y="102"/>
                  <a:pt x="98" y="102"/>
                </a:cubicBezTo>
                <a:cubicBezTo>
                  <a:pt x="105" y="109"/>
                  <a:pt x="114" y="113"/>
                  <a:pt x="122" y="119"/>
                </a:cubicBezTo>
                <a:cubicBezTo>
                  <a:pt x="123" y="119"/>
                  <a:pt x="123" y="119"/>
                  <a:pt x="123" y="119"/>
                </a:cubicBezTo>
                <a:cubicBezTo>
                  <a:pt x="122" y="120"/>
                  <a:pt x="124" y="121"/>
                  <a:pt x="124" y="122"/>
                </a:cubicBezTo>
                <a:cubicBezTo>
                  <a:pt x="121" y="126"/>
                  <a:pt x="132" y="132"/>
                  <a:pt x="119" y="125"/>
                </a:cubicBezTo>
                <a:cubicBezTo>
                  <a:pt x="97" y="113"/>
                  <a:pt x="66" y="107"/>
                  <a:pt x="41" y="105"/>
                </a:cubicBezTo>
                <a:cubicBezTo>
                  <a:pt x="30" y="105"/>
                  <a:pt x="0" y="109"/>
                  <a:pt x="2" y="125"/>
                </a:cubicBezTo>
                <a:cubicBezTo>
                  <a:pt x="3" y="131"/>
                  <a:pt x="8" y="139"/>
                  <a:pt x="13" y="142"/>
                </a:cubicBezTo>
                <a:cubicBezTo>
                  <a:pt x="16" y="143"/>
                  <a:pt x="27" y="151"/>
                  <a:pt x="29" y="153"/>
                </a:cubicBezTo>
                <a:cubicBezTo>
                  <a:pt x="30" y="158"/>
                  <a:pt x="36" y="159"/>
                  <a:pt x="39" y="163"/>
                </a:cubicBezTo>
                <a:cubicBezTo>
                  <a:pt x="40" y="168"/>
                  <a:pt x="54" y="173"/>
                  <a:pt x="59" y="173"/>
                </a:cubicBezTo>
                <a:cubicBezTo>
                  <a:pt x="66" y="172"/>
                  <a:pt x="88" y="156"/>
                  <a:pt x="88" y="157"/>
                </a:cubicBezTo>
                <a:cubicBezTo>
                  <a:pt x="79" y="166"/>
                  <a:pt x="59" y="184"/>
                  <a:pt x="68" y="199"/>
                </a:cubicBezTo>
                <a:cubicBezTo>
                  <a:pt x="73" y="202"/>
                  <a:pt x="74" y="204"/>
                  <a:pt x="77" y="209"/>
                </a:cubicBezTo>
                <a:cubicBezTo>
                  <a:pt x="80" y="211"/>
                  <a:pt x="84" y="212"/>
                  <a:pt x="87" y="214"/>
                </a:cubicBezTo>
                <a:cubicBezTo>
                  <a:pt x="92" y="220"/>
                  <a:pt x="98" y="215"/>
                  <a:pt x="104" y="218"/>
                </a:cubicBezTo>
                <a:cubicBezTo>
                  <a:pt x="109" y="219"/>
                  <a:pt x="117" y="217"/>
                  <a:pt x="122" y="216"/>
                </a:cubicBezTo>
                <a:cubicBezTo>
                  <a:pt x="126" y="212"/>
                  <a:pt x="132" y="211"/>
                  <a:pt x="135" y="206"/>
                </a:cubicBezTo>
                <a:cubicBezTo>
                  <a:pt x="138" y="203"/>
                  <a:pt x="140" y="200"/>
                  <a:pt x="141" y="196"/>
                </a:cubicBezTo>
                <a:cubicBezTo>
                  <a:pt x="141" y="194"/>
                  <a:pt x="140" y="151"/>
                  <a:pt x="141" y="151"/>
                </a:cubicBezTo>
                <a:cubicBezTo>
                  <a:pt x="146" y="159"/>
                  <a:pt x="150" y="176"/>
                  <a:pt x="159" y="180"/>
                </a:cubicBezTo>
                <a:cubicBezTo>
                  <a:pt x="159" y="181"/>
                  <a:pt x="161" y="183"/>
                  <a:pt x="162" y="181"/>
                </a:cubicBezTo>
                <a:cubicBezTo>
                  <a:pt x="163" y="171"/>
                  <a:pt x="151" y="162"/>
                  <a:pt x="146" y="154"/>
                </a:cubicBezTo>
                <a:cubicBezTo>
                  <a:pt x="142" y="143"/>
                  <a:pt x="143" y="146"/>
                  <a:pt x="150" y="148"/>
                </a:cubicBezTo>
                <a:cubicBezTo>
                  <a:pt x="162" y="155"/>
                  <a:pt x="175" y="159"/>
                  <a:pt x="187" y="165"/>
                </a:cubicBezTo>
                <a:cubicBezTo>
                  <a:pt x="194" y="168"/>
                  <a:pt x="200" y="167"/>
                  <a:pt x="207" y="164"/>
                </a:cubicBezTo>
                <a:cubicBezTo>
                  <a:pt x="209" y="160"/>
                  <a:pt x="216" y="160"/>
                  <a:pt x="217" y="156"/>
                </a:cubicBezTo>
                <a:cubicBezTo>
                  <a:pt x="218" y="151"/>
                  <a:pt x="225" y="148"/>
                  <a:pt x="225" y="143"/>
                </a:cubicBezTo>
                <a:cubicBezTo>
                  <a:pt x="226" y="137"/>
                  <a:pt x="231" y="133"/>
                  <a:pt x="230" y="127"/>
                </a:cubicBezTo>
                <a:cubicBezTo>
                  <a:pt x="229" y="126"/>
                  <a:pt x="229" y="121"/>
                  <a:pt x="229" y="119"/>
                </a:cubicBezTo>
                <a:cubicBezTo>
                  <a:pt x="232" y="114"/>
                  <a:pt x="223" y="109"/>
                  <a:pt x="224" y="102"/>
                </a:cubicBezTo>
                <a:cubicBezTo>
                  <a:pt x="223" y="99"/>
                  <a:pt x="220" y="98"/>
                  <a:pt x="218" y="97"/>
                </a:cubicBezTo>
                <a:cubicBezTo>
                  <a:pt x="204" y="90"/>
                  <a:pt x="190" y="97"/>
                  <a:pt x="177" y="101"/>
                </a:cubicBezTo>
                <a:cubicBezTo>
                  <a:pt x="177" y="101"/>
                  <a:pt x="197" y="89"/>
                  <a:pt x="200" y="87"/>
                </a:cubicBezTo>
                <a:cubicBezTo>
                  <a:pt x="205" y="81"/>
                  <a:pt x="204" y="69"/>
                  <a:pt x="202" y="62"/>
                </a:cubicBezTo>
                <a:cubicBezTo>
                  <a:pt x="201" y="61"/>
                  <a:pt x="200" y="58"/>
                  <a:pt x="200" y="55"/>
                </a:cubicBezTo>
                <a:cubicBezTo>
                  <a:pt x="201" y="49"/>
                  <a:pt x="194" y="45"/>
                  <a:pt x="196" y="40"/>
                </a:cubicBezTo>
                <a:cubicBezTo>
                  <a:pt x="195" y="34"/>
                  <a:pt x="193" y="32"/>
                  <a:pt x="194" y="26"/>
                </a:cubicBezTo>
                <a:cubicBezTo>
                  <a:pt x="194" y="22"/>
                  <a:pt x="188" y="13"/>
                  <a:pt x="185" y="11"/>
                </a:cubicBezTo>
                <a:cubicBezTo>
                  <a:pt x="172" y="0"/>
                  <a:pt x="156" y="22"/>
                  <a:pt x="150" y="31"/>
                </a:cubicBezTo>
                <a:cubicBezTo>
                  <a:pt x="139" y="53"/>
                  <a:pt x="133" y="80"/>
                  <a:pt x="132" y="104"/>
                </a:cubicBezTo>
                <a:cubicBezTo>
                  <a:pt x="132" y="105"/>
                  <a:pt x="132" y="120"/>
                  <a:pt x="131" y="120"/>
                </a:cubicBezTo>
                <a:cubicBezTo>
                  <a:pt x="130" y="119"/>
                  <a:pt x="129" y="119"/>
                  <a:pt x="128" y="119"/>
                </a:cubicBezTo>
                <a:lnTo>
                  <a:pt x="128" y="118"/>
                </a:lnTo>
                <a:close/>
              </a:path>
            </a:pathLst>
          </a:custGeom>
          <a:solidFill>
            <a:srgbClr val="A3C8BD"/>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41" name="Freeform 163"/>
          <p:cNvSpPr/>
          <p:nvPr/>
        </p:nvSpPr>
        <p:spPr bwMode="auto">
          <a:xfrm rot="16200000" flipH="1">
            <a:off x="5276634" y="4352202"/>
            <a:ext cx="242739" cy="227488"/>
          </a:xfrm>
          <a:custGeom>
            <a:avLst/>
            <a:gdLst>
              <a:gd name="T0" fmla="*/ 107 w 233"/>
              <a:gd name="T1" fmla="*/ 118 h 219"/>
              <a:gd name="T2" fmla="*/ 108 w 233"/>
              <a:gd name="T3" fmla="*/ 117 h 219"/>
              <a:gd name="T4" fmla="*/ 136 w 233"/>
              <a:gd name="T5" fmla="*/ 97 h 219"/>
              <a:gd name="T6" fmla="*/ 144 w 233"/>
              <a:gd name="T7" fmla="*/ 91 h 219"/>
              <a:gd name="T8" fmla="*/ 144 w 233"/>
              <a:gd name="T9" fmla="*/ 90 h 219"/>
              <a:gd name="T10" fmla="*/ 126 w 233"/>
              <a:gd name="T11" fmla="*/ 104 h 219"/>
              <a:gd name="T12" fmla="*/ 107 w 233"/>
              <a:gd name="T13" fmla="*/ 118 h 219"/>
              <a:gd name="T14" fmla="*/ 104 w 233"/>
              <a:gd name="T15" fmla="*/ 114 h 219"/>
              <a:gd name="T16" fmla="*/ 104 w 233"/>
              <a:gd name="T17" fmla="*/ 114 h 219"/>
              <a:gd name="T18" fmla="*/ 105 w 233"/>
              <a:gd name="T19" fmla="*/ 105 h 219"/>
              <a:gd name="T20" fmla="*/ 109 w 233"/>
              <a:gd name="T21" fmla="*/ 81 h 219"/>
              <a:gd name="T22" fmla="*/ 108 w 233"/>
              <a:gd name="T23" fmla="*/ 85 h 219"/>
              <a:gd name="T24" fmla="*/ 104 w 233"/>
              <a:gd name="T25" fmla="*/ 114 h 219"/>
              <a:gd name="T26" fmla="*/ 104 w 233"/>
              <a:gd name="T27" fmla="*/ 114 h 219"/>
              <a:gd name="T28" fmla="*/ 102 w 233"/>
              <a:gd name="T29" fmla="*/ 116 h 219"/>
              <a:gd name="T30" fmla="*/ 97 w 233"/>
              <a:gd name="T31" fmla="*/ 113 h 219"/>
              <a:gd name="T32" fmla="*/ 80 w 233"/>
              <a:gd name="T33" fmla="*/ 35 h 219"/>
              <a:gd name="T34" fmla="*/ 45 w 233"/>
              <a:gd name="T35" fmla="*/ 9 h 219"/>
              <a:gd name="T36" fmla="*/ 34 w 233"/>
              <a:gd name="T37" fmla="*/ 27 h 219"/>
              <a:gd name="T38" fmla="*/ 31 w 233"/>
              <a:gd name="T39" fmla="*/ 46 h 219"/>
              <a:gd name="T40" fmla="*/ 27 w 233"/>
              <a:gd name="T41" fmla="*/ 59 h 219"/>
              <a:gd name="T42" fmla="*/ 27 w 233"/>
              <a:gd name="T43" fmla="*/ 82 h 219"/>
              <a:gd name="T44" fmla="*/ 55 w 233"/>
              <a:gd name="T45" fmla="*/ 100 h 219"/>
              <a:gd name="T46" fmla="*/ 8 w 233"/>
              <a:gd name="T47" fmla="*/ 101 h 219"/>
              <a:gd name="T48" fmla="*/ 3 w 233"/>
              <a:gd name="T49" fmla="*/ 114 h 219"/>
              <a:gd name="T50" fmla="*/ 3 w 233"/>
              <a:gd name="T51" fmla="*/ 125 h 219"/>
              <a:gd name="T52" fmla="*/ 7 w 233"/>
              <a:gd name="T53" fmla="*/ 142 h 219"/>
              <a:gd name="T54" fmla="*/ 17 w 233"/>
              <a:gd name="T55" fmla="*/ 157 h 219"/>
              <a:gd name="T56" fmla="*/ 32 w 233"/>
              <a:gd name="T57" fmla="*/ 164 h 219"/>
              <a:gd name="T58" fmla="*/ 44 w 233"/>
              <a:gd name="T59" fmla="*/ 165 h 219"/>
              <a:gd name="T60" fmla="*/ 84 w 233"/>
              <a:gd name="T61" fmla="*/ 145 h 219"/>
              <a:gd name="T62" fmla="*/ 66 w 233"/>
              <a:gd name="T63" fmla="*/ 174 h 219"/>
              <a:gd name="T64" fmla="*/ 66 w 233"/>
              <a:gd name="T65" fmla="*/ 177 h 219"/>
              <a:gd name="T66" fmla="*/ 84 w 233"/>
              <a:gd name="T67" fmla="*/ 151 h 219"/>
              <a:gd name="T68" fmla="*/ 90 w 233"/>
              <a:gd name="T69" fmla="*/ 151 h 219"/>
              <a:gd name="T70" fmla="*/ 92 w 233"/>
              <a:gd name="T71" fmla="*/ 192 h 219"/>
              <a:gd name="T72" fmla="*/ 101 w 233"/>
              <a:gd name="T73" fmla="*/ 209 h 219"/>
              <a:gd name="T74" fmla="*/ 114 w 233"/>
              <a:gd name="T75" fmla="*/ 215 h 219"/>
              <a:gd name="T76" fmla="*/ 129 w 233"/>
              <a:gd name="T77" fmla="*/ 217 h 219"/>
              <a:gd name="T78" fmla="*/ 145 w 233"/>
              <a:gd name="T79" fmla="*/ 214 h 219"/>
              <a:gd name="T80" fmla="*/ 152 w 233"/>
              <a:gd name="T81" fmla="*/ 209 h 219"/>
              <a:gd name="T82" fmla="*/ 165 w 233"/>
              <a:gd name="T83" fmla="*/ 197 h 219"/>
              <a:gd name="T84" fmla="*/ 166 w 233"/>
              <a:gd name="T85" fmla="*/ 189 h 219"/>
              <a:gd name="T86" fmla="*/ 145 w 233"/>
              <a:gd name="T87" fmla="*/ 155 h 219"/>
              <a:gd name="T88" fmla="*/ 168 w 233"/>
              <a:gd name="T89" fmla="*/ 169 h 219"/>
              <a:gd name="T90" fmla="*/ 191 w 233"/>
              <a:gd name="T91" fmla="*/ 160 h 219"/>
              <a:gd name="T92" fmla="*/ 196 w 233"/>
              <a:gd name="T93" fmla="*/ 155 h 219"/>
              <a:gd name="T94" fmla="*/ 208 w 233"/>
              <a:gd name="T95" fmla="*/ 144 h 219"/>
              <a:gd name="T96" fmla="*/ 219 w 233"/>
              <a:gd name="T97" fmla="*/ 137 h 219"/>
              <a:gd name="T98" fmla="*/ 229 w 233"/>
              <a:gd name="T99" fmla="*/ 121 h 219"/>
              <a:gd name="T100" fmla="*/ 195 w 233"/>
              <a:gd name="T101" fmla="*/ 99 h 219"/>
              <a:gd name="T102" fmla="*/ 121 w 233"/>
              <a:gd name="T103" fmla="*/ 115 h 219"/>
              <a:gd name="T104" fmla="*/ 107 w 233"/>
              <a:gd name="T105" fmla="*/ 122 h 219"/>
              <a:gd name="T106" fmla="*/ 107 w 233"/>
              <a:gd name="T107" fmla="*/ 119 h 219"/>
              <a:gd name="T108" fmla="*/ 107 w 233"/>
              <a:gd name="T109" fmla="*/ 118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3" h="219">
                <a:moveTo>
                  <a:pt x="107" y="118"/>
                </a:moveTo>
                <a:cubicBezTo>
                  <a:pt x="108" y="117"/>
                  <a:pt x="108" y="117"/>
                  <a:pt x="108" y="117"/>
                </a:cubicBezTo>
                <a:cubicBezTo>
                  <a:pt x="118" y="111"/>
                  <a:pt x="127" y="105"/>
                  <a:pt x="136" y="97"/>
                </a:cubicBezTo>
                <a:cubicBezTo>
                  <a:pt x="138" y="95"/>
                  <a:pt x="141" y="93"/>
                  <a:pt x="144" y="91"/>
                </a:cubicBezTo>
                <a:cubicBezTo>
                  <a:pt x="146" y="90"/>
                  <a:pt x="147" y="89"/>
                  <a:pt x="144" y="90"/>
                </a:cubicBezTo>
                <a:cubicBezTo>
                  <a:pt x="137" y="93"/>
                  <a:pt x="132" y="99"/>
                  <a:pt x="126" y="104"/>
                </a:cubicBezTo>
                <a:cubicBezTo>
                  <a:pt x="120" y="109"/>
                  <a:pt x="114" y="113"/>
                  <a:pt x="107" y="118"/>
                </a:cubicBezTo>
                <a:cubicBezTo>
                  <a:pt x="108" y="115"/>
                  <a:pt x="104" y="118"/>
                  <a:pt x="104" y="114"/>
                </a:cubicBezTo>
                <a:cubicBezTo>
                  <a:pt x="104" y="114"/>
                  <a:pt x="104" y="114"/>
                  <a:pt x="104" y="114"/>
                </a:cubicBezTo>
                <a:cubicBezTo>
                  <a:pt x="105" y="111"/>
                  <a:pt x="105" y="107"/>
                  <a:pt x="105" y="105"/>
                </a:cubicBezTo>
                <a:cubicBezTo>
                  <a:pt x="106" y="97"/>
                  <a:pt x="107" y="88"/>
                  <a:pt x="109" y="81"/>
                </a:cubicBezTo>
                <a:cubicBezTo>
                  <a:pt x="109" y="80"/>
                  <a:pt x="108" y="84"/>
                  <a:pt x="108" y="85"/>
                </a:cubicBezTo>
                <a:cubicBezTo>
                  <a:pt x="105" y="94"/>
                  <a:pt x="105" y="104"/>
                  <a:pt x="104" y="114"/>
                </a:cubicBezTo>
                <a:cubicBezTo>
                  <a:pt x="104" y="114"/>
                  <a:pt x="104" y="114"/>
                  <a:pt x="104" y="114"/>
                </a:cubicBezTo>
                <a:cubicBezTo>
                  <a:pt x="103" y="114"/>
                  <a:pt x="103" y="116"/>
                  <a:pt x="102" y="116"/>
                </a:cubicBezTo>
                <a:cubicBezTo>
                  <a:pt x="97" y="116"/>
                  <a:pt x="96" y="129"/>
                  <a:pt x="97" y="113"/>
                </a:cubicBezTo>
                <a:cubicBezTo>
                  <a:pt x="98" y="89"/>
                  <a:pt x="89" y="58"/>
                  <a:pt x="80" y="35"/>
                </a:cubicBezTo>
                <a:cubicBezTo>
                  <a:pt x="75" y="25"/>
                  <a:pt x="58" y="0"/>
                  <a:pt x="45" y="9"/>
                </a:cubicBezTo>
                <a:cubicBezTo>
                  <a:pt x="40" y="12"/>
                  <a:pt x="35" y="20"/>
                  <a:pt x="34" y="27"/>
                </a:cubicBezTo>
                <a:cubicBezTo>
                  <a:pt x="35" y="30"/>
                  <a:pt x="33" y="43"/>
                  <a:pt x="31" y="46"/>
                </a:cubicBezTo>
                <a:cubicBezTo>
                  <a:pt x="28" y="49"/>
                  <a:pt x="30" y="55"/>
                  <a:pt x="27" y="59"/>
                </a:cubicBezTo>
                <a:cubicBezTo>
                  <a:pt x="24" y="62"/>
                  <a:pt x="25" y="77"/>
                  <a:pt x="27" y="82"/>
                </a:cubicBezTo>
                <a:cubicBezTo>
                  <a:pt x="32" y="87"/>
                  <a:pt x="55" y="100"/>
                  <a:pt x="55" y="100"/>
                </a:cubicBezTo>
                <a:cubicBezTo>
                  <a:pt x="43" y="96"/>
                  <a:pt x="17" y="86"/>
                  <a:pt x="8" y="101"/>
                </a:cubicBezTo>
                <a:cubicBezTo>
                  <a:pt x="8" y="107"/>
                  <a:pt x="7" y="109"/>
                  <a:pt x="3" y="114"/>
                </a:cubicBezTo>
                <a:cubicBezTo>
                  <a:pt x="3" y="117"/>
                  <a:pt x="4" y="121"/>
                  <a:pt x="3" y="125"/>
                </a:cubicBezTo>
                <a:cubicBezTo>
                  <a:pt x="0" y="132"/>
                  <a:pt x="7" y="135"/>
                  <a:pt x="7" y="142"/>
                </a:cubicBezTo>
                <a:cubicBezTo>
                  <a:pt x="9" y="147"/>
                  <a:pt x="14" y="153"/>
                  <a:pt x="17" y="157"/>
                </a:cubicBezTo>
                <a:cubicBezTo>
                  <a:pt x="23" y="159"/>
                  <a:pt x="26" y="163"/>
                  <a:pt x="32" y="164"/>
                </a:cubicBezTo>
                <a:cubicBezTo>
                  <a:pt x="36" y="166"/>
                  <a:pt x="39" y="166"/>
                  <a:pt x="44" y="165"/>
                </a:cubicBezTo>
                <a:cubicBezTo>
                  <a:pt x="46" y="164"/>
                  <a:pt x="84" y="144"/>
                  <a:pt x="84" y="145"/>
                </a:cubicBezTo>
                <a:cubicBezTo>
                  <a:pt x="79" y="153"/>
                  <a:pt x="66" y="164"/>
                  <a:pt x="66" y="174"/>
                </a:cubicBezTo>
                <a:cubicBezTo>
                  <a:pt x="65" y="175"/>
                  <a:pt x="64" y="177"/>
                  <a:pt x="66" y="177"/>
                </a:cubicBezTo>
                <a:cubicBezTo>
                  <a:pt x="76" y="174"/>
                  <a:pt x="79" y="158"/>
                  <a:pt x="84" y="151"/>
                </a:cubicBezTo>
                <a:cubicBezTo>
                  <a:pt x="92" y="143"/>
                  <a:pt x="89" y="144"/>
                  <a:pt x="90" y="151"/>
                </a:cubicBezTo>
                <a:cubicBezTo>
                  <a:pt x="90" y="165"/>
                  <a:pt x="92" y="179"/>
                  <a:pt x="92" y="192"/>
                </a:cubicBezTo>
                <a:cubicBezTo>
                  <a:pt x="92" y="199"/>
                  <a:pt x="96" y="205"/>
                  <a:pt x="101" y="209"/>
                </a:cubicBezTo>
                <a:cubicBezTo>
                  <a:pt x="106" y="210"/>
                  <a:pt x="110" y="216"/>
                  <a:pt x="114" y="215"/>
                </a:cubicBezTo>
                <a:cubicBezTo>
                  <a:pt x="118" y="214"/>
                  <a:pt x="124" y="219"/>
                  <a:pt x="129" y="217"/>
                </a:cubicBezTo>
                <a:cubicBezTo>
                  <a:pt x="134" y="215"/>
                  <a:pt x="141" y="217"/>
                  <a:pt x="145" y="214"/>
                </a:cubicBezTo>
                <a:cubicBezTo>
                  <a:pt x="146" y="212"/>
                  <a:pt x="150" y="210"/>
                  <a:pt x="152" y="209"/>
                </a:cubicBezTo>
                <a:cubicBezTo>
                  <a:pt x="158" y="209"/>
                  <a:pt x="158" y="199"/>
                  <a:pt x="165" y="197"/>
                </a:cubicBezTo>
                <a:cubicBezTo>
                  <a:pt x="167" y="195"/>
                  <a:pt x="166" y="192"/>
                  <a:pt x="166" y="189"/>
                </a:cubicBezTo>
                <a:cubicBezTo>
                  <a:pt x="167" y="174"/>
                  <a:pt x="154" y="165"/>
                  <a:pt x="145" y="155"/>
                </a:cubicBezTo>
                <a:cubicBezTo>
                  <a:pt x="144" y="154"/>
                  <a:pt x="164" y="168"/>
                  <a:pt x="168" y="169"/>
                </a:cubicBezTo>
                <a:cubicBezTo>
                  <a:pt x="176" y="171"/>
                  <a:pt x="185" y="165"/>
                  <a:pt x="191" y="160"/>
                </a:cubicBezTo>
                <a:cubicBezTo>
                  <a:pt x="192" y="158"/>
                  <a:pt x="194" y="155"/>
                  <a:pt x="196" y="155"/>
                </a:cubicBezTo>
                <a:cubicBezTo>
                  <a:pt x="202" y="153"/>
                  <a:pt x="202" y="145"/>
                  <a:pt x="208" y="144"/>
                </a:cubicBezTo>
                <a:cubicBezTo>
                  <a:pt x="213" y="141"/>
                  <a:pt x="213" y="138"/>
                  <a:pt x="219" y="137"/>
                </a:cubicBezTo>
                <a:cubicBezTo>
                  <a:pt x="223" y="134"/>
                  <a:pt x="228" y="125"/>
                  <a:pt x="229" y="121"/>
                </a:cubicBezTo>
                <a:cubicBezTo>
                  <a:pt x="233" y="105"/>
                  <a:pt x="206" y="100"/>
                  <a:pt x="195" y="99"/>
                </a:cubicBezTo>
                <a:cubicBezTo>
                  <a:pt x="171" y="99"/>
                  <a:pt x="144" y="106"/>
                  <a:pt x="121" y="115"/>
                </a:cubicBezTo>
                <a:cubicBezTo>
                  <a:pt x="120" y="116"/>
                  <a:pt x="108" y="123"/>
                  <a:pt x="107" y="122"/>
                </a:cubicBezTo>
                <a:cubicBezTo>
                  <a:pt x="107" y="121"/>
                  <a:pt x="107" y="120"/>
                  <a:pt x="107" y="119"/>
                </a:cubicBezTo>
                <a:lnTo>
                  <a:pt x="107" y="118"/>
                </a:lnTo>
                <a:close/>
              </a:path>
            </a:pathLst>
          </a:custGeom>
          <a:solidFill>
            <a:srgbClr val="A3C8BD"/>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grpSp>
        <p:nvGrpSpPr>
          <p:cNvPr id="42" name="组合 41"/>
          <p:cNvGrpSpPr/>
          <p:nvPr/>
        </p:nvGrpSpPr>
        <p:grpSpPr>
          <a:xfrm>
            <a:off x="4610918" y="1761564"/>
            <a:ext cx="1941051" cy="594369"/>
            <a:chOff x="5694784" y="1636276"/>
            <a:chExt cx="1941051" cy="594369"/>
          </a:xfrm>
          <a:solidFill>
            <a:srgbClr val="A3C8BD"/>
          </a:solidFill>
        </p:grpSpPr>
        <p:grpSp>
          <p:nvGrpSpPr>
            <p:cNvPr id="43" name="组合 42"/>
            <p:cNvGrpSpPr/>
            <p:nvPr/>
          </p:nvGrpSpPr>
          <p:grpSpPr>
            <a:xfrm>
              <a:off x="5694784" y="1636276"/>
              <a:ext cx="1941051" cy="594369"/>
              <a:chOff x="6060348" y="1753750"/>
              <a:chExt cx="2224088" cy="681038"/>
            </a:xfrm>
            <a:grpFill/>
          </p:grpSpPr>
          <p:sp>
            <p:nvSpPr>
              <p:cNvPr id="47" name="Oval 156"/>
              <p:cNvSpPr>
                <a:spLocks noChangeArrowheads="1"/>
              </p:cNvSpPr>
              <p:nvPr/>
            </p:nvSpPr>
            <p:spPr bwMode="auto">
              <a:xfrm rot="16200000" flipH="1">
                <a:off x="6100035" y="1793437"/>
                <a:ext cx="600075" cy="6000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48" name="Freeform 157"/>
              <p:cNvSpPr/>
              <p:nvPr/>
            </p:nvSpPr>
            <p:spPr bwMode="auto">
              <a:xfrm rot="16200000" flipH="1">
                <a:off x="6060348" y="1753750"/>
                <a:ext cx="681038" cy="681038"/>
              </a:xfrm>
              <a:custGeom>
                <a:avLst/>
                <a:gdLst>
                  <a:gd name="T0" fmla="*/ 520 w 524"/>
                  <a:gd name="T1" fmla="*/ 262 h 524"/>
                  <a:gd name="T2" fmla="*/ 516 w 524"/>
                  <a:gd name="T3" fmla="*/ 262 h 524"/>
                  <a:gd name="T4" fmla="*/ 441 w 524"/>
                  <a:gd name="T5" fmla="*/ 442 h 524"/>
                  <a:gd name="T6" fmla="*/ 262 w 524"/>
                  <a:gd name="T7" fmla="*/ 516 h 524"/>
                  <a:gd name="T8" fmla="*/ 82 w 524"/>
                  <a:gd name="T9" fmla="*/ 442 h 524"/>
                  <a:gd name="T10" fmla="*/ 8 w 524"/>
                  <a:gd name="T11" fmla="*/ 262 h 524"/>
                  <a:gd name="T12" fmla="*/ 82 w 524"/>
                  <a:gd name="T13" fmla="*/ 82 h 524"/>
                  <a:gd name="T14" fmla="*/ 262 w 524"/>
                  <a:gd name="T15" fmla="*/ 8 h 524"/>
                  <a:gd name="T16" fmla="*/ 441 w 524"/>
                  <a:gd name="T17" fmla="*/ 82 h 524"/>
                  <a:gd name="T18" fmla="*/ 516 w 524"/>
                  <a:gd name="T19" fmla="*/ 262 h 524"/>
                  <a:gd name="T20" fmla="*/ 520 w 524"/>
                  <a:gd name="T21" fmla="*/ 262 h 524"/>
                  <a:gd name="T22" fmla="*/ 524 w 524"/>
                  <a:gd name="T23" fmla="*/ 262 h 524"/>
                  <a:gd name="T24" fmla="*/ 262 w 524"/>
                  <a:gd name="T25" fmla="*/ 0 h 524"/>
                  <a:gd name="T26" fmla="*/ 0 w 524"/>
                  <a:gd name="T27" fmla="*/ 262 h 524"/>
                  <a:gd name="T28" fmla="*/ 262 w 524"/>
                  <a:gd name="T29" fmla="*/ 524 h 524"/>
                  <a:gd name="T30" fmla="*/ 524 w 524"/>
                  <a:gd name="T31" fmla="*/ 262 h 524"/>
                  <a:gd name="T32" fmla="*/ 520 w 524"/>
                  <a:gd name="T33" fmla="*/ 262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4" h="524">
                    <a:moveTo>
                      <a:pt x="520" y="262"/>
                    </a:moveTo>
                    <a:cubicBezTo>
                      <a:pt x="516" y="262"/>
                      <a:pt x="516" y="262"/>
                      <a:pt x="516" y="262"/>
                    </a:cubicBezTo>
                    <a:cubicBezTo>
                      <a:pt x="516" y="332"/>
                      <a:pt x="487" y="396"/>
                      <a:pt x="441" y="442"/>
                    </a:cubicBezTo>
                    <a:cubicBezTo>
                      <a:pt x="395" y="488"/>
                      <a:pt x="332" y="516"/>
                      <a:pt x="262" y="516"/>
                    </a:cubicBezTo>
                    <a:cubicBezTo>
                      <a:pt x="192" y="516"/>
                      <a:pt x="128" y="488"/>
                      <a:pt x="82" y="442"/>
                    </a:cubicBezTo>
                    <a:cubicBezTo>
                      <a:pt x="36" y="396"/>
                      <a:pt x="8" y="332"/>
                      <a:pt x="8" y="262"/>
                    </a:cubicBezTo>
                    <a:cubicBezTo>
                      <a:pt x="8" y="192"/>
                      <a:pt x="36" y="128"/>
                      <a:pt x="82" y="82"/>
                    </a:cubicBezTo>
                    <a:cubicBezTo>
                      <a:pt x="128" y="36"/>
                      <a:pt x="192" y="8"/>
                      <a:pt x="262" y="8"/>
                    </a:cubicBezTo>
                    <a:cubicBezTo>
                      <a:pt x="332" y="8"/>
                      <a:pt x="395" y="36"/>
                      <a:pt x="441" y="82"/>
                    </a:cubicBezTo>
                    <a:cubicBezTo>
                      <a:pt x="487" y="128"/>
                      <a:pt x="516" y="192"/>
                      <a:pt x="516" y="262"/>
                    </a:cubicBezTo>
                    <a:cubicBezTo>
                      <a:pt x="520" y="262"/>
                      <a:pt x="520" y="262"/>
                      <a:pt x="520" y="262"/>
                    </a:cubicBezTo>
                    <a:cubicBezTo>
                      <a:pt x="524" y="262"/>
                      <a:pt x="524" y="262"/>
                      <a:pt x="524" y="262"/>
                    </a:cubicBezTo>
                    <a:cubicBezTo>
                      <a:pt x="524" y="117"/>
                      <a:pt x="407" y="0"/>
                      <a:pt x="262" y="0"/>
                    </a:cubicBezTo>
                    <a:cubicBezTo>
                      <a:pt x="117" y="0"/>
                      <a:pt x="0" y="117"/>
                      <a:pt x="0" y="262"/>
                    </a:cubicBezTo>
                    <a:cubicBezTo>
                      <a:pt x="0" y="407"/>
                      <a:pt x="117" y="524"/>
                      <a:pt x="262" y="524"/>
                    </a:cubicBezTo>
                    <a:cubicBezTo>
                      <a:pt x="407" y="524"/>
                      <a:pt x="524" y="407"/>
                      <a:pt x="524" y="262"/>
                    </a:cubicBezTo>
                    <a:lnTo>
                      <a:pt x="520" y="2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49" name="Oval 158"/>
              <p:cNvSpPr>
                <a:spLocks noChangeArrowheads="1"/>
              </p:cNvSpPr>
              <p:nvPr/>
            </p:nvSpPr>
            <p:spPr bwMode="auto">
              <a:xfrm rot="16200000" flipH="1">
                <a:off x="6871560" y="1793437"/>
                <a:ext cx="600075" cy="6000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50" name="Freeform 159"/>
              <p:cNvSpPr/>
              <p:nvPr/>
            </p:nvSpPr>
            <p:spPr bwMode="auto">
              <a:xfrm rot="16200000" flipH="1">
                <a:off x="6831873" y="1753750"/>
                <a:ext cx="681038" cy="681038"/>
              </a:xfrm>
              <a:custGeom>
                <a:avLst/>
                <a:gdLst>
                  <a:gd name="T0" fmla="*/ 520 w 524"/>
                  <a:gd name="T1" fmla="*/ 262 h 524"/>
                  <a:gd name="T2" fmla="*/ 516 w 524"/>
                  <a:gd name="T3" fmla="*/ 262 h 524"/>
                  <a:gd name="T4" fmla="*/ 441 w 524"/>
                  <a:gd name="T5" fmla="*/ 442 h 524"/>
                  <a:gd name="T6" fmla="*/ 262 w 524"/>
                  <a:gd name="T7" fmla="*/ 516 h 524"/>
                  <a:gd name="T8" fmla="*/ 82 w 524"/>
                  <a:gd name="T9" fmla="*/ 442 h 524"/>
                  <a:gd name="T10" fmla="*/ 8 w 524"/>
                  <a:gd name="T11" fmla="*/ 262 h 524"/>
                  <a:gd name="T12" fmla="*/ 82 w 524"/>
                  <a:gd name="T13" fmla="*/ 82 h 524"/>
                  <a:gd name="T14" fmla="*/ 262 w 524"/>
                  <a:gd name="T15" fmla="*/ 8 h 524"/>
                  <a:gd name="T16" fmla="*/ 441 w 524"/>
                  <a:gd name="T17" fmla="*/ 82 h 524"/>
                  <a:gd name="T18" fmla="*/ 516 w 524"/>
                  <a:gd name="T19" fmla="*/ 262 h 524"/>
                  <a:gd name="T20" fmla="*/ 520 w 524"/>
                  <a:gd name="T21" fmla="*/ 262 h 524"/>
                  <a:gd name="T22" fmla="*/ 524 w 524"/>
                  <a:gd name="T23" fmla="*/ 262 h 524"/>
                  <a:gd name="T24" fmla="*/ 262 w 524"/>
                  <a:gd name="T25" fmla="*/ 0 h 524"/>
                  <a:gd name="T26" fmla="*/ 0 w 524"/>
                  <a:gd name="T27" fmla="*/ 262 h 524"/>
                  <a:gd name="T28" fmla="*/ 262 w 524"/>
                  <a:gd name="T29" fmla="*/ 524 h 524"/>
                  <a:gd name="T30" fmla="*/ 524 w 524"/>
                  <a:gd name="T31" fmla="*/ 262 h 524"/>
                  <a:gd name="T32" fmla="*/ 520 w 524"/>
                  <a:gd name="T33" fmla="*/ 262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4" h="524">
                    <a:moveTo>
                      <a:pt x="520" y="262"/>
                    </a:moveTo>
                    <a:cubicBezTo>
                      <a:pt x="516" y="262"/>
                      <a:pt x="516" y="262"/>
                      <a:pt x="516" y="262"/>
                    </a:cubicBezTo>
                    <a:cubicBezTo>
                      <a:pt x="516" y="332"/>
                      <a:pt x="487" y="396"/>
                      <a:pt x="441" y="442"/>
                    </a:cubicBezTo>
                    <a:cubicBezTo>
                      <a:pt x="395" y="488"/>
                      <a:pt x="332" y="516"/>
                      <a:pt x="262" y="516"/>
                    </a:cubicBezTo>
                    <a:cubicBezTo>
                      <a:pt x="192" y="516"/>
                      <a:pt x="128" y="488"/>
                      <a:pt x="82" y="442"/>
                    </a:cubicBezTo>
                    <a:cubicBezTo>
                      <a:pt x="36" y="396"/>
                      <a:pt x="8" y="332"/>
                      <a:pt x="8" y="262"/>
                    </a:cubicBezTo>
                    <a:cubicBezTo>
                      <a:pt x="8" y="192"/>
                      <a:pt x="36" y="128"/>
                      <a:pt x="82" y="82"/>
                    </a:cubicBezTo>
                    <a:cubicBezTo>
                      <a:pt x="128" y="36"/>
                      <a:pt x="192" y="8"/>
                      <a:pt x="262" y="8"/>
                    </a:cubicBezTo>
                    <a:cubicBezTo>
                      <a:pt x="332" y="8"/>
                      <a:pt x="395" y="36"/>
                      <a:pt x="441" y="82"/>
                    </a:cubicBezTo>
                    <a:cubicBezTo>
                      <a:pt x="487" y="128"/>
                      <a:pt x="516" y="192"/>
                      <a:pt x="516" y="262"/>
                    </a:cubicBezTo>
                    <a:cubicBezTo>
                      <a:pt x="520" y="262"/>
                      <a:pt x="520" y="262"/>
                      <a:pt x="520" y="262"/>
                    </a:cubicBezTo>
                    <a:cubicBezTo>
                      <a:pt x="524" y="262"/>
                      <a:pt x="524" y="262"/>
                      <a:pt x="524" y="262"/>
                    </a:cubicBezTo>
                    <a:cubicBezTo>
                      <a:pt x="524" y="117"/>
                      <a:pt x="407" y="0"/>
                      <a:pt x="262" y="0"/>
                    </a:cubicBezTo>
                    <a:cubicBezTo>
                      <a:pt x="117" y="0"/>
                      <a:pt x="0" y="117"/>
                      <a:pt x="0" y="262"/>
                    </a:cubicBezTo>
                    <a:cubicBezTo>
                      <a:pt x="0" y="407"/>
                      <a:pt x="117" y="524"/>
                      <a:pt x="262" y="524"/>
                    </a:cubicBezTo>
                    <a:cubicBezTo>
                      <a:pt x="407" y="524"/>
                      <a:pt x="524" y="407"/>
                      <a:pt x="524" y="262"/>
                    </a:cubicBezTo>
                    <a:lnTo>
                      <a:pt x="520" y="2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51" name="Oval 160"/>
              <p:cNvSpPr>
                <a:spLocks noChangeArrowheads="1"/>
              </p:cNvSpPr>
              <p:nvPr/>
            </p:nvSpPr>
            <p:spPr bwMode="auto">
              <a:xfrm rot="16200000" flipH="1">
                <a:off x="7643085" y="1793437"/>
                <a:ext cx="600075" cy="6000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52" name="Freeform 161"/>
              <p:cNvSpPr/>
              <p:nvPr/>
            </p:nvSpPr>
            <p:spPr bwMode="auto">
              <a:xfrm rot="16200000" flipH="1">
                <a:off x="7603398" y="1753750"/>
                <a:ext cx="681038" cy="681038"/>
              </a:xfrm>
              <a:custGeom>
                <a:avLst/>
                <a:gdLst>
                  <a:gd name="T0" fmla="*/ 520 w 524"/>
                  <a:gd name="T1" fmla="*/ 262 h 524"/>
                  <a:gd name="T2" fmla="*/ 516 w 524"/>
                  <a:gd name="T3" fmla="*/ 262 h 524"/>
                  <a:gd name="T4" fmla="*/ 441 w 524"/>
                  <a:gd name="T5" fmla="*/ 442 h 524"/>
                  <a:gd name="T6" fmla="*/ 262 w 524"/>
                  <a:gd name="T7" fmla="*/ 516 h 524"/>
                  <a:gd name="T8" fmla="*/ 82 w 524"/>
                  <a:gd name="T9" fmla="*/ 442 h 524"/>
                  <a:gd name="T10" fmla="*/ 8 w 524"/>
                  <a:gd name="T11" fmla="*/ 262 h 524"/>
                  <a:gd name="T12" fmla="*/ 82 w 524"/>
                  <a:gd name="T13" fmla="*/ 82 h 524"/>
                  <a:gd name="T14" fmla="*/ 262 w 524"/>
                  <a:gd name="T15" fmla="*/ 8 h 524"/>
                  <a:gd name="T16" fmla="*/ 441 w 524"/>
                  <a:gd name="T17" fmla="*/ 82 h 524"/>
                  <a:gd name="T18" fmla="*/ 516 w 524"/>
                  <a:gd name="T19" fmla="*/ 262 h 524"/>
                  <a:gd name="T20" fmla="*/ 520 w 524"/>
                  <a:gd name="T21" fmla="*/ 262 h 524"/>
                  <a:gd name="T22" fmla="*/ 524 w 524"/>
                  <a:gd name="T23" fmla="*/ 262 h 524"/>
                  <a:gd name="T24" fmla="*/ 262 w 524"/>
                  <a:gd name="T25" fmla="*/ 0 h 524"/>
                  <a:gd name="T26" fmla="*/ 0 w 524"/>
                  <a:gd name="T27" fmla="*/ 262 h 524"/>
                  <a:gd name="T28" fmla="*/ 262 w 524"/>
                  <a:gd name="T29" fmla="*/ 524 h 524"/>
                  <a:gd name="T30" fmla="*/ 524 w 524"/>
                  <a:gd name="T31" fmla="*/ 262 h 524"/>
                  <a:gd name="T32" fmla="*/ 520 w 524"/>
                  <a:gd name="T33" fmla="*/ 262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4" h="524">
                    <a:moveTo>
                      <a:pt x="520" y="262"/>
                    </a:moveTo>
                    <a:cubicBezTo>
                      <a:pt x="516" y="262"/>
                      <a:pt x="516" y="262"/>
                      <a:pt x="516" y="262"/>
                    </a:cubicBezTo>
                    <a:cubicBezTo>
                      <a:pt x="516" y="332"/>
                      <a:pt x="487" y="396"/>
                      <a:pt x="441" y="442"/>
                    </a:cubicBezTo>
                    <a:cubicBezTo>
                      <a:pt x="395" y="488"/>
                      <a:pt x="332" y="516"/>
                      <a:pt x="262" y="516"/>
                    </a:cubicBezTo>
                    <a:cubicBezTo>
                      <a:pt x="192" y="516"/>
                      <a:pt x="128" y="488"/>
                      <a:pt x="82" y="442"/>
                    </a:cubicBezTo>
                    <a:cubicBezTo>
                      <a:pt x="36" y="396"/>
                      <a:pt x="8" y="332"/>
                      <a:pt x="8" y="262"/>
                    </a:cubicBezTo>
                    <a:cubicBezTo>
                      <a:pt x="8" y="192"/>
                      <a:pt x="36" y="128"/>
                      <a:pt x="82" y="82"/>
                    </a:cubicBezTo>
                    <a:cubicBezTo>
                      <a:pt x="128" y="36"/>
                      <a:pt x="192" y="8"/>
                      <a:pt x="262" y="8"/>
                    </a:cubicBezTo>
                    <a:cubicBezTo>
                      <a:pt x="332" y="8"/>
                      <a:pt x="395" y="36"/>
                      <a:pt x="441" y="82"/>
                    </a:cubicBezTo>
                    <a:cubicBezTo>
                      <a:pt x="487" y="128"/>
                      <a:pt x="516" y="192"/>
                      <a:pt x="516" y="262"/>
                    </a:cubicBezTo>
                    <a:cubicBezTo>
                      <a:pt x="520" y="262"/>
                      <a:pt x="520" y="262"/>
                      <a:pt x="520" y="262"/>
                    </a:cubicBezTo>
                    <a:cubicBezTo>
                      <a:pt x="524" y="262"/>
                      <a:pt x="524" y="262"/>
                      <a:pt x="524" y="262"/>
                    </a:cubicBezTo>
                    <a:cubicBezTo>
                      <a:pt x="524" y="117"/>
                      <a:pt x="407" y="0"/>
                      <a:pt x="262" y="0"/>
                    </a:cubicBezTo>
                    <a:cubicBezTo>
                      <a:pt x="117" y="0"/>
                      <a:pt x="0" y="117"/>
                      <a:pt x="0" y="262"/>
                    </a:cubicBezTo>
                    <a:cubicBezTo>
                      <a:pt x="0" y="407"/>
                      <a:pt x="117" y="524"/>
                      <a:pt x="262" y="524"/>
                    </a:cubicBezTo>
                    <a:cubicBezTo>
                      <a:pt x="407" y="524"/>
                      <a:pt x="524" y="407"/>
                      <a:pt x="524" y="262"/>
                    </a:cubicBezTo>
                    <a:lnTo>
                      <a:pt x="520" y="2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grpSp>
        <p:sp>
          <p:nvSpPr>
            <p:cNvPr id="44" name="文本框 43"/>
            <p:cNvSpPr txBox="1"/>
            <p:nvPr/>
          </p:nvSpPr>
          <p:spPr>
            <a:xfrm>
              <a:off x="5747533" y="1707175"/>
              <a:ext cx="492443"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小</a:t>
              </a:r>
            </a:p>
          </p:txBody>
        </p:sp>
        <p:sp>
          <p:nvSpPr>
            <p:cNvPr id="45" name="文本框 44"/>
            <p:cNvSpPr txBox="1"/>
            <p:nvPr/>
          </p:nvSpPr>
          <p:spPr>
            <a:xfrm>
              <a:off x="6420874" y="1714062"/>
              <a:ext cx="492443"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笼</a:t>
              </a:r>
            </a:p>
          </p:txBody>
        </p:sp>
        <p:sp>
          <p:nvSpPr>
            <p:cNvPr id="46" name="文本框 45"/>
            <p:cNvSpPr txBox="1"/>
            <p:nvPr/>
          </p:nvSpPr>
          <p:spPr>
            <a:xfrm>
              <a:off x="7078909" y="1701934"/>
              <a:ext cx="492443"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包</a:t>
              </a:r>
            </a:p>
          </p:txBody>
        </p:sp>
      </p:grpSp>
      <p:sp>
        <p:nvSpPr>
          <p:cNvPr id="53" name="文本框 52"/>
          <p:cNvSpPr txBox="1"/>
          <p:nvPr/>
        </p:nvSpPr>
        <p:spPr>
          <a:xfrm>
            <a:off x="4069933" y="2337756"/>
            <a:ext cx="6109365" cy="1754326"/>
          </a:xfrm>
          <a:prstGeom prst="rect">
            <a:avLst/>
          </a:prstGeom>
          <a:noFill/>
        </p:spPr>
        <p:txBody>
          <a:bodyPr wrap="none" rtlCol="0">
            <a:spAutoFit/>
          </a:bodyPr>
          <a:lstStyle/>
          <a:p>
            <a:pPr algn="ctr"/>
            <a:r>
              <a:rPr lang="zh-CN" altLang="en-US" sz="3600" b="1" spc="600" dirty="0">
                <a:solidFill>
                  <a:schemeClr val="tx1">
                    <a:lumMod val="85000"/>
                    <a:lumOff val="15000"/>
                  </a:schemeClr>
                </a:solidFill>
                <a:latin typeface="方正字迹-子实行楷简体" panose="02000000000000000000" pitchFamily="2" charset="-122"/>
                <a:ea typeface="方正字迹-子实行楷简体" panose="02000000000000000000" pitchFamily="2" charset="-122"/>
              </a:rPr>
              <a:t>脱贫在我心，中国一定行</a:t>
            </a:r>
            <a:endParaRPr lang="en-US" altLang="zh-CN" sz="3600" b="1" spc="600" dirty="0">
              <a:solidFill>
                <a:schemeClr val="tx1">
                  <a:lumMod val="85000"/>
                  <a:lumOff val="15000"/>
                </a:schemeClr>
              </a:solidFill>
              <a:latin typeface="方正字迹-子实行楷简体" panose="02000000000000000000" pitchFamily="2" charset="-122"/>
              <a:ea typeface="方正字迹-子实行楷简体" panose="02000000000000000000" pitchFamily="2" charset="-122"/>
            </a:endParaRPr>
          </a:p>
          <a:p>
            <a:pPr algn="ctr"/>
            <a:r>
              <a:rPr lang="zh-CN" altLang="en-US" sz="3600" b="1" spc="600" dirty="0">
                <a:solidFill>
                  <a:schemeClr val="tx1">
                    <a:lumMod val="85000"/>
                    <a:lumOff val="15000"/>
                  </a:schemeClr>
                </a:solidFill>
                <a:latin typeface="方正字迹-子实行楷简体" panose="02000000000000000000" pitchFamily="2" charset="-122"/>
                <a:ea typeface="方正字迹-子实行楷简体" panose="02000000000000000000" pitchFamily="2" charset="-122"/>
              </a:rPr>
              <a:t>加油，</a:t>
            </a:r>
            <a:r>
              <a:rPr lang="en-US" altLang="zh-CN" sz="3600" b="1" spc="600" dirty="0">
                <a:solidFill>
                  <a:schemeClr val="tx1">
                    <a:lumMod val="85000"/>
                    <a:lumOff val="15000"/>
                  </a:schemeClr>
                </a:solidFill>
                <a:latin typeface="方正字迹-子实行楷简体" panose="02000000000000000000" pitchFamily="2" charset="-122"/>
                <a:ea typeface="方正字迹-子实行楷简体" panose="02000000000000000000" pitchFamily="2" charset="-122"/>
              </a:rPr>
              <a:t>2020</a:t>
            </a:r>
          </a:p>
          <a:p>
            <a:pPr algn="ctr"/>
            <a:r>
              <a:rPr lang="zh-CN" altLang="en-US" sz="3600" b="1" spc="600" dirty="0">
                <a:solidFill>
                  <a:schemeClr val="tx1">
                    <a:lumMod val="85000"/>
                    <a:lumOff val="15000"/>
                  </a:schemeClr>
                </a:solidFill>
                <a:latin typeface="方正字迹-子实行楷简体" panose="02000000000000000000" pitchFamily="2" charset="-122"/>
                <a:ea typeface="方正字迹-子实行楷简体" panose="02000000000000000000" pitchFamily="2" charset="-122"/>
              </a:rPr>
              <a:t>我们来了！！！！</a:t>
            </a:r>
          </a:p>
        </p:txBody>
      </p:sp>
      <p:grpSp>
        <p:nvGrpSpPr>
          <p:cNvPr id="3" name="组合 2">
            <a:extLst>
              <a:ext uri="{FF2B5EF4-FFF2-40B4-BE49-F238E27FC236}">
                <a16:creationId xmlns:a16="http://schemas.microsoft.com/office/drawing/2014/main" id="{B94DED51-4DEF-4AFF-8B5A-2E80765438AE}"/>
              </a:ext>
            </a:extLst>
          </p:cNvPr>
          <p:cNvGrpSpPr/>
          <p:nvPr/>
        </p:nvGrpSpPr>
        <p:grpSpPr>
          <a:xfrm>
            <a:off x="4095472" y="1415536"/>
            <a:ext cx="6288940" cy="3168640"/>
            <a:chOff x="4095472" y="1415536"/>
            <a:chExt cx="6288940" cy="3168640"/>
          </a:xfrm>
        </p:grpSpPr>
        <p:sp>
          <p:nvSpPr>
            <p:cNvPr id="26" name="Freeform 13"/>
            <p:cNvSpPr/>
            <p:nvPr/>
          </p:nvSpPr>
          <p:spPr bwMode="auto">
            <a:xfrm rot="16200000" flipH="1">
              <a:off x="9323851" y="1494069"/>
              <a:ext cx="663575" cy="690563"/>
            </a:xfrm>
            <a:custGeom>
              <a:avLst/>
              <a:gdLst>
                <a:gd name="T0" fmla="*/ 0 w 418"/>
                <a:gd name="T1" fmla="*/ 435 h 435"/>
                <a:gd name="T2" fmla="*/ 418 w 418"/>
                <a:gd name="T3" fmla="*/ 0 h 435"/>
                <a:gd name="T4" fmla="*/ 0 w 418"/>
                <a:gd name="T5" fmla="*/ 435 h 435"/>
              </a:gdLst>
              <a:ahLst/>
              <a:cxnLst>
                <a:cxn ang="0">
                  <a:pos x="T0" y="T1"/>
                </a:cxn>
                <a:cxn ang="0">
                  <a:pos x="T2" y="T3"/>
                </a:cxn>
                <a:cxn ang="0">
                  <a:pos x="T4" y="T5"/>
                </a:cxn>
              </a:cxnLst>
              <a:rect l="0" t="0" r="r" b="b"/>
              <a:pathLst>
                <a:path w="418" h="435">
                  <a:moveTo>
                    <a:pt x="0" y="435"/>
                  </a:moveTo>
                  <a:lnTo>
                    <a:pt x="418" y="0"/>
                  </a:lnTo>
                  <a:lnTo>
                    <a:pt x="0" y="4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27" name="Line 14"/>
            <p:cNvSpPr>
              <a:spLocks noChangeShapeType="1"/>
            </p:cNvSpPr>
            <p:nvPr/>
          </p:nvSpPr>
          <p:spPr bwMode="auto">
            <a:xfrm rot="16200000" flipH="1" flipV="1">
              <a:off x="9323851" y="1494069"/>
              <a:ext cx="663575" cy="690563"/>
            </a:xfrm>
            <a:prstGeom prst="line">
              <a:avLst/>
            </a:prstGeom>
            <a:noFill/>
            <a:ln w="9525">
              <a:solidFill>
                <a:srgbClr val="A3C8BD"/>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28" name="Freeform 15"/>
            <p:cNvSpPr/>
            <p:nvPr/>
          </p:nvSpPr>
          <p:spPr bwMode="auto">
            <a:xfrm rot="16200000" flipH="1">
              <a:off x="9362425" y="1401248"/>
              <a:ext cx="674688" cy="703263"/>
            </a:xfrm>
            <a:custGeom>
              <a:avLst/>
              <a:gdLst>
                <a:gd name="T0" fmla="*/ 7 w 425"/>
                <a:gd name="T1" fmla="*/ 443 h 443"/>
                <a:gd name="T2" fmla="*/ 425 w 425"/>
                <a:gd name="T3" fmla="*/ 7 h 443"/>
                <a:gd name="T4" fmla="*/ 419 w 425"/>
                <a:gd name="T5" fmla="*/ 0 h 443"/>
                <a:gd name="T6" fmla="*/ 0 w 425"/>
                <a:gd name="T7" fmla="*/ 435 h 443"/>
                <a:gd name="T8" fmla="*/ 7 w 425"/>
                <a:gd name="T9" fmla="*/ 443 h 443"/>
              </a:gdLst>
              <a:ahLst/>
              <a:cxnLst>
                <a:cxn ang="0">
                  <a:pos x="T0" y="T1"/>
                </a:cxn>
                <a:cxn ang="0">
                  <a:pos x="T2" y="T3"/>
                </a:cxn>
                <a:cxn ang="0">
                  <a:pos x="T4" y="T5"/>
                </a:cxn>
                <a:cxn ang="0">
                  <a:pos x="T6" y="T7"/>
                </a:cxn>
                <a:cxn ang="0">
                  <a:pos x="T8" y="T9"/>
                </a:cxn>
              </a:cxnLst>
              <a:rect l="0" t="0" r="r" b="b"/>
              <a:pathLst>
                <a:path w="425" h="443">
                  <a:moveTo>
                    <a:pt x="7" y="443"/>
                  </a:moveTo>
                  <a:lnTo>
                    <a:pt x="425" y="7"/>
                  </a:lnTo>
                  <a:lnTo>
                    <a:pt x="419" y="0"/>
                  </a:lnTo>
                  <a:lnTo>
                    <a:pt x="0" y="435"/>
                  </a:lnTo>
                  <a:lnTo>
                    <a:pt x="7" y="443"/>
                  </a:lnTo>
                  <a:close/>
                </a:path>
              </a:pathLst>
            </a:custGeom>
            <a:solidFill>
              <a:srgbClr val="A3C8BD"/>
            </a:solidFill>
            <a:ln>
              <a:noFill/>
            </a:ln>
          </p:spPr>
          <p:txBody>
            <a:bodyPr vert="horz" wrap="square" lIns="91440" tIns="45720" rIns="91440" bIns="45720" numCol="1" anchor="t" anchorCtr="0" compatLnSpc="1"/>
            <a:lstStyle/>
            <a:p>
              <a:endParaRPr lang="zh-CN" altLang="en-US" dirty="0">
                <a:solidFill>
                  <a:schemeClr val="tx1">
                    <a:lumMod val="85000"/>
                    <a:lumOff val="15000"/>
                  </a:schemeClr>
                </a:solidFill>
              </a:endParaRPr>
            </a:p>
          </p:txBody>
        </p:sp>
        <p:sp>
          <p:nvSpPr>
            <p:cNvPr id="32" name="Freeform 9"/>
            <p:cNvSpPr/>
            <p:nvPr/>
          </p:nvSpPr>
          <p:spPr bwMode="auto">
            <a:xfrm rot="16200000" flipH="1">
              <a:off x="6601012" y="4212457"/>
              <a:ext cx="349492" cy="348221"/>
            </a:xfrm>
            <a:custGeom>
              <a:avLst/>
              <a:gdLst>
                <a:gd name="T0" fmla="*/ 0 w 275"/>
                <a:gd name="T1" fmla="*/ 274 h 274"/>
                <a:gd name="T2" fmla="*/ 275 w 275"/>
                <a:gd name="T3" fmla="*/ 0 h 274"/>
                <a:gd name="T4" fmla="*/ 0 w 275"/>
                <a:gd name="T5" fmla="*/ 274 h 274"/>
              </a:gdLst>
              <a:ahLst/>
              <a:cxnLst>
                <a:cxn ang="0">
                  <a:pos x="T0" y="T1"/>
                </a:cxn>
                <a:cxn ang="0">
                  <a:pos x="T2" y="T3"/>
                </a:cxn>
                <a:cxn ang="0">
                  <a:pos x="T4" y="T5"/>
                </a:cxn>
              </a:cxnLst>
              <a:rect l="0" t="0" r="r" b="b"/>
              <a:pathLst>
                <a:path w="275" h="274">
                  <a:moveTo>
                    <a:pt x="0" y="274"/>
                  </a:moveTo>
                  <a:lnTo>
                    <a:pt x="275" y="0"/>
                  </a:lnTo>
                  <a:lnTo>
                    <a:pt x="0" y="2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33" name="Line 10"/>
            <p:cNvSpPr>
              <a:spLocks noChangeShapeType="1"/>
            </p:cNvSpPr>
            <p:nvPr/>
          </p:nvSpPr>
          <p:spPr bwMode="auto">
            <a:xfrm rot="16200000" flipH="1" flipV="1">
              <a:off x="6601012" y="4212457"/>
              <a:ext cx="349492" cy="34822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34" name="Freeform 11"/>
            <p:cNvSpPr/>
            <p:nvPr/>
          </p:nvSpPr>
          <p:spPr bwMode="auto">
            <a:xfrm rot="16200000" flipH="1">
              <a:off x="6597836" y="4227058"/>
              <a:ext cx="357118" cy="357118"/>
            </a:xfrm>
            <a:custGeom>
              <a:avLst/>
              <a:gdLst>
                <a:gd name="T0" fmla="*/ 7 w 281"/>
                <a:gd name="T1" fmla="*/ 281 h 281"/>
                <a:gd name="T2" fmla="*/ 281 w 281"/>
                <a:gd name="T3" fmla="*/ 7 h 281"/>
                <a:gd name="T4" fmla="*/ 275 w 281"/>
                <a:gd name="T5" fmla="*/ 0 h 281"/>
                <a:gd name="T6" fmla="*/ 0 w 281"/>
                <a:gd name="T7" fmla="*/ 274 h 281"/>
                <a:gd name="T8" fmla="*/ 7 w 281"/>
                <a:gd name="T9" fmla="*/ 281 h 281"/>
              </a:gdLst>
              <a:ahLst/>
              <a:cxnLst>
                <a:cxn ang="0">
                  <a:pos x="T0" y="T1"/>
                </a:cxn>
                <a:cxn ang="0">
                  <a:pos x="T2" y="T3"/>
                </a:cxn>
                <a:cxn ang="0">
                  <a:pos x="T4" y="T5"/>
                </a:cxn>
                <a:cxn ang="0">
                  <a:pos x="T6" y="T7"/>
                </a:cxn>
                <a:cxn ang="0">
                  <a:pos x="T8" y="T9"/>
                </a:cxn>
              </a:cxnLst>
              <a:rect l="0" t="0" r="r" b="b"/>
              <a:pathLst>
                <a:path w="281" h="281">
                  <a:moveTo>
                    <a:pt x="7" y="281"/>
                  </a:moveTo>
                  <a:lnTo>
                    <a:pt x="281" y="7"/>
                  </a:lnTo>
                  <a:lnTo>
                    <a:pt x="275" y="0"/>
                  </a:lnTo>
                  <a:lnTo>
                    <a:pt x="0" y="274"/>
                  </a:lnTo>
                  <a:lnTo>
                    <a:pt x="7" y="2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tx1">
                    <a:lumMod val="85000"/>
                    <a:lumOff val="15000"/>
                  </a:schemeClr>
                </a:solidFill>
              </a:endParaRPr>
            </a:p>
          </p:txBody>
        </p:sp>
        <p:sp>
          <p:nvSpPr>
            <p:cNvPr id="35" name="Freeform 12"/>
            <p:cNvSpPr/>
            <p:nvPr/>
          </p:nvSpPr>
          <p:spPr bwMode="auto">
            <a:xfrm rot="16200000" flipH="1">
              <a:off x="6597836" y="4208008"/>
              <a:ext cx="357118" cy="357118"/>
            </a:xfrm>
            <a:custGeom>
              <a:avLst/>
              <a:gdLst>
                <a:gd name="T0" fmla="*/ 7 w 281"/>
                <a:gd name="T1" fmla="*/ 281 h 281"/>
                <a:gd name="T2" fmla="*/ 281 w 281"/>
                <a:gd name="T3" fmla="*/ 7 h 281"/>
                <a:gd name="T4" fmla="*/ 275 w 281"/>
                <a:gd name="T5" fmla="*/ 0 h 281"/>
                <a:gd name="T6" fmla="*/ 0 w 281"/>
                <a:gd name="T7" fmla="*/ 274 h 281"/>
              </a:gdLst>
              <a:ahLst/>
              <a:cxnLst>
                <a:cxn ang="0">
                  <a:pos x="T0" y="T1"/>
                </a:cxn>
                <a:cxn ang="0">
                  <a:pos x="T2" y="T3"/>
                </a:cxn>
                <a:cxn ang="0">
                  <a:pos x="T4" y="T5"/>
                </a:cxn>
                <a:cxn ang="0">
                  <a:pos x="T6" y="T7"/>
                </a:cxn>
              </a:cxnLst>
              <a:rect l="0" t="0" r="r" b="b"/>
              <a:pathLst>
                <a:path w="281" h="281">
                  <a:moveTo>
                    <a:pt x="7" y="281"/>
                  </a:moveTo>
                  <a:lnTo>
                    <a:pt x="281" y="7"/>
                  </a:lnTo>
                  <a:lnTo>
                    <a:pt x="275" y="0"/>
                  </a:lnTo>
                  <a:lnTo>
                    <a:pt x="0" y="274"/>
                  </a:lnTo>
                </a:path>
              </a:pathLst>
            </a:custGeom>
            <a:solidFill>
              <a:srgbClr val="A3C8BD"/>
            </a:solidFill>
            <a:ln>
              <a:solidFill>
                <a:srgbClr val="A3C8BD"/>
              </a:solidFill>
            </a:ln>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36" name="Freeform 17"/>
            <p:cNvSpPr/>
            <p:nvPr/>
          </p:nvSpPr>
          <p:spPr bwMode="auto">
            <a:xfrm rot="16200000" flipH="1">
              <a:off x="6949869" y="1765376"/>
              <a:ext cx="349492" cy="349492"/>
            </a:xfrm>
            <a:custGeom>
              <a:avLst/>
              <a:gdLst>
                <a:gd name="T0" fmla="*/ 0 w 275"/>
                <a:gd name="T1" fmla="*/ 275 h 275"/>
                <a:gd name="T2" fmla="*/ 275 w 275"/>
                <a:gd name="T3" fmla="*/ 0 h 275"/>
                <a:gd name="T4" fmla="*/ 0 w 275"/>
                <a:gd name="T5" fmla="*/ 275 h 275"/>
              </a:gdLst>
              <a:ahLst/>
              <a:cxnLst>
                <a:cxn ang="0">
                  <a:pos x="T0" y="T1"/>
                </a:cxn>
                <a:cxn ang="0">
                  <a:pos x="T2" y="T3"/>
                </a:cxn>
                <a:cxn ang="0">
                  <a:pos x="T4" y="T5"/>
                </a:cxn>
              </a:cxnLst>
              <a:rect l="0" t="0" r="r" b="b"/>
              <a:pathLst>
                <a:path w="275" h="275">
                  <a:moveTo>
                    <a:pt x="0" y="275"/>
                  </a:moveTo>
                  <a:lnTo>
                    <a:pt x="275" y="0"/>
                  </a:lnTo>
                  <a:lnTo>
                    <a:pt x="0" y="27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37" name="Line 18"/>
            <p:cNvSpPr>
              <a:spLocks noChangeShapeType="1"/>
            </p:cNvSpPr>
            <p:nvPr/>
          </p:nvSpPr>
          <p:spPr bwMode="auto">
            <a:xfrm rot="16200000" flipH="1" flipV="1">
              <a:off x="6949869" y="1765376"/>
              <a:ext cx="349492" cy="34949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38" name="Freeform 19"/>
            <p:cNvSpPr/>
            <p:nvPr/>
          </p:nvSpPr>
          <p:spPr bwMode="auto">
            <a:xfrm rot="16200000" flipH="1">
              <a:off x="6946693" y="1760929"/>
              <a:ext cx="357118" cy="358388"/>
            </a:xfrm>
            <a:custGeom>
              <a:avLst/>
              <a:gdLst>
                <a:gd name="T0" fmla="*/ 7 w 281"/>
                <a:gd name="T1" fmla="*/ 282 h 282"/>
                <a:gd name="T2" fmla="*/ 281 w 281"/>
                <a:gd name="T3" fmla="*/ 7 h 282"/>
                <a:gd name="T4" fmla="*/ 274 w 281"/>
                <a:gd name="T5" fmla="*/ 0 h 282"/>
                <a:gd name="T6" fmla="*/ 0 w 281"/>
                <a:gd name="T7" fmla="*/ 275 h 282"/>
                <a:gd name="T8" fmla="*/ 7 w 281"/>
                <a:gd name="T9" fmla="*/ 282 h 282"/>
              </a:gdLst>
              <a:ahLst/>
              <a:cxnLst>
                <a:cxn ang="0">
                  <a:pos x="T0" y="T1"/>
                </a:cxn>
                <a:cxn ang="0">
                  <a:pos x="T2" y="T3"/>
                </a:cxn>
                <a:cxn ang="0">
                  <a:pos x="T4" y="T5"/>
                </a:cxn>
                <a:cxn ang="0">
                  <a:pos x="T6" y="T7"/>
                </a:cxn>
                <a:cxn ang="0">
                  <a:pos x="T8" y="T9"/>
                </a:cxn>
              </a:cxnLst>
              <a:rect l="0" t="0" r="r" b="b"/>
              <a:pathLst>
                <a:path w="281" h="282">
                  <a:moveTo>
                    <a:pt x="7" y="282"/>
                  </a:moveTo>
                  <a:lnTo>
                    <a:pt x="281" y="7"/>
                  </a:lnTo>
                  <a:lnTo>
                    <a:pt x="274" y="0"/>
                  </a:lnTo>
                  <a:lnTo>
                    <a:pt x="0" y="275"/>
                  </a:lnTo>
                  <a:lnTo>
                    <a:pt x="7" y="28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39" name="Freeform 20"/>
            <p:cNvSpPr/>
            <p:nvPr/>
          </p:nvSpPr>
          <p:spPr bwMode="auto">
            <a:xfrm rot="16200000" flipH="1">
              <a:off x="6946693" y="1760929"/>
              <a:ext cx="357118" cy="358388"/>
            </a:xfrm>
            <a:custGeom>
              <a:avLst/>
              <a:gdLst>
                <a:gd name="T0" fmla="*/ 7 w 281"/>
                <a:gd name="T1" fmla="*/ 282 h 282"/>
                <a:gd name="T2" fmla="*/ 281 w 281"/>
                <a:gd name="T3" fmla="*/ 7 h 282"/>
                <a:gd name="T4" fmla="*/ 274 w 281"/>
                <a:gd name="T5" fmla="*/ 0 h 282"/>
                <a:gd name="T6" fmla="*/ 0 w 281"/>
                <a:gd name="T7" fmla="*/ 275 h 282"/>
              </a:gdLst>
              <a:ahLst/>
              <a:cxnLst>
                <a:cxn ang="0">
                  <a:pos x="T0" y="T1"/>
                </a:cxn>
                <a:cxn ang="0">
                  <a:pos x="T2" y="T3"/>
                </a:cxn>
                <a:cxn ang="0">
                  <a:pos x="T4" y="T5"/>
                </a:cxn>
                <a:cxn ang="0">
                  <a:pos x="T6" y="T7"/>
                </a:cxn>
              </a:cxnLst>
              <a:rect l="0" t="0" r="r" b="b"/>
              <a:pathLst>
                <a:path w="281" h="282">
                  <a:moveTo>
                    <a:pt x="7" y="282"/>
                  </a:moveTo>
                  <a:lnTo>
                    <a:pt x="281" y="7"/>
                  </a:lnTo>
                  <a:lnTo>
                    <a:pt x="274" y="0"/>
                  </a:lnTo>
                  <a:lnTo>
                    <a:pt x="0" y="275"/>
                  </a:lnTo>
                </a:path>
              </a:pathLst>
            </a:custGeom>
            <a:solidFill>
              <a:srgbClr val="A3C8BD"/>
            </a:solidFill>
            <a:ln>
              <a:noFill/>
            </a:ln>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54" name="任意多边形: 形状 53"/>
            <p:cNvSpPr/>
            <p:nvPr/>
          </p:nvSpPr>
          <p:spPr bwMode="auto">
            <a:xfrm rot="16200000" flipH="1">
              <a:off x="6174944" y="13792"/>
              <a:ext cx="2129995" cy="6288940"/>
            </a:xfrm>
            <a:custGeom>
              <a:avLst/>
              <a:gdLst>
                <a:gd name="connsiteX0" fmla="*/ 0 w 2660650"/>
                <a:gd name="connsiteY0" fmla="*/ 3125787 h 8215730"/>
                <a:gd name="connsiteX1" fmla="*/ 0 w 2660650"/>
                <a:gd name="connsiteY1" fmla="*/ 8215730 h 8215730"/>
                <a:gd name="connsiteX2" fmla="*/ 2660650 w 2660650"/>
                <a:gd name="connsiteY2" fmla="*/ 8215730 h 8215730"/>
                <a:gd name="connsiteX3" fmla="*/ 2660650 w 2660650"/>
                <a:gd name="connsiteY3" fmla="*/ 8198895 h 8215730"/>
                <a:gd name="connsiteX4" fmla="*/ 2660650 w 2660650"/>
                <a:gd name="connsiteY4" fmla="*/ 0 h 8215730"/>
                <a:gd name="connsiteX5" fmla="*/ 2397919 w 2660650"/>
                <a:gd name="connsiteY5" fmla="*/ 0 h 8215730"/>
                <a:gd name="connsiteX6" fmla="*/ 2397919 w 2660650"/>
                <a:gd name="connsiteY6" fmla="*/ 35775 h 8215730"/>
                <a:gd name="connsiteX7" fmla="*/ 2635250 w 2660650"/>
                <a:gd name="connsiteY7" fmla="*/ 35775 h 8215730"/>
                <a:gd name="connsiteX8" fmla="*/ 2635250 w 2660650"/>
                <a:gd name="connsiteY8" fmla="*/ 8182059 h 8215730"/>
                <a:gd name="connsiteX9" fmla="*/ 2647950 w 2660650"/>
                <a:gd name="connsiteY9" fmla="*/ 8182059 h 8215730"/>
                <a:gd name="connsiteX10" fmla="*/ 2647950 w 2660650"/>
                <a:gd name="connsiteY10" fmla="*/ 8198895 h 8215730"/>
                <a:gd name="connsiteX11" fmla="*/ 2635250 w 2660650"/>
                <a:gd name="connsiteY11" fmla="*/ 8198895 h 8215730"/>
                <a:gd name="connsiteX12" fmla="*/ 2635250 w 2660650"/>
                <a:gd name="connsiteY12" fmla="*/ 8182059 h 8215730"/>
                <a:gd name="connsiteX13" fmla="*/ 26988 w 2660650"/>
                <a:gd name="connsiteY13" fmla="*/ 8182059 h 8215730"/>
                <a:gd name="connsiteX14" fmla="*/ 26987 w 2660650"/>
                <a:gd name="connsiteY14" fmla="*/ 3125787 h 8215730"/>
                <a:gd name="connsiteX15" fmla="*/ 0 w 2660650"/>
                <a:gd name="connsiteY15" fmla="*/ 0 h 8215730"/>
                <a:gd name="connsiteX16" fmla="*/ 0 w 2660650"/>
                <a:gd name="connsiteY16" fmla="*/ 621506 h 8215730"/>
                <a:gd name="connsiteX17" fmla="*/ 26987 w 2660650"/>
                <a:gd name="connsiteY17" fmla="*/ 621506 h 8215730"/>
                <a:gd name="connsiteX18" fmla="*/ 26987 w 2660650"/>
                <a:gd name="connsiteY18" fmla="*/ 35776 h 8215730"/>
                <a:gd name="connsiteX19" fmla="*/ 1243014 w 2660650"/>
                <a:gd name="connsiteY19" fmla="*/ 35775 h 8215730"/>
                <a:gd name="connsiteX20" fmla="*/ 1243014 w 2660650"/>
                <a:gd name="connsiteY20" fmla="*/ 0 h 821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60650" h="8215730">
                  <a:moveTo>
                    <a:pt x="0" y="3125787"/>
                  </a:moveTo>
                  <a:lnTo>
                    <a:pt x="0" y="8215730"/>
                  </a:lnTo>
                  <a:lnTo>
                    <a:pt x="2660650" y="8215730"/>
                  </a:lnTo>
                  <a:lnTo>
                    <a:pt x="2660650" y="8198895"/>
                  </a:lnTo>
                  <a:lnTo>
                    <a:pt x="2660650" y="0"/>
                  </a:lnTo>
                  <a:lnTo>
                    <a:pt x="2397919" y="0"/>
                  </a:lnTo>
                  <a:lnTo>
                    <a:pt x="2397919" y="35775"/>
                  </a:lnTo>
                  <a:lnTo>
                    <a:pt x="2635250" y="35775"/>
                  </a:lnTo>
                  <a:lnTo>
                    <a:pt x="2635250" y="8182059"/>
                  </a:lnTo>
                  <a:lnTo>
                    <a:pt x="2647950" y="8182059"/>
                  </a:lnTo>
                  <a:lnTo>
                    <a:pt x="2647950" y="8198895"/>
                  </a:lnTo>
                  <a:lnTo>
                    <a:pt x="2635250" y="8198895"/>
                  </a:lnTo>
                  <a:lnTo>
                    <a:pt x="2635250" y="8182059"/>
                  </a:lnTo>
                  <a:lnTo>
                    <a:pt x="26988" y="8182059"/>
                  </a:lnTo>
                  <a:lnTo>
                    <a:pt x="26987" y="3125787"/>
                  </a:lnTo>
                  <a:close/>
                  <a:moveTo>
                    <a:pt x="0" y="0"/>
                  </a:moveTo>
                  <a:lnTo>
                    <a:pt x="0" y="621506"/>
                  </a:lnTo>
                  <a:lnTo>
                    <a:pt x="26987" y="621506"/>
                  </a:lnTo>
                  <a:lnTo>
                    <a:pt x="26987" y="35776"/>
                  </a:lnTo>
                  <a:lnTo>
                    <a:pt x="1243014" y="35775"/>
                  </a:lnTo>
                  <a:lnTo>
                    <a:pt x="1243014" y="0"/>
                  </a:lnTo>
                  <a:close/>
                </a:path>
              </a:pathLst>
            </a:custGeom>
            <a:solidFill>
              <a:srgbClr val="A3C8BD"/>
            </a:solidFill>
            <a:ln>
              <a:noFill/>
            </a:ln>
          </p:spPr>
          <p:txBody>
            <a:bodyPr vert="horz" wrap="square" lIns="91440" tIns="45720" rIns="91440" bIns="45720" numCol="1" anchor="t" anchorCtr="0" compatLnSpc="1">
              <a:noAutofit/>
            </a:bodyPr>
            <a:lstStyle/>
            <a:p>
              <a:endParaRPr lang="zh-CN" altLang="en-US">
                <a:solidFill>
                  <a:schemeClr val="tx1">
                    <a:lumMod val="85000"/>
                    <a:lumOff val="15000"/>
                  </a:schemeClr>
                </a:solidFill>
              </a:endParaRPr>
            </a:p>
          </p:txBody>
        </p:sp>
      </p:grpSp>
      <p:sp>
        <p:nvSpPr>
          <p:cNvPr id="55" name="矩形 54"/>
          <p:cNvSpPr/>
          <p:nvPr/>
        </p:nvSpPr>
        <p:spPr>
          <a:xfrm>
            <a:off x="7980553" y="4399722"/>
            <a:ext cx="2463649" cy="646331"/>
          </a:xfrm>
          <a:prstGeom prst="rect">
            <a:avLst/>
          </a:prstGeom>
        </p:spPr>
        <p:txBody>
          <a:bodyPr wrap="square">
            <a:spAutoFit/>
          </a:bodyPr>
          <a:lstStyle/>
          <a:p>
            <a:pPr algn="r"/>
            <a:r>
              <a:rPr lang="zh-CN" altLang="en-US" b="1" dirty="0">
                <a:solidFill>
                  <a:schemeClr val="tx1">
                    <a:lumMod val="85000"/>
                    <a:lumOff val="15000"/>
                  </a:schemeClr>
                </a:solidFill>
                <a:latin typeface="方正字迹-子实行楷简体" panose="02000000000000000000" pitchFamily="2" charset="-122"/>
                <a:ea typeface="方正字迹-子实行楷简体" panose="02000000000000000000" pitchFamily="2" charset="-122"/>
              </a:rPr>
              <a:t>刘芋束</a:t>
            </a:r>
            <a:endParaRPr lang="en-US" altLang="zh-CN" b="1" dirty="0">
              <a:solidFill>
                <a:schemeClr val="tx1">
                  <a:lumMod val="85000"/>
                  <a:lumOff val="15000"/>
                </a:schemeClr>
              </a:solidFill>
              <a:latin typeface="方正字迹-子实行楷简体" panose="02000000000000000000" pitchFamily="2" charset="-122"/>
              <a:ea typeface="方正字迹-子实行楷简体" panose="02000000000000000000" pitchFamily="2" charset="-122"/>
            </a:endParaRPr>
          </a:p>
          <a:p>
            <a:pPr algn="r"/>
            <a:r>
              <a:rPr lang="zh-CN" altLang="en-US" b="1" dirty="0">
                <a:solidFill>
                  <a:schemeClr val="tx1">
                    <a:lumMod val="85000"/>
                    <a:lumOff val="15000"/>
                  </a:schemeClr>
                </a:solidFill>
                <a:latin typeface="方正字迹-子实行楷简体" panose="02000000000000000000" pitchFamily="2" charset="-122"/>
                <a:ea typeface="方正字迹-子实行楷简体" panose="02000000000000000000" pitchFamily="2" charset="-122"/>
              </a:rPr>
              <a:t>黔南民族师范学院</a:t>
            </a:r>
            <a:endParaRPr lang="zh-CN" altLang="en-US" dirty="0">
              <a:solidFill>
                <a:schemeClr val="tx1">
                  <a:lumMod val="85000"/>
                  <a:lumOff val="15000"/>
                </a:schemeClr>
              </a:solidFill>
              <a:latin typeface="方正字迹-子实行楷简体" panose="02000000000000000000" pitchFamily="2" charset="-122"/>
              <a:ea typeface="方正字迹-子实行楷简体" panose="02000000000000000000" pitchFamily="2" charset="-122"/>
            </a:endParaRPr>
          </a:p>
        </p:txBody>
      </p:sp>
    </p:spTree>
    <p:extLst>
      <p:ext uri="{BB962C8B-B14F-4D97-AF65-F5344CB8AC3E}">
        <p14:creationId xmlns:p14="http://schemas.microsoft.com/office/powerpoint/2010/main" val="130954205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0-#ppt_w/2"/>
                                          </p:val>
                                        </p:tav>
                                        <p:tav tm="100000">
                                          <p:val>
                                            <p:strVal val="#ppt_x"/>
                                          </p:val>
                                        </p:tav>
                                      </p:tavLst>
                                    </p:anim>
                                    <p:anim calcmode="lin" valueType="num">
                                      <p:cBhvr additive="base">
                                        <p:cTn id="18" dur="500" fill="hold"/>
                                        <p:tgtEl>
                                          <p:spTgt spid="2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childTnLst>
                          </p:cTn>
                        </p:par>
                        <p:par>
                          <p:cTn id="25" fill="hold">
                            <p:stCondLst>
                              <p:cond delay="2000"/>
                            </p:stCondLst>
                            <p:childTnLst>
                              <p:par>
                                <p:cTn id="26" presetID="14" presetClass="entr" presetSubtype="1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randombar(horizontal)">
                                      <p:cBhvr>
                                        <p:cTn id="28" dur="500"/>
                                        <p:tgtEl>
                                          <p:spTgt spid="42"/>
                                        </p:tgtEl>
                                      </p:cBhvr>
                                    </p:animEffect>
                                  </p:childTnLst>
                                </p:cTn>
                              </p:par>
                            </p:childTnLst>
                          </p:cTn>
                        </p:par>
                        <p:par>
                          <p:cTn id="29" fill="hold">
                            <p:stCondLst>
                              <p:cond delay="250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53"/>
                                        </p:tgtEl>
                                        <p:attrNameLst>
                                          <p:attrName>style.visibility</p:attrName>
                                        </p:attrNameLst>
                                      </p:cBhvr>
                                      <p:to>
                                        <p:strVal val="visible"/>
                                      </p:to>
                                    </p:set>
                                    <p:anim calcmode="lin" valueType="num">
                                      <p:cBhvr>
                                        <p:cTn id="32"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53"/>
                                        </p:tgtEl>
                                        <p:attrNameLst>
                                          <p:attrName>ppt_y</p:attrName>
                                        </p:attrNameLst>
                                      </p:cBhvr>
                                      <p:tavLst>
                                        <p:tav tm="0">
                                          <p:val>
                                            <p:strVal val="#ppt_y"/>
                                          </p:val>
                                        </p:tav>
                                        <p:tav tm="100000">
                                          <p:val>
                                            <p:strVal val="#ppt_y"/>
                                          </p:val>
                                        </p:tav>
                                      </p:tavLst>
                                    </p:anim>
                                    <p:anim calcmode="lin" valueType="num">
                                      <p:cBhvr>
                                        <p:cTn id="34"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5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par>
                          <p:cTn id="52" fill="hold">
                            <p:stCondLst>
                              <p:cond delay="4250"/>
                            </p:stCondLst>
                            <p:childTnLst>
                              <p:par>
                                <p:cTn id="53" presetID="42" presetClass="entr" presetSubtype="0" fill="hold" grpId="0" nodeType="after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1000"/>
                                        <p:tgtEl>
                                          <p:spTgt spid="55"/>
                                        </p:tgtEl>
                                      </p:cBhvr>
                                    </p:animEffect>
                                    <p:anim calcmode="lin" valueType="num">
                                      <p:cBhvr>
                                        <p:cTn id="56" dur="1000" fill="hold"/>
                                        <p:tgtEl>
                                          <p:spTgt spid="55"/>
                                        </p:tgtEl>
                                        <p:attrNameLst>
                                          <p:attrName>ppt_x</p:attrName>
                                        </p:attrNameLst>
                                      </p:cBhvr>
                                      <p:tavLst>
                                        <p:tav tm="0">
                                          <p:val>
                                            <p:strVal val="#ppt_x"/>
                                          </p:val>
                                        </p:tav>
                                        <p:tav tm="100000">
                                          <p:val>
                                            <p:strVal val="#ppt_x"/>
                                          </p:val>
                                        </p:tav>
                                      </p:tavLst>
                                    </p:anim>
                                    <p:anim calcmode="lin" valueType="num">
                                      <p:cBhvr>
                                        <p:cTn id="57"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9" grpId="0" animBg="1"/>
      <p:bldP spid="30" grpId="0" animBg="1"/>
      <p:bldP spid="31" grpId="0" animBg="1"/>
      <p:bldP spid="40" grpId="0" animBg="1"/>
      <p:bldP spid="41" grpId="0" animBg="1"/>
      <p:bldP spid="53" grpId="0"/>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2978"/>
            <a:ext cx="12187592" cy="6930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353931" y="342821"/>
            <a:ext cx="11479731" cy="6172357"/>
          </a:xfrm>
          <a:prstGeom prst="frame">
            <a:avLst>
              <a:gd name="adj1" fmla="val 772"/>
            </a:avLst>
          </a:prstGeom>
          <a:gradFill flip="none" rotWithShape="1">
            <a:gsLst>
              <a:gs pos="0">
                <a:srgbClr val="FEF19F"/>
              </a:gs>
              <a:gs pos="100000">
                <a:srgbClr val="FEF19F"/>
              </a:gs>
              <a:gs pos="50000">
                <a:srgbClr val="937F3C"/>
              </a:gs>
            </a:gsLst>
            <a:lin ang="0" scaled="1"/>
            <a:tileRect/>
          </a:gradFill>
          <a:ln>
            <a:noFill/>
          </a:ln>
          <a:effectLst>
            <a:outerShdw blurRad="1016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6" name="图片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20818854" flipH="1">
            <a:off x="-661462" y="1493265"/>
            <a:ext cx="4661673" cy="5076307"/>
          </a:xfrm>
          <a:prstGeom prst="rect">
            <a:avLst/>
          </a:prstGeom>
        </p:spPr>
      </p:pic>
      <p:grpSp>
        <p:nvGrpSpPr>
          <p:cNvPr id="21" name="组合 20"/>
          <p:cNvGrpSpPr/>
          <p:nvPr/>
        </p:nvGrpSpPr>
        <p:grpSpPr>
          <a:xfrm>
            <a:off x="3550854" y="1747012"/>
            <a:ext cx="1709403" cy="4077562"/>
            <a:chOff x="3540756" y="2403982"/>
            <a:chExt cx="1123576" cy="2485669"/>
          </a:xfrm>
        </p:grpSpPr>
        <p:sp>
          <p:nvSpPr>
            <p:cNvPr id="23" name="TextBox 105"/>
            <p:cNvSpPr txBox="1">
              <a:spLocks noChangeArrowheads="1"/>
            </p:cNvSpPr>
            <p:nvPr/>
          </p:nvSpPr>
          <p:spPr bwMode="auto">
            <a:xfrm>
              <a:off x="3540756" y="2403982"/>
              <a:ext cx="1123576" cy="2485669"/>
            </a:xfrm>
            <a:prstGeom prst="rect">
              <a:avLst/>
            </a:prstGeom>
            <a:noFill/>
            <a:ln w="9525">
              <a:noFill/>
              <a:miter lim="800000"/>
            </a:ln>
          </p:spPr>
          <p:txBody>
            <a:bodyPr vert="eaVert"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3200" spc="300" dirty="0">
                  <a:solidFill>
                    <a:schemeClr val="tx1">
                      <a:lumMod val="85000"/>
                      <a:lumOff val="15000"/>
                    </a:schemeClr>
                  </a:solidFill>
                  <a:latin typeface="楷体_GB2312" panose="02010609030101010101" pitchFamily="49" charset="-122"/>
                  <a:ea typeface="楷体_GB2312" panose="02010609030101010101" pitchFamily="49" charset="-122"/>
                </a:rPr>
                <a:t>全面建设小康的原因</a:t>
              </a:r>
            </a:p>
          </p:txBody>
        </p:sp>
        <p:sp>
          <p:nvSpPr>
            <p:cNvPr id="24" name="TextBox 105"/>
            <p:cNvSpPr txBox="1">
              <a:spLocks noChangeArrowheads="1"/>
            </p:cNvSpPr>
            <p:nvPr/>
          </p:nvSpPr>
          <p:spPr bwMode="auto">
            <a:xfrm>
              <a:off x="3709692" y="2623681"/>
              <a:ext cx="446310" cy="1748178"/>
            </a:xfrm>
            <a:prstGeom prst="rect">
              <a:avLst/>
            </a:prstGeom>
            <a:noFill/>
            <a:ln w="9525">
              <a:noFill/>
              <a:miter lim="800000"/>
            </a:ln>
          </p:spPr>
          <p:txBody>
            <a:bodyPr vert="eaVert"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300" dirty="0">
                  <a:solidFill>
                    <a:schemeClr val="tx1">
                      <a:lumMod val="95000"/>
                      <a:lumOff val="5000"/>
                    </a:schemeClr>
                  </a:solidFill>
                  <a:latin typeface="方正字迹-子实行楷简体" panose="02000000000000000000" pitchFamily="2" charset="-122"/>
                  <a:ea typeface="方正字迹-子实行楷简体" panose="02000000000000000000" pitchFamily="2" charset="-122"/>
                </a:rPr>
                <a:t>PART ONE</a:t>
              </a:r>
              <a:endParaRPr lang="zh-CN" altLang="en-US" sz="2000" b="1" spc="300" dirty="0">
                <a:solidFill>
                  <a:schemeClr val="tx1">
                    <a:lumMod val="95000"/>
                    <a:lumOff val="5000"/>
                  </a:schemeClr>
                </a:solidFill>
                <a:latin typeface="方正字迹-子实行楷简体" panose="02000000000000000000" pitchFamily="2" charset="-122"/>
                <a:ea typeface="方正字迹-子实行楷简体" panose="02000000000000000000" pitchFamily="2" charset="-122"/>
              </a:endParaRPr>
            </a:p>
          </p:txBody>
        </p:sp>
      </p:grpSp>
      <p:sp>
        <p:nvSpPr>
          <p:cNvPr id="25" name="TextBox 13"/>
          <p:cNvSpPr txBox="1"/>
          <p:nvPr/>
        </p:nvSpPr>
        <p:spPr>
          <a:xfrm>
            <a:off x="5724464" y="1968092"/>
            <a:ext cx="369332" cy="3382276"/>
          </a:xfrm>
          <a:prstGeom prst="rect">
            <a:avLst/>
          </a:prstGeom>
          <a:noFill/>
        </p:spPr>
        <p:txBody>
          <a:bodyPr vert="eaVert" wrap="square" rtlCol="0">
            <a:spAutoFit/>
          </a:bodyPr>
          <a:lstStyle/>
          <a:p>
            <a:r>
              <a:rPr lang="zh-CN" altLang="en-US" sz="1200" b="1" spc="225" dirty="0">
                <a:solidFill>
                  <a:schemeClr val="tx1">
                    <a:lumMod val="95000"/>
                    <a:lumOff val="5000"/>
                  </a:schemeClr>
                </a:solidFill>
                <a:latin typeface="方正字迹-子实行楷简体" panose="02000000000000000000" pitchFamily="2" charset="-122"/>
                <a:ea typeface="方正字迹-子实行楷简体" panose="02000000000000000000" pitchFamily="2" charset="-122"/>
              </a:rPr>
              <a:t>人人奔小康，幸福有安康</a:t>
            </a:r>
          </a:p>
        </p:txBody>
      </p:sp>
      <p:pic>
        <p:nvPicPr>
          <p:cNvPr id="3" name="图片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477236" y="803282"/>
            <a:ext cx="3963030" cy="57118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 presetClass="entr" presetSubtype="1"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0-#ppt_h/2"/>
                                          </p:val>
                                        </p:tav>
                                        <p:tav tm="100000">
                                          <p:val>
                                            <p:strVal val="#ppt_y"/>
                                          </p:val>
                                        </p:tav>
                                      </p:tavLst>
                                    </p:anim>
                                  </p:childTnLst>
                                </p:cTn>
                              </p:par>
                            </p:childTnLst>
                          </p:cTn>
                        </p:par>
                        <p:par>
                          <p:cTn id="25" fill="hold">
                            <p:stCondLst>
                              <p:cond delay="2500"/>
                            </p:stCondLst>
                            <p:childTnLst>
                              <p:par>
                                <p:cTn id="26" presetID="22" presetClass="entr" presetSubtype="4"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8154"/>
            <a:ext cx="12187592" cy="6930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353931" y="342821"/>
            <a:ext cx="11479731" cy="6172357"/>
          </a:xfrm>
          <a:prstGeom prst="frame">
            <a:avLst>
              <a:gd name="adj1" fmla="val 772"/>
            </a:avLst>
          </a:prstGeom>
          <a:gradFill flip="none" rotWithShape="1">
            <a:gsLst>
              <a:gs pos="0">
                <a:srgbClr val="FEF19F"/>
              </a:gs>
              <a:gs pos="100000">
                <a:srgbClr val="FEF19F"/>
              </a:gs>
              <a:gs pos="50000">
                <a:srgbClr val="937F3C"/>
              </a:gs>
            </a:gsLst>
            <a:lin ang="0" scaled="1"/>
            <a:tileRect/>
          </a:gradFill>
          <a:ln>
            <a:noFill/>
          </a:ln>
          <a:effectLst>
            <a:outerShdw blurRad="1016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0" name="图片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3984410" flipH="1">
            <a:off x="216185" y="-526303"/>
            <a:ext cx="1596267" cy="1738247"/>
          </a:xfrm>
          <a:prstGeom prst="rect">
            <a:avLst/>
          </a:prstGeom>
        </p:spPr>
      </p:pic>
      <p:sp>
        <p:nvSpPr>
          <p:cNvPr id="12" name="TextBox 105"/>
          <p:cNvSpPr txBox="1">
            <a:spLocks noChangeArrowheads="1"/>
          </p:cNvSpPr>
          <p:nvPr/>
        </p:nvSpPr>
        <p:spPr bwMode="auto">
          <a:xfrm>
            <a:off x="2130238" y="554716"/>
            <a:ext cx="5627414" cy="930990"/>
          </a:xfrm>
          <a:prstGeom prst="rect">
            <a:avLst/>
          </a:prstGeom>
          <a:noFill/>
          <a:ln w="9525">
            <a:noFill/>
            <a:miter lim="800000"/>
          </a:ln>
        </p:spPr>
        <p:txBody>
          <a:bodyPr vert="horz"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tx1">
                    <a:lumMod val="95000"/>
                    <a:lumOff val="5000"/>
                  </a:schemeClr>
                </a:solidFill>
                <a:latin typeface="方正字迹-子实行楷简体" panose="02000000000000000000" pitchFamily="2" charset="-122"/>
                <a:ea typeface="方正字迹-子实行楷简体" panose="02000000000000000000" pitchFamily="2" charset="-122"/>
              </a:rPr>
              <a:t>PART ONE</a:t>
            </a:r>
            <a:r>
              <a:rPr lang="zh-CN" altLang="en-US" sz="2800" spc="300" dirty="0">
                <a:solidFill>
                  <a:schemeClr val="tx1">
                    <a:lumMod val="85000"/>
                    <a:lumOff val="15000"/>
                  </a:schemeClr>
                </a:solidFill>
                <a:latin typeface="楷体_GB2312" panose="02010609030101010101" pitchFamily="49" charset="-122"/>
                <a:ea typeface="楷体_GB2312" panose="02010609030101010101" pitchFamily="49" charset="-122"/>
              </a:rPr>
              <a:t>全面建设小康的原因</a:t>
            </a:r>
          </a:p>
          <a:p>
            <a:pPr eaLnBrk="1" hangingPunct="1"/>
            <a:endParaRPr lang="zh-CN" altLang="en-US" sz="2800" b="1" dirty="0">
              <a:solidFill>
                <a:schemeClr val="tx1">
                  <a:lumMod val="95000"/>
                  <a:lumOff val="5000"/>
                </a:schemeClr>
              </a:solidFill>
              <a:latin typeface="方正字迹-子实行楷简体" panose="02000000000000000000" pitchFamily="2" charset="-122"/>
              <a:ea typeface="方正字迹-子实行楷简体" panose="02000000000000000000" pitchFamily="2" charset="-122"/>
            </a:endParaRPr>
          </a:p>
        </p:txBody>
      </p:sp>
      <p:pic>
        <p:nvPicPr>
          <p:cNvPr id="7" name="图片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03248" y="4642344"/>
            <a:ext cx="2019653" cy="1872834"/>
          </a:xfrm>
          <a:prstGeom prst="rect">
            <a:avLst/>
          </a:prstGeom>
        </p:spPr>
      </p:pic>
      <p:pic>
        <p:nvPicPr>
          <p:cNvPr id="6" name="图片 5">
            <a:extLst>
              <a:ext uri="{FF2B5EF4-FFF2-40B4-BE49-F238E27FC236}">
                <a16:creationId xmlns:a16="http://schemas.microsoft.com/office/drawing/2014/main" id="{62ED0773-5433-40B1-945F-4470674C44A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745986" y="1885910"/>
            <a:ext cx="2325613" cy="2095282"/>
          </a:xfrm>
          <a:prstGeom prst="rect">
            <a:avLst/>
          </a:prstGeom>
        </p:spPr>
      </p:pic>
      <p:pic>
        <p:nvPicPr>
          <p:cNvPr id="29" name="图片 28">
            <a:extLst>
              <a:ext uri="{FF2B5EF4-FFF2-40B4-BE49-F238E27FC236}">
                <a16:creationId xmlns:a16="http://schemas.microsoft.com/office/drawing/2014/main" id="{C3A54231-3214-4821-8EF3-D3A4D9EB660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flipH="1">
            <a:off x="6977286" y="1850610"/>
            <a:ext cx="2325613" cy="2095282"/>
          </a:xfrm>
          <a:prstGeom prst="rect">
            <a:avLst/>
          </a:prstGeom>
        </p:spPr>
      </p:pic>
      <p:pic>
        <p:nvPicPr>
          <p:cNvPr id="9" name="图片 8">
            <a:extLst>
              <a:ext uri="{FF2B5EF4-FFF2-40B4-BE49-F238E27FC236}">
                <a16:creationId xmlns:a16="http://schemas.microsoft.com/office/drawing/2014/main" id="{0EDE0EC1-CFBD-4A8A-AF08-E00FF2819C4B}"/>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900360" y="4152611"/>
            <a:ext cx="2088262" cy="2088262"/>
          </a:xfrm>
          <a:prstGeom prst="rect">
            <a:avLst/>
          </a:prstGeom>
        </p:spPr>
      </p:pic>
      <p:sp>
        <p:nvSpPr>
          <p:cNvPr id="15" name="TextBox 105">
            <a:extLst>
              <a:ext uri="{FF2B5EF4-FFF2-40B4-BE49-F238E27FC236}">
                <a16:creationId xmlns:a16="http://schemas.microsoft.com/office/drawing/2014/main" id="{348BD6DA-9391-4736-A7C2-4B0CFDBF1396}"/>
              </a:ext>
            </a:extLst>
          </p:cNvPr>
          <p:cNvSpPr txBox="1">
            <a:spLocks noChangeArrowheads="1"/>
          </p:cNvSpPr>
          <p:nvPr/>
        </p:nvSpPr>
        <p:spPr bwMode="auto">
          <a:xfrm>
            <a:off x="1153417" y="2192817"/>
            <a:ext cx="3185138" cy="992545"/>
          </a:xfrm>
          <a:prstGeom prst="rect">
            <a:avLst/>
          </a:prstGeom>
          <a:noFill/>
          <a:ln w="9525">
            <a:noFill/>
            <a:miter lim="800000"/>
          </a:ln>
        </p:spPr>
        <p:txBody>
          <a:bodyPr vert="horz"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6000" b="1" dirty="0">
                <a:solidFill>
                  <a:schemeClr val="tx1">
                    <a:lumMod val="95000"/>
                    <a:lumOff val="5000"/>
                  </a:schemeClr>
                </a:solidFill>
                <a:latin typeface="方正字迹-子实行楷简体" panose="02000000000000000000" pitchFamily="2" charset="-122"/>
                <a:ea typeface="方正字迹-子实行楷简体" panose="02000000000000000000" pitchFamily="2" charset="-122"/>
              </a:rPr>
              <a:t>城市</a:t>
            </a:r>
          </a:p>
        </p:txBody>
      </p:sp>
      <p:sp>
        <p:nvSpPr>
          <p:cNvPr id="16" name="TextBox 105">
            <a:extLst>
              <a:ext uri="{FF2B5EF4-FFF2-40B4-BE49-F238E27FC236}">
                <a16:creationId xmlns:a16="http://schemas.microsoft.com/office/drawing/2014/main" id="{B20BA68A-31CD-41E0-9C65-5E1ADE58187F}"/>
              </a:ext>
            </a:extLst>
          </p:cNvPr>
          <p:cNvSpPr txBox="1">
            <a:spLocks noChangeArrowheads="1"/>
          </p:cNvSpPr>
          <p:nvPr/>
        </p:nvSpPr>
        <p:spPr bwMode="auto">
          <a:xfrm>
            <a:off x="5116369" y="2219694"/>
            <a:ext cx="4237331" cy="1300322"/>
          </a:xfrm>
          <a:prstGeom prst="rect">
            <a:avLst/>
          </a:prstGeom>
          <a:noFill/>
          <a:ln w="9525">
            <a:noFill/>
            <a:miter lim="800000"/>
          </a:ln>
        </p:spPr>
        <p:txBody>
          <a:bodyPr vert="horz"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0" b="1" dirty="0">
                <a:solidFill>
                  <a:schemeClr val="tx1">
                    <a:lumMod val="95000"/>
                    <a:lumOff val="5000"/>
                  </a:schemeClr>
                </a:solidFill>
                <a:latin typeface="方正字迹-子实行楷简体" panose="02000000000000000000" pitchFamily="2" charset="-122"/>
                <a:ea typeface="方正字迹-子实行楷简体" panose="02000000000000000000" pitchFamily="2" charset="-122"/>
              </a:rPr>
              <a:t>PK</a:t>
            </a:r>
            <a:endParaRPr lang="zh-CN" altLang="en-US" sz="8000" b="1" dirty="0">
              <a:solidFill>
                <a:schemeClr val="tx1">
                  <a:lumMod val="95000"/>
                  <a:lumOff val="5000"/>
                </a:schemeClr>
              </a:solidFill>
              <a:latin typeface="方正字迹-子实行楷简体" panose="02000000000000000000" pitchFamily="2" charset="-122"/>
              <a:ea typeface="方正字迹-子实行楷简体" panose="02000000000000000000" pitchFamily="2" charset="-122"/>
            </a:endParaRPr>
          </a:p>
        </p:txBody>
      </p:sp>
      <p:sp>
        <p:nvSpPr>
          <p:cNvPr id="17" name="TextBox 105">
            <a:extLst>
              <a:ext uri="{FF2B5EF4-FFF2-40B4-BE49-F238E27FC236}">
                <a16:creationId xmlns:a16="http://schemas.microsoft.com/office/drawing/2014/main" id="{AC16CAED-09B0-4693-B5C6-2B6B65E8DF42}"/>
              </a:ext>
            </a:extLst>
          </p:cNvPr>
          <p:cNvSpPr txBox="1">
            <a:spLocks noChangeArrowheads="1"/>
          </p:cNvSpPr>
          <p:nvPr/>
        </p:nvSpPr>
        <p:spPr bwMode="auto">
          <a:xfrm>
            <a:off x="9292907" y="2243346"/>
            <a:ext cx="4237331" cy="992545"/>
          </a:xfrm>
          <a:prstGeom prst="rect">
            <a:avLst/>
          </a:prstGeom>
          <a:noFill/>
          <a:ln w="9525">
            <a:noFill/>
            <a:miter lim="800000"/>
          </a:ln>
        </p:spPr>
        <p:txBody>
          <a:bodyPr vert="horz"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6000" b="1" dirty="0">
                <a:solidFill>
                  <a:schemeClr val="tx1">
                    <a:lumMod val="95000"/>
                    <a:lumOff val="5000"/>
                  </a:schemeClr>
                </a:solidFill>
                <a:latin typeface="方正字迹-子实行楷简体" panose="02000000000000000000" pitchFamily="2" charset="-122"/>
                <a:ea typeface="方正字迹-子实行楷简体" panose="02000000000000000000" pitchFamily="2" charset="-122"/>
              </a:rPr>
              <a:t>农村</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2250"/>
                            </p:stCondLst>
                            <p:childTnLst>
                              <p:par>
                                <p:cTn id="23" presetID="53" presetClass="entr" presetSubtype="16"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750"/>
                            </p:stCondLst>
                            <p:childTnLst>
                              <p:par>
                                <p:cTn id="29" presetID="53" presetClass="entr" presetSubtype="16"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par>
                                <p:cTn id="34" presetID="53" presetClass="entr" presetSubtype="16"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par>
                                <p:cTn id="39" presetID="53" presetClass="entr" presetSubtype="16"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childTnLst>
                          </p:cTn>
                        </p:par>
                        <p:par>
                          <p:cTn id="44" fill="hold">
                            <p:stCondLst>
                              <p:cond delay="325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15"/>
                                        </p:tgtEl>
                                        <p:attrNameLst>
                                          <p:attrName>ppt_y</p:attrName>
                                        </p:attrNameLst>
                                      </p:cBhvr>
                                      <p:tavLst>
                                        <p:tav tm="0">
                                          <p:val>
                                            <p:strVal val="#ppt_y"/>
                                          </p:val>
                                        </p:tav>
                                        <p:tav tm="100000">
                                          <p:val>
                                            <p:strVal val="#ppt_y"/>
                                          </p:val>
                                        </p:tav>
                                      </p:tavLst>
                                    </p:anim>
                                    <p:anim calcmode="lin" valueType="num">
                                      <p:cBhvr>
                                        <p:cTn id="4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15"/>
                                        </p:tgtEl>
                                      </p:cBhvr>
                                    </p:animEffect>
                                  </p:childTnLst>
                                </p:cTn>
                              </p:par>
                            </p:childTnLst>
                          </p:cTn>
                        </p:par>
                        <p:par>
                          <p:cTn id="52" fill="hold">
                            <p:stCondLst>
                              <p:cond delay="3800"/>
                            </p:stCondLst>
                            <p:childTnLst>
                              <p:par>
                                <p:cTn id="53" presetID="41" presetClass="entr" presetSubtype="0" fill="hold" grpId="0" nodeType="afterEffect">
                                  <p:stCondLst>
                                    <p:cond delay="0"/>
                                  </p:stCondLst>
                                  <p:iterate type="lt">
                                    <p:tmPct val="10000"/>
                                  </p:iterate>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56" dur="500" fill="hold"/>
                                        <p:tgtEl>
                                          <p:spTgt spid="16"/>
                                        </p:tgtEl>
                                        <p:attrNameLst>
                                          <p:attrName>ppt_y</p:attrName>
                                        </p:attrNameLst>
                                      </p:cBhvr>
                                      <p:tavLst>
                                        <p:tav tm="0">
                                          <p:val>
                                            <p:strVal val="#ppt_y"/>
                                          </p:val>
                                        </p:tav>
                                        <p:tav tm="100000">
                                          <p:val>
                                            <p:strVal val="#ppt_y"/>
                                          </p:val>
                                        </p:tav>
                                      </p:tavLst>
                                    </p:anim>
                                    <p:anim calcmode="lin" valueType="num">
                                      <p:cBhvr>
                                        <p:cTn id="57"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58"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59" dur="500" tmFilter="0,0; .5, 1; 1, 1"/>
                                        <p:tgtEl>
                                          <p:spTgt spid="16"/>
                                        </p:tgtEl>
                                      </p:cBhvr>
                                    </p:animEffect>
                                  </p:childTnLst>
                                </p:cTn>
                              </p:par>
                            </p:childTnLst>
                          </p:cTn>
                        </p:par>
                        <p:par>
                          <p:cTn id="60" fill="hold">
                            <p:stCondLst>
                              <p:cond delay="4350"/>
                            </p:stCondLst>
                            <p:childTnLst>
                              <p:par>
                                <p:cTn id="61" presetID="41" presetClass="entr" presetSubtype="0" fill="hold" grpId="0" nodeType="afterEffect">
                                  <p:stCondLst>
                                    <p:cond delay="0"/>
                                  </p:stCondLst>
                                  <p:iterate type="lt">
                                    <p:tmPct val="10000"/>
                                  </p:iterate>
                                  <p:childTnLst>
                                    <p:set>
                                      <p:cBhvr>
                                        <p:cTn id="62" dur="1" fill="hold">
                                          <p:stCondLst>
                                            <p:cond delay="0"/>
                                          </p:stCondLst>
                                        </p:cTn>
                                        <p:tgtEl>
                                          <p:spTgt spid="17"/>
                                        </p:tgtEl>
                                        <p:attrNameLst>
                                          <p:attrName>style.visibility</p:attrName>
                                        </p:attrNameLst>
                                      </p:cBhvr>
                                      <p:to>
                                        <p:strVal val="visible"/>
                                      </p:to>
                                    </p:set>
                                    <p:anim calcmode="lin" valueType="num">
                                      <p:cBhvr>
                                        <p:cTn id="6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64" dur="500" fill="hold"/>
                                        <p:tgtEl>
                                          <p:spTgt spid="17"/>
                                        </p:tgtEl>
                                        <p:attrNameLst>
                                          <p:attrName>ppt_y</p:attrName>
                                        </p:attrNameLst>
                                      </p:cBhvr>
                                      <p:tavLst>
                                        <p:tav tm="0">
                                          <p:val>
                                            <p:strVal val="#ppt_y"/>
                                          </p:val>
                                        </p:tav>
                                        <p:tav tm="100000">
                                          <p:val>
                                            <p:strVal val="#ppt_y"/>
                                          </p:val>
                                        </p:tav>
                                      </p:tavLst>
                                    </p:anim>
                                    <p:anim calcmode="lin" valueType="num">
                                      <p:cBhvr>
                                        <p:cTn id="6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6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67" dur="500" tmFilter="0,0; .5, 1; 1, 1"/>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2"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2474"/>
            <a:ext cx="12187592" cy="6930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353931" y="342821"/>
            <a:ext cx="11479731" cy="6172357"/>
          </a:xfrm>
          <a:prstGeom prst="frame">
            <a:avLst>
              <a:gd name="adj1" fmla="val 772"/>
            </a:avLst>
          </a:prstGeom>
          <a:gradFill flip="none" rotWithShape="1">
            <a:gsLst>
              <a:gs pos="0">
                <a:srgbClr val="FEF19F"/>
              </a:gs>
              <a:gs pos="100000">
                <a:srgbClr val="FEF19F"/>
              </a:gs>
              <a:gs pos="50000">
                <a:srgbClr val="937F3C"/>
              </a:gs>
            </a:gsLst>
            <a:lin ang="0" scaled="1"/>
            <a:tileRect/>
          </a:gradFill>
          <a:ln>
            <a:noFill/>
          </a:ln>
          <a:effectLst>
            <a:outerShdw blurRad="1016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lt"/>
            </a:endParaRPr>
          </a:p>
        </p:txBody>
      </p:sp>
      <p:pic>
        <p:nvPicPr>
          <p:cNvPr id="10" name="图片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3984410" flipH="1">
            <a:off x="216185" y="-526303"/>
            <a:ext cx="1596267" cy="1738247"/>
          </a:xfrm>
          <a:prstGeom prst="rect">
            <a:avLst/>
          </a:prstGeom>
        </p:spPr>
      </p:pic>
      <p:sp>
        <p:nvSpPr>
          <p:cNvPr id="12" name="TextBox 105"/>
          <p:cNvSpPr txBox="1">
            <a:spLocks noChangeArrowheads="1"/>
          </p:cNvSpPr>
          <p:nvPr/>
        </p:nvSpPr>
        <p:spPr bwMode="auto">
          <a:xfrm>
            <a:off x="2130238" y="554715"/>
            <a:ext cx="6050201" cy="930990"/>
          </a:xfrm>
          <a:prstGeom prst="rect">
            <a:avLst/>
          </a:prstGeom>
          <a:noFill/>
          <a:ln w="9525">
            <a:noFill/>
            <a:miter lim="800000"/>
          </a:ln>
        </p:spPr>
        <p:txBody>
          <a:bodyPr vert="horz"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tx1">
                    <a:lumMod val="95000"/>
                    <a:lumOff val="5000"/>
                  </a:schemeClr>
                </a:solidFill>
                <a:latin typeface="+mn-lt"/>
                <a:ea typeface="方正字迹-子实行楷简体" panose="02000000000000000000" pitchFamily="2" charset="-122"/>
                <a:cs typeface="+mn-lt"/>
              </a:rPr>
              <a:t>PART ONE</a:t>
            </a:r>
            <a:r>
              <a:rPr lang="zh-CN" altLang="en-US" sz="2800" spc="300" dirty="0">
                <a:solidFill>
                  <a:schemeClr val="tx1">
                    <a:lumMod val="85000"/>
                    <a:lumOff val="15000"/>
                  </a:schemeClr>
                </a:solidFill>
                <a:latin typeface="楷体_GB2312" panose="02010609030101010101" pitchFamily="49" charset="-122"/>
                <a:ea typeface="楷体_GB2312" panose="02010609030101010101" pitchFamily="49" charset="-122"/>
              </a:rPr>
              <a:t>全面建设小康的原因</a:t>
            </a:r>
          </a:p>
          <a:p>
            <a:pPr eaLnBrk="1" hangingPunct="1"/>
            <a:endParaRPr lang="zh-CN" altLang="en-US" sz="2800" b="1" dirty="0">
              <a:solidFill>
                <a:schemeClr val="tx1">
                  <a:lumMod val="95000"/>
                  <a:lumOff val="5000"/>
                </a:schemeClr>
              </a:solidFill>
              <a:latin typeface="+mn-lt"/>
              <a:ea typeface="方正字迹-子实行楷简体" panose="02000000000000000000" pitchFamily="2" charset="-122"/>
              <a:cs typeface="+mn-lt"/>
            </a:endParaRPr>
          </a:p>
        </p:txBody>
      </p:sp>
      <p:pic>
        <p:nvPicPr>
          <p:cNvPr id="7" name="图片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61880" y="4809007"/>
            <a:ext cx="2019653" cy="1872834"/>
          </a:xfrm>
          <a:prstGeom prst="rect">
            <a:avLst/>
          </a:prstGeom>
        </p:spPr>
      </p:pic>
      <p:sp>
        <p:nvSpPr>
          <p:cNvPr id="48" name="文本框 47"/>
          <p:cNvSpPr txBox="1"/>
          <p:nvPr/>
        </p:nvSpPr>
        <p:spPr>
          <a:xfrm>
            <a:off x="3103789" y="5664658"/>
            <a:ext cx="4103098" cy="4298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lang="zh-CN" altLang="en-US" sz="2000" b="1" noProof="0" dirty="0">
                <a:ln>
                  <a:noFill/>
                </a:ln>
                <a:solidFill>
                  <a:prstClr val="black"/>
                </a:solidFill>
                <a:effectLst/>
                <a:uLnTx/>
                <a:uFillTx/>
                <a:ea typeface="+mn-lt"/>
                <a:cs typeface="+mn-ea"/>
                <a:sym typeface="+mn-lt"/>
              </a:rPr>
              <a:t>顶尖的室内设计</a:t>
            </a:r>
            <a:endParaRPr kumimoji="0" lang="zh-CN" altLang="en-US" sz="2000" b="1" i="0" u="none" strike="noStrike" kern="1200" cap="none" spc="0" normalizeH="0" baseline="0" noProof="0" dirty="0">
              <a:ln>
                <a:noFill/>
              </a:ln>
              <a:solidFill>
                <a:prstClr val="black"/>
              </a:solidFill>
              <a:effectLst/>
              <a:uLnTx/>
              <a:uFillTx/>
              <a:ea typeface="+mn-lt"/>
              <a:cs typeface="+mn-ea"/>
              <a:sym typeface="+mn-lt"/>
            </a:endParaRPr>
          </a:p>
        </p:txBody>
      </p:sp>
      <p:sp>
        <p:nvSpPr>
          <p:cNvPr id="50" name="文本框 49"/>
          <p:cNvSpPr txBox="1"/>
          <p:nvPr/>
        </p:nvSpPr>
        <p:spPr>
          <a:xfrm>
            <a:off x="1067726" y="1943622"/>
            <a:ext cx="4103098" cy="398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zh-CN" sz="2000" b="1" noProof="0" dirty="0">
                <a:ln>
                  <a:noFill/>
                </a:ln>
                <a:solidFill>
                  <a:prstClr val="black"/>
                </a:solidFill>
                <a:effectLst/>
                <a:uLnTx/>
                <a:uFillTx/>
                <a:ea typeface="+mn-lt"/>
                <a:cs typeface="+mn-ea"/>
                <a:sym typeface="+mn-lt"/>
              </a:rPr>
              <a:t>添加标题</a:t>
            </a:r>
            <a:endParaRPr kumimoji="0" lang="zh-CN" altLang="en-US" sz="2000" b="1" i="0" u="none" strike="noStrike" kern="1200" cap="none" spc="0" normalizeH="0" baseline="0" noProof="0" dirty="0">
              <a:ln>
                <a:noFill/>
              </a:ln>
              <a:solidFill>
                <a:prstClr val="black"/>
              </a:solidFill>
              <a:effectLst/>
              <a:uLnTx/>
              <a:uFillTx/>
              <a:ea typeface="+mn-lt"/>
              <a:cs typeface="+mn-ea"/>
              <a:sym typeface="+mn-lt"/>
            </a:endParaRPr>
          </a:p>
        </p:txBody>
      </p:sp>
      <p:sp>
        <p:nvSpPr>
          <p:cNvPr id="51" name="文本框 50"/>
          <p:cNvSpPr txBox="1"/>
          <p:nvPr/>
        </p:nvSpPr>
        <p:spPr>
          <a:xfrm>
            <a:off x="1134905" y="2334025"/>
            <a:ext cx="4030345" cy="5732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fontAlgn="auto">
              <a:lnSpc>
                <a:spcPts val="2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prstClr val="black"/>
              </a:solidFill>
              <a:effectLst/>
              <a:uLnTx/>
              <a:uFillTx/>
              <a:ea typeface="+mn-lt"/>
              <a:cs typeface="+mn-ea"/>
              <a:sym typeface="+mn-lt"/>
            </a:endParaRPr>
          </a:p>
          <a:p>
            <a:pPr marL="0" marR="0" lvl="0" indent="0" algn="ctr" defTabSz="914400" rtl="0" eaLnBrk="1" fontAlgn="auto" latinLnBrk="0" hangingPunct="1">
              <a:lnSpc>
                <a:spcPts val="2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prstClr val="black"/>
              </a:solidFill>
              <a:effectLst/>
              <a:uLnTx/>
              <a:uFillTx/>
              <a:ea typeface="+mn-lt"/>
              <a:cs typeface="+mn-ea"/>
              <a:sym typeface="+mn-lt"/>
            </a:endParaRPr>
          </a:p>
        </p:txBody>
      </p:sp>
      <p:sp>
        <p:nvSpPr>
          <p:cNvPr id="55" name="文本框 54"/>
          <p:cNvSpPr txBox="1"/>
          <p:nvPr/>
        </p:nvSpPr>
        <p:spPr>
          <a:xfrm>
            <a:off x="853849" y="4491101"/>
            <a:ext cx="3435025" cy="10862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ts val="2000"/>
              </a:lnSpc>
              <a:spcBef>
                <a:spcPts val="0"/>
              </a:spcBef>
              <a:spcAft>
                <a:spcPts val="0"/>
              </a:spcAft>
              <a:buClrTx/>
              <a:buSzTx/>
              <a:buFontTx/>
              <a:defRPr/>
            </a:pPr>
            <a:r>
              <a:rPr lang="zh-CN" altLang="en-US" sz="1100" dirty="0">
                <a:solidFill>
                  <a:schemeClr val="tx1">
                    <a:lumMod val="85000"/>
                    <a:lumOff val="15000"/>
                  </a:schemeClr>
                </a:solidFill>
                <a:ea typeface="+mn-lt"/>
                <a:sym typeface="FZHei-B01S" panose="02010601030101010101" pitchFamily="2" charset="-122"/>
              </a:rPr>
              <a:t>。</a:t>
            </a:r>
          </a:p>
          <a:p>
            <a:pPr lvl="0" algn="ctr">
              <a:lnSpc>
                <a:spcPts val="2000"/>
              </a:lnSpc>
              <a:spcBef>
                <a:spcPts val="0"/>
              </a:spcBef>
              <a:spcAft>
                <a:spcPts val="0"/>
              </a:spcAft>
              <a:buClrTx/>
              <a:buSzTx/>
              <a:buFontTx/>
              <a:defRPr/>
            </a:pPr>
            <a:endParaRPr lang="zh-CN" altLang="en-US" sz="1100" dirty="0">
              <a:solidFill>
                <a:schemeClr val="tx1">
                  <a:lumMod val="85000"/>
                  <a:lumOff val="15000"/>
                </a:schemeClr>
              </a:solidFill>
              <a:ea typeface="+mn-lt"/>
              <a:sym typeface="+mn-lt"/>
            </a:endParaRPr>
          </a:p>
          <a:p>
            <a:pPr lvl="0" algn="ctr">
              <a:lnSpc>
                <a:spcPts val="2000"/>
              </a:lnSpc>
              <a:spcBef>
                <a:spcPts val="0"/>
              </a:spcBef>
              <a:spcAft>
                <a:spcPts val="0"/>
              </a:spcAft>
              <a:buClrTx/>
              <a:buSzTx/>
              <a:buFontTx/>
              <a:defRPr/>
            </a:pPr>
            <a:endParaRPr lang="zh-CN" altLang="en-US" sz="1100" dirty="0">
              <a:solidFill>
                <a:schemeClr val="tx1">
                  <a:lumMod val="85000"/>
                  <a:lumOff val="15000"/>
                </a:schemeClr>
              </a:solidFill>
              <a:ea typeface="+mn-lt"/>
              <a:sym typeface="+mn-lt"/>
            </a:endParaRPr>
          </a:p>
          <a:p>
            <a:pPr lvl="0" algn="ctr">
              <a:lnSpc>
                <a:spcPts val="2000"/>
              </a:lnSpc>
              <a:spcBef>
                <a:spcPts val="0"/>
              </a:spcBef>
              <a:spcAft>
                <a:spcPts val="0"/>
              </a:spcAft>
              <a:buClrTx/>
              <a:buSzTx/>
              <a:buFontTx/>
              <a:defRPr/>
            </a:pPr>
            <a:endParaRPr lang="zh-CN" altLang="en-US" sz="1100" dirty="0">
              <a:solidFill>
                <a:schemeClr val="tx1">
                  <a:lumMod val="85000"/>
                  <a:lumOff val="15000"/>
                </a:schemeClr>
              </a:solidFill>
              <a:ea typeface="+mn-lt"/>
              <a:sym typeface="+mn-lt"/>
            </a:endParaRPr>
          </a:p>
        </p:txBody>
      </p:sp>
      <p:pic>
        <p:nvPicPr>
          <p:cNvPr id="3" name="图片 2">
            <a:extLst>
              <a:ext uri="{FF2B5EF4-FFF2-40B4-BE49-F238E27FC236}">
                <a16:creationId xmlns:a16="http://schemas.microsoft.com/office/drawing/2014/main" id="{7C5DEEC1-1E7B-4CC2-850A-AD6E4B729DD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27758" y="323623"/>
            <a:ext cx="2661810" cy="5032888"/>
          </a:xfrm>
          <a:prstGeom prst="rect">
            <a:avLst/>
          </a:prstGeom>
        </p:spPr>
      </p:pic>
      <p:pic>
        <p:nvPicPr>
          <p:cNvPr id="6" name="图片 5">
            <a:extLst>
              <a:ext uri="{FF2B5EF4-FFF2-40B4-BE49-F238E27FC236}">
                <a16:creationId xmlns:a16="http://schemas.microsoft.com/office/drawing/2014/main" id="{7624327E-922D-4D0A-A4F8-7AA47355FD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3095" y="1091791"/>
            <a:ext cx="6602694" cy="43973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2250"/>
                            </p:stCondLst>
                            <p:childTnLst>
                              <p:par>
                                <p:cTn id="23" presetID="53" presetClass="entr" presetSubtype="16"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750"/>
                            </p:stCondLst>
                            <p:childTnLst>
                              <p:par>
                                <p:cTn id="29" presetID="2" presetClass="entr" presetSubtype="4"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par>
                          <p:cTn id="33" fill="hold">
                            <p:stCondLst>
                              <p:cond delay="3250"/>
                            </p:stCondLst>
                            <p:childTnLst>
                              <p:par>
                                <p:cTn id="34" presetID="22" presetClass="entr" presetSubtype="8" fill="hold" grpId="0" nodeType="after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wipe(left)">
                                      <p:cBhvr>
                                        <p:cTn id="36" dur="500"/>
                                        <p:tgtEl>
                                          <p:spTgt spid="48"/>
                                        </p:tgtEl>
                                      </p:cBhvr>
                                    </p:animEffect>
                                  </p:childTnLst>
                                </p:cTn>
                              </p:par>
                            </p:childTnLst>
                          </p:cTn>
                        </p:par>
                        <p:par>
                          <p:cTn id="37" fill="hold">
                            <p:stCondLst>
                              <p:cond delay="3750"/>
                            </p:stCondLst>
                            <p:childTnLst>
                              <p:par>
                                <p:cTn id="38" presetID="22" presetClass="entr" presetSubtype="8" fill="hold" grpId="0" nodeType="after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wipe(left)">
                                      <p:cBhvr>
                                        <p:cTn id="40" dur="500"/>
                                        <p:tgtEl>
                                          <p:spTgt spid="50"/>
                                        </p:tgtEl>
                                      </p:cBhvr>
                                    </p:animEffect>
                                  </p:childTnLst>
                                </p:cTn>
                              </p:par>
                            </p:childTnLst>
                          </p:cTn>
                        </p:par>
                        <p:par>
                          <p:cTn id="41" fill="hold">
                            <p:stCondLst>
                              <p:cond delay="4250"/>
                            </p:stCondLst>
                            <p:childTnLst>
                              <p:par>
                                <p:cTn id="42" presetID="14" presetClass="entr" presetSubtype="5" fill="hold" grpId="1" nodeType="afterEffect" nodePh="1">
                                  <p:stCondLst>
                                    <p:cond delay="0"/>
                                  </p:stCondLst>
                                  <p:endCondLst>
                                    <p:cond evt="begin" delay="0">
                                      <p:tn val="42"/>
                                    </p:cond>
                                  </p:endCondLst>
                                  <p:childTnLst>
                                    <p:set>
                                      <p:cBhvr>
                                        <p:cTn id="43" dur="1" fill="hold">
                                          <p:stCondLst>
                                            <p:cond delay="0"/>
                                          </p:stCondLst>
                                        </p:cTn>
                                        <p:tgtEl>
                                          <p:spTgt spid="51"/>
                                        </p:tgtEl>
                                        <p:attrNameLst>
                                          <p:attrName>style.visibility</p:attrName>
                                        </p:attrNameLst>
                                      </p:cBhvr>
                                      <p:to>
                                        <p:strVal val="visible"/>
                                      </p:to>
                                    </p:set>
                                    <p:animEffect transition="in" filter="randombar(vertical)">
                                      <p:cBhvr>
                                        <p:cTn id="44" dur="1000"/>
                                        <p:tgtEl>
                                          <p:spTgt spid="51"/>
                                        </p:tgtEl>
                                      </p:cBhvr>
                                    </p:animEffect>
                                  </p:childTnLst>
                                </p:cTn>
                              </p:par>
                            </p:childTnLst>
                          </p:cTn>
                        </p:par>
                        <p:par>
                          <p:cTn id="45" fill="hold">
                            <p:stCondLst>
                              <p:cond delay="5250"/>
                            </p:stCondLst>
                            <p:childTnLst>
                              <p:par>
                                <p:cTn id="46" presetID="14" presetClass="entr" presetSubtype="5" fill="hold" grpId="1" nodeType="after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randombar(vertical)">
                                      <p:cBhvr>
                                        <p:cTn id="48"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2" grpId="0"/>
      <p:bldP spid="48" grpId="0"/>
      <p:bldP spid="50" grpId="0"/>
      <p:bldP spid="51" grpId="0"/>
      <p:bldP spid="51" grpId="1"/>
      <p:bldP spid="55" grpId="0"/>
      <p:bldP spid="5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08" y="-73354"/>
            <a:ext cx="12187592" cy="6930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353931" y="342821"/>
            <a:ext cx="11479731" cy="6172357"/>
          </a:xfrm>
          <a:prstGeom prst="frame">
            <a:avLst>
              <a:gd name="adj1" fmla="val 772"/>
            </a:avLst>
          </a:prstGeom>
          <a:gradFill flip="none" rotWithShape="1">
            <a:gsLst>
              <a:gs pos="0">
                <a:srgbClr val="FEF19F"/>
              </a:gs>
              <a:gs pos="100000">
                <a:srgbClr val="FEF19F"/>
              </a:gs>
              <a:gs pos="50000">
                <a:srgbClr val="937F3C"/>
              </a:gs>
            </a:gsLst>
            <a:lin ang="0" scaled="1"/>
            <a:tileRect/>
          </a:gradFill>
          <a:ln>
            <a:noFill/>
          </a:ln>
          <a:effectLst>
            <a:outerShdw blurRad="1016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0" name="图片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3984410" flipH="1">
            <a:off x="216185" y="-526303"/>
            <a:ext cx="1596267" cy="1738247"/>
          </a:xfrm>
          <a:prstGeom prst="rect">
            <a:avLst/>
          </a:prstGeom>
        </p:spPr>
      </p:pic>
      <p:sp>
        <p:nvSpPr>
          <p:cNvPr id="12" name="TextBox 105"/>
          <p:cNvSpPr txBox="1">
            <a:spLocks noChangeArrowheads="1"/>
          </p:cNvSpPr>
          <p:nvPr/>
        </p:nvSpPr>
        <p:spPr bwMode="auto">
          <a:xfrm>
            <a:off x="1576335" y="647427"/>
            <a:ext cx="5725736" cy="930990"/>
          </a:xfrm>
          <a:prstGeom prst="rect">
            <a:avLst/>
          </a:prstGeom>
          <a:noFill/>
          <a:ln w="9525">
            <a:noFill/>
            <a:miter lim="800000"/>
          </a:ln>
        </p:spPr>
        <p:txBody>
          <a:bodyPr vert="horz"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tx1">
                    <a:lumMod val="95000"/>
                    <a:lumOff val="5000"/>
                  </a:schemeClr>
                </a:solidFill>
                <a:latin typeface="+mn-lt"/>
                <a:ea typeface="方正字迹-子实行楷简体" panose="02000000000000000000" pitchFamily="2" charset="-122"/>
                <a:cs typeface="+mn-lt"/>
              </a:rPr>
              <a:t>PART ONE</a:t>
            </a:r>
            <a:r>
              <a:rPr lang="zh-CN" altLang="en-US" sz="2800" spc="300" dirty="0">
                <a:solidFill>
                  <a:schemeClr val="tx1">
                    <a:lumMod val="85000"/>
                    <a:lumOff val="15000"/>
                  </a:schemeClr>
                </a:solidFill>
                <a:latin typeface="楷体_GB2312" panose="02010609030101010101" pitchFamily="49" charset="-122"/>
                <a:ea typeface="楷体_GB2312" panose="02010609030101010101" pitchFamily="49" charset="-122"/>
              </a:rPr>
              <a:t>全面建设小康的原因</a:t>
            </a:r>
          </a:p>
          <a:p>
            <a:pPr eaLnBrk="1" hangingPunct="1"/>
            <a:endParaRPr lang="zh-CN" altLang="en-US" sz="2800" b="1" dirty="0">
              <a:solidFill>
                <a:schemeClr val="tx1">
                  <a:lumMod val="95000"/>
                  <a:lumOff val="5000"/>
                </a:schemeClr>
              </a:solidFill>
              <a:latin typeface="+mn-lt"/>
              <a:ea typeface="方正字迹-子实行楷简体" panose="02000000000000000000" pitchFamily="2" charset="-122"/>
              <a:cs typeface="+mn-lt"/>
            </a:endParaRPr>
          </a:p>
        </p:txBody>
      </p:sp>
      <p:pic>
        <p:nvPicPr>
          <p:cNvPr id="7" name="图片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03248" y="4642344"/>
            <a:ext cx="2019653" cy="1872834"/>
          </a:xfrm>
          <a:prstGeom prst="rect">
            <a:avLst/>
          </a:prstGeom>
        </p:spPr>
      </p:pic>
      <p:pic>
        <p:nvPicPr>
          <p:cNvPr id="15" name="内容占位符 3"/>
          <p:cNvPicPr>
            <a:picLocks noChangeAspect="1"/>
          </p:cNvPicPr>
          <p:nvPr/>
        </p:nvPicPr>
        <p:blipFill>
          <a:blip r:embed="rId5" cstate="email">
            <a:extLst>
              <a:ext uri="{BEBA8EAE-BF5A-486C-A8C5-ECC9F3942E4B}">
                <a14:imgProps xmlns:a14="http://schemas.microsoft.com/office/drawing/2010/main">
                  <a14:imgLayer r:embed="rId6">
                    <a14:imgEffect>
                      <a14:saturation sat="300000"/>
                    </a14:imgEffect>
                  </a14:imgLayer>
                </a14:imgProps>
              </a:ext>
              <a:ext uri="{28A0092B-C50C-407E-A947-70E740481C1C}">
                <a14:useLocalDpi xmlns:a14="http://schemas.microsoft.com/office/drawing/2010/main"/>
              </a:ext>
            </a:extLst>
          </a:blip>
          <a:stretch>
            <a:fillRect/>
          </a:stretch>
        </p:blipFill>
        <p:spPr>
          <a:xfrm>
            <a:off x="2287805" y="2199128"/>
            <a:ext cx="1149095" cy="1152588"/>
          </a:xfrm>
          <a:prstGeom prst="rect">
            <a:avLst/>
          </a:prstGeom>
        </p:spPr>
      </p:pic>
      <p:sp>
        <p:nvSpPr>
          <p:cNvPr id="19" name="TextBox 11"/>
          <p:cNvSpPr txBox="1"/>
          <p:nvPr/>
        </p:nvSpPr>
        <p:spPr>
          <a:xfrm>
            <a:off x="5198558" y="5709976"/>
            <a:ext cx="2969260" cy="337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prstClr val="black"/>
                </a:solidFill>
                <a:effectLst/>
                <a:uLnTx/>
                <a:uFillTx/>
                <a:ea typeface="+mn-lt"/>
                <a:cs typeface="+mn-ea"/>
                <a:sym typeface="+mn-lt"/>
              </a:rPr>
              <a:t>偏远的乡村地带</a:t>
            </a:r>
            <a:endParaRPr kumimoji="0" lang="zh-CN" sz="1600" b="1" i="0" u="none" strike="noStrike" kern="1200" cap="none" spc="0" normalizeH="0" baseline="0" noProof="0" dirty="0">
              <a:ln>
                <a:noFill/>
              </a:ln>
              <a:solidFill>
                <a:prstClr val="black"/>
              </a:solidFill>
              <a:effectLst/>
              <a:uLnTx/>
              <a:uFillTx/>
              <a:ea typeface="+mn-lt"/>
              <a:cs typeface="+mn-ea"/>
              <a:sym typeface="+mn-lt"/>
            </a:endParaRPr>
          </a:p>
        </p:txBody>
      </p:sp>
      <p:pic>
        <p:nvPicPr>
          <p:cNvPr id="27" name="内容占位符 3"/>
          <p:cNvPicPr>
            <a:picLocks noChangeAspect="1"/>
          </p:cNvPicPr>
          <p:nvPr/>
        </p:nvPicPr>
        <p:blipFill>
          <a:blip r:embed="rId5" cstate="email">
            <a:extLst>
              <a:ext uri="{BEBA8EAE-BF5A-486C-A8C5-ECC9F3942E4B}">
                <a14:imgProps xmlns:a14="http://schemas.microsoft.com/office/drawing/2010/main">
                  <a14:imgLayer r:embed="rId6">
                    <a14:imgEffect>
                      <a14:saturation sat="300000"/>
                    </a14:imgEffect>
                  </a14:imgLayer>
                </a14:imgProps>
              </a:ext>
              <a:ext uri="{28A0092B-C50C-407E-A947-70E740481C1C}">
                <a14:useLocalDpi xmlns:a14="http://schemas.microsoft.com/office/drawing/2010/main"/>
              </a:ext>
            </a:extLst>
          </a:blip>
          <a:stretch>
            <a:fillRect/>
          </a:stretch>
        </p:blipFill>
        <p:spPr>
          <a:xfrm>
            <a:off x="10289189" y="421256"/>
            <a:ext cx="1149095" cy="1152588"/>
          </a:xfrm>
          <a:prstGeom prst="rect">
            <a:avLst/>
          </a:prstGeom>
        </p:spPr>
      </p:pic>
      <p:pic>
        <p:nvPicPr>
          <p:cNvPr id="28" name="内容占位符 3"/>
          <p:cNvPicPr>
            <a:picLocks noChangeAspect="1"/>
          </p:cNvPicPr>
          <p:nvPr/>
        </p:nvPicPr>
        <p:blipFill>
          <a:blip r:embed="rId5" cstate="email">
            <a:extLst>
              <a:ext uri="{BEBA8EAE-BF5A-486C-A8C5-ECC9F3942E4B}">
                <a14:imgProps xmlns:a14="http://schemas.microsoft.com/office/drawing/2010/main">
                  <a14:imgLayer r:embed="rId6">
                    <a14:imgEffect>
                      <a14:saturation sat="300000"/>
                    </a14:imgEffect>
                  </a14:imgLayer>
                </a14:imgProps>
              </a:ext>
              <a:ext uri="{28A0092B-C50C-407E-A947-70E740481C1C}">
                <a14:useLocalDpi xmlns:a14="http://schemas.microsoft.com/office/drawing/2010/main"/>
              </a:ext>
            </a:extLst>
          </a:blip>
          <a:stretch>
            <a:fillRect/>
          </a:stretch>
        </p:blipFill>
        <p:spPr>
          <a:xfrm>
            <a:off x="10124273" y="3147311"/>
            <a:ext cx="1149095" cy="1152588"/>
          </a:xfrm>
          <a:prstGeom prst="rect">
            <a:avLst/>
          </a:prstGeom>
        </p:spPr>
      </p:pic>
      <p:pic>
        <p:nvPicPr>
          <p:cNvPr id="3" name="图片 2">
            <a:extLst>
              <a:ext uri="{FF2B5EF4-FFF2-40B4-BE49-F238E27FC236}">
                <a16:creationId xmlns:a16="http://schemas.microsoft.com/office/drawing/2014/main" id="{5DA9A1F6-9BF8-45F1-8197-FF58A09D482B}"/>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69700" y="2581903"/>
            <a:ext cx="2761063" cy="3667051"/>
          </a:xfrm>
          <a:prstGeom prst="rect">
            <a:avLst/>
          </a:prstGeom>
        </p:spPr>
      </p:pic>
      <p:pic>
        <p:nvPicPr>
          <p:cNvPr id="6" name="图片 5">
            <a:extLst>
              <a:ext uri="{FF2B5EF4-FFF2-40B4-BE49-F238E27FC236}">
                <a16:creationId xmlns:a16="http://schemas.microsoft.com/office/drawing/2014/main" id="{8FD12E05-564E-4EA0-95B8-8BB64413AF5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95727" y="1321466"/>
            <a:ext cx="6329038" cy="38986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2250"/>
                            </p:stCondLst>
                            <p:childTnLst>
                              <p:par>
                                <p:cTn id="23" presetID="53" presetClass="entr" presetSubtype="16"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750"/>
                            </p:stCondLst>
                            <p:childTnLst>
                              <p:par>
                                <p:cTn id="29" presetID="2" presetClass="entr" presetSubtype="4"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par>
                          <p:cTn id="33" fill="hold">
                            <p:stCondLst>
                              <p:cond delay="3250"/>
                            </p:stCondLst>
                            <p:childTnLst>
                              <p:par>
                                <p:cTn id="34" presetID="53" presetClass="entr" presetSubtype="16"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childTnLst>
                          </p:cTn>
                        </p:par>
                        <p:par>
                          <p:cTn id="39" fill="hold">
                            <p:stCondLst>
                              <p:cond delay="3750"/>
                            </p:stCondLst>
                            <p:childTnLst>
                              <p:par>
                                <p:cTn id="40" presetID="53" presetClass="entr" presetSubtype="16"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500" fill="hold"/>
                                        <p:tgtEl>
                                          <p:spTgt spid="27"/>
                                        </p:tgtEl>
                                        <p:attrNameLst>
                                          <p:attrName>ppt_w</p:attrName>
                                        </p:attrNameLst>
                                      </p:cBhvr>
                                      <p:tavLst>
                                        <p:tav tm="0">
                                          <p:val>
                                            <p:fltVal val="0"/>
                                          </p:val>
                                        </p:tav>
                                        <p:tav tm="100000">
                                          <p:val>
                                            <p:strVal val="#ppt_w"/>
                                          </p:val>
                                        </p:tav>
                                      </p:tavLst>
                                    </p:anim>
                                    <p:anim calcmode="lin" valueType="num">
                                      <p:cBhvr>
                                        <p:cTn id="43" dur="500" fill="hold"/>
                                        <p:tgtEl>
                                          <p:spTgt spid="27"/>
                                        </p:tgtEl>
                                        <p:attrNameLst>
                                          <p:attrName>ppt_h</p:attrName>
                                        </p:attrNameLst>
                                      </p:cBhvr>
                                      <p:tavLst>
                                        <p:tav tm="0">
                                          <p:val>
                                            <p:fltVal val="0"/>
                                          </p:val>
                                        </p:tav>
                                        <p:tav tm="100000">
                                          <p:val>
                                            <p:strVal val="#ppt_h"/>
                                          </p:val>
                                        </p:tav>
                                      </p:tavLst>
                                    </p:anim>
                                    <p:animEffect transition="in" filter="fade">
                                      <p:cBhvr>
                                        <p:cTn id="44" dur="500"/>
                                        <p:tgtEl>
                                          <p:spTgt spid="27"/>
                                        </p:tgtEl>
                                      </p:cBhvr>
                                    </p:animEffect>
                                  </p:childTnLst>
                                </p:cTn>
                              </p:par>
                            </p:childTnLst>
                          </p:cTn>
                        </p:par>
                        <p:par>
                          <p:cTn id="45" fill="hold">
                            <p:stCondLst>
                              <p:cond delay="4250"/>
                            </p:stCondLst>
                            <p:childTnLst>
                              <p:par>
                                <p:cTn id="46" presetID="53" presetClass="entr" presetSubtype="16" fill="hold"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图文框 4"/>
          <p:cNvSpPr/>
          <p:nvPr/>
        </p:nvSpPr>
        <p:spPr>
          <a:xfrm>
            <a:off x="353931" y="342821"/>
            <a:ext cx="11479731" cy="6172357"/>
          </a:xfrm>
          <a:prstGeom prst="frame">
            <a:avLst>
              <a:gd name="adj1" fmla="val 772"/>
            </a:avLst>
          </a:prstGeom>
          <a:gradFill flip="none" rotWithShape="1">
            <a:gsLst>
              <a:gs pos="0">
                <a:srgbClr val="FEF19F"/>
              </a:gs>
              <a:gs pos="100000">
                <a:srgbClr val="FEF19F"/>
              </a:gs>
              <a:gs pos="50000">
                <a:srgbClr val="937F3C"/>
              </a:gs>
            </a:gsLst>
            <a:lin ang="0" scaled="1"/>
            <a:tileRect/>
          </a:gradFill>
          <a:ln>
            <a:noFill/>
          </a:ln>
          <a:effectLst>
            <a:outerShdw blurRad="1016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0" name="图片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3984410" flipH="1">
            <a:off x="216185" y="-526303"/>
            <a:ext cx="1596267" cy="1738247"/>
          </a:xfrm>
          <a:prstGeom prst="rect">
            <a:avLst/>
          </a:prstGeom>
        </p:spPr>
      </p:pic>
      <p:sp>
        <p:nvSpPr>
          <p:cNvPr id="12" name="TextBox 105"/>
          <p:cNvSpPr txBox="1">
            <a:spLocks noChangeArrowheads="1"/>
          </p:cNvSpPr>
          <p:nvPr/>
        </p:nvSpPr>
        <p:spPr bwMode="auto">
          <a:xfrm>
            <a:off x="2130238" y="554715"/>
            <a:ext cx="6128859" cy="500103"/>
          </a:xfrm>
          <a:prstGeom prst="rect">
            <a:avLst/>
          </a:prstGeom>
          <a:noFill/>
          <a:ln w="9525">
            <a:noFill/>
            <a:miter lim="800000"/>
          </a:ln>
        </p:spPr>
        <p:txBody>
          <a:bodyPr vert="horz"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tx1">
                    <a:lumMod val="95000"/>
                    <a:lumOff val="5000"/>
                  </a:schemeClr>
                </a:solidFill>
                <a:latin typeface="+mn-lt"/>
                <a:ea typeface="方正字迹-子实行楷简体" panose="02000000000000000000" pitchFamily="2" charset="-122"/>
                <a:cs typeface="+mn-lt"/>
              </a:rPr>
              <a:t>PART ONE</a:t>
            </a:r>
            <a:r>
              <a:rPr lang="zh-CN" altLang="en-US" sz="2800" spc="300" dirty="0">
                <a:solidFill>
                  <a:schemeClr val="tx1">
                    <a:lumMod val="85000"/>
                    <a:lumOff val="15000"/>
                  </a:schemeClr>
                </a:solidFill>
                <a:latin typeface="楷体_GB2312" panose="02010609030101010101" pitchFamily="49" charset="-122"/>
                <a:ea typeface="楷体_GB2312" panose="02010609030101010101" pitchFamily="49" charset="-122"/>
              </a:rPr>
              <a:t>全面建设小康的原因</a:t>
            </a:r>
            <a:endParaRPr lang="zh-CN" altLang="en-US" sz="2800" b="1" dirty="0">
              <a:solidFill>
                <a:schemeClr val="tx1">
                  <a:lumMod val="95000"/>
                  <a:lumOff val="5000"/>
                </a:schemeClr>
              </a:solidFill>
              <a:latin typeface="+mn-lt"/>
              <a:ea typeface="方正字迹-子实行楷简体" panose="02000000000000000000" pitchFamily="2" charset="-122"/>
              <a:cs typeface="+mn-lt"/>
            </a:endParaRPr>
          </a:p>
        </p:txBody>
      </p:sp>
      <p:pic>
        <p:nvPicPr>
          <p:cNvPr id="7" name="图片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03248" y="4642344"/>
            <a:ext cx="2019653" cy="1872834"/>
          </a:xfrm>
          <a:prstGeom prst="rect">
            <a:avLst/>
          </a:prstGeom>
        </p:spPr>
      </p:pic>
      <p:pic>
        <p:nvPicPr>
          <p:cNvPr id="21" name="图片 2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41494" y="1103279"/>
            <a:ext cx="3578585" cy="5361175"/>
          </a:xfrm>
          <a:prstGeom prst="rect">
            <a:avLst/>
          </a:prstGeom>
        </p:spPr>
      </p:pic>
      <p:sp>
        <p:nvSpPr>
          <p:cNvPr id="6" name="矩形 39"/>
          <p:cNvSpPr>
            <a:spLocks noChangeArrowheads="1"/>
          </p:cNvSpPr>
          <p:nvPr/>
        </p:nvSpPr>
        <p:spPr bwMode="auto">
          <a:xfrm>
            <a:off x="5248138" y="1374281"/>
            <a:ext cx="44551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dirty="0">
                <a:solidFill>
                  <a:prstClr val="black"/>
                </a:solidFill>
                <a:latin typeface="+mn-lt"/>
                <a:ea typeface="+mn-lt"/>
                <a:cs typeface="+mn-ea"/>
                <a:sym typeface="+mn-lt"/>
              </a:rPr>
              <a:t>宽敞美丽的教学环境</a:t>
            </a:r>
            <a:endParaRPr kumimoji="0" lang="zh-CN" altLang="en-US" sz="2800" b="1" i="0" u="none" strike="noStrike" kern="1200" cap="none" spc="0" normalizeH="0" baseline="0" noProof="0" dirty="0">
              <a:ln>
                <a:noFill/>
              </a:ln>
              <a:solidFill>
                <a:prstClr val="black"/>
              </a:solidFill>
              <a:effectLst/>
              <a:uLnTx/>
              <a:uFillTx/>
              <a:latin typeface="+mn-lt"/>
              <a:ea typeface="+mn-lt"/>
              <a:cs typeface="+mn-ea"/>
              <a:sym typeface="+mn-lt"/>
            </a:endParaRPr>
          </a:p>
        </p:txBody>
      </p:sp>
      <p:pic>
        <p:nvPicPr>
          <p:cNvPr id="8" name="图片 7">
            <a:extLst>
              <a:ext uri="{FF2B5EF4-FFF2-40B4-BE49-F238E27FC236}">
                <a16:creationId xmlns:a16="http://schemas.microsoft.com/office/drawing/2014/main" id="{18E27CD7-5B0C-492D-8CCD-8E8D36A585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14443" y="2134095"/>
            <a:ext cx="6156111" cy="315698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2250"/>
                            </p:stCondLst>
                            <p:childTnLst>
                              <p:par>
                                <p:cTn id="23" presetID="53" presetClass="entr" presetSubtype="16"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750"/>
                            </p:stCondLst>
                            <p:childTnLst>
                              <p:par>
                                <p:cTn id="29" presetID="22" presetClass="entr" presetSubtype="4"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08" y="0"/>
            <a:ext cx="12187592" cy="6930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353931" y="342821"/>
            <a:ext cx="11479731" cy="6172357"/>
          </a:xfrm>
          <a:prstGeom prst="frame">
            <a:avLst>
              <a:gd name="adj1" fmla="val 772"/>
            </a:avLst>
          </a:prstGeom>
          <a:gradFill flip="none" rotWithShape="1">
            <a:gsLst>
              <a:gs pos="0">
                <a:srgbClr val="FEF19F"/>
              </a:gs>
              <a:gs pos="100000">
                <a:srgbClr val="FEF19F"/>
              </a:gs>
              <a:gs pos="50000">
                <a:srgbClr val="937F3C"/>
              </a:gs>
            </a:gsLst>
            <a:lin ang="0" scaled="1"/>
            <a:tileRect/>
          </a:gradFill>
          <a:ln>
            <a:noFill/>
          </a:ln>
          <a:effectLst>
            <a:outerShdw blurRad="1016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0" name="图片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3984410" flipH="1">
            <a:off x="216185" y="-526303"/>
            <a:ext cx="1596267" cy="1738247"/>
          </a:xfrm>
          <a:prstGeom prst="rect">
            <a:avLst/>
          </a:prstGeom>
        </p:spPr>
      </p:pic>
      <p:sp>
        <p:nvSpPr>
          <p:cNvPr id="12" name="TextBox 105"/>
          <p:cNvSpPr txBox="1">
            <a:spLocks noChangeArrowheads="1"/>
          </p:cNvSpPr>
          <p:nvPr/>
        </p:nvSpPr>
        <p:spPr bwMode="auto">
          <a:xfrm>
            <a:off x="2130238" y="554715"/>
            <a:ext cx="5737223" cy="500103"/>
          </a:xfrm>
          <a:prstGeom prst="rect">
            <a:avLst/>
          </a:prstGeom>
          <a:noFill/>
          <a:ln w="9525">
            <a:noFill/>
            <a:miter lim="800000"/>
          </a:ln>
        </p:spPr>
        <p:txBody>
          <a:bodyPr vert="horz"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tx1">
                    <a:lumMod val="95000"/>
                    <a:lumOff val="5000"/>
                  </a:schemeClr>
                </a:solidFill>
                <a:latin typeface="+mn-lt"/>
                <a:ea typeface="方正字迹-子实行楷简体" panose="02000000000000000000" pitchFamily="2" charset="-122"/>
                <a:cs typeface="+mn-lt"/>
              </a:rPr>
              <a:t>PART ONE</a:t>
            </a:r>
            <a:r>
              <a:rPr lang="zh-CN" altLang="en-US" sz="2800" spc="300" dirty="0">
                <a:solidFill>
                  <a:schemeClr val="tx1">
                    <a:lumMod val="85000"/>
                    <a:lumOff val="15000"/>
                  </a:schemeClr>
                </a:solidFill>
                <a:latin typeface="楷体_GB2312" panose="02010609030101010101" pitchFamily="49" charset="-122"/>
                <a:ea typeface="楷体_GB2312" panose="02010609030101010101" pitchFamily="49" charset="-122"/>
              </a:rPr>
              <a:t>全面建设小康的原因</a:t>
            </a:r>
            <a:endParaRPr lang="zh-CN" altLang="en-US" sz="2800" b="1" dirty="0">
              <a:solidFill>
                <a:schemeClr val="tx1">
                  <a:lumMod val="95000"/>
                  <a:lumOff val="5000"/>
                </a:schemeClr>
              </a:solidFill>
              <a:latin typeface="+mn-lt"/>
              <a:ea typeface="方正字迹-子实行楷简体" panose="02000000000000000000" pitchFamily="2" charset="-122"/>
              <a:cs typeface="+mn-lt"/>
            </a:endParaRPr>
          </a:p>
        </p:txBody>
      </p:sp>
      <p:pic>
        <p:nvPicPr>
          <p:cNvPr id="7" name="图片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03248" y="4642344"/>
            <a:ext cx="2019653" cy="1872834"/>
          </a:xfrm>
          <a:prstGeom prst="rect">
            <a:avLst/>
          </a:prstGeom>
        </p:spPr>
      </p:pic>
      <p:sp>
        <p:nvSpPr>
          <p:cNvPr id="14" name="文本框 13"/>
          <p:cNvSpPr txBox="1"/>
          <p:nvPr/>
        </p:nvSpPr>
        <p:spPr>
          <a:xfrm>
            <a:off x="2392744" y="5745719"/>
            <a:ext cx="4382259"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ea typeface="+mn-lt"/>
                <a:cs typeface="Gotham Medium"/>
                <a:sym typeface="+mn-ea"/>
              </a:rPr>
              <a:t>破破烂烂的教室黑板</a:t>
            </a:r>
          </a:p>
        </p:txBody>
      </p:sp>
      <p:grpSp>
        <p:nvGrpSpPr>
          <p:cNvPr id="18" name="组合 17">
            <a:extLst>
              <a:ext uri="{FF2B5EF4-FFF2-40B4-BE49-F238E27FC236}">
                <a16:creationId xmlns:a16="http://schemas.microsoft.com/office/drawing/2014/main" id="{D433FA99-3568-42FE-8F55-A11E5BAC3006}"/>
              </a:ext>
            </a:extLst>
          </p:cNvPr>
          <p:cNvGrpSpPr/>
          <p:nvPr/>
        </p:nvGrpSpPr>
        <p:grpSpPr>
          <a:xfrm>
            <a:off x="7695628" y="-54177"/>
            <a:ext cx="3665718" cy="5578848"/>
            <a:chOff x="6722527" y="803635"/>
            <a:chExt cx="3665718" cy="5578848"/>
          </a:xfrm>
        </p:grpSpPr>
        <p:pic>
          <p:nvPicPr>
            <p:cNvPr id="16" name="图片 15">
              <a:extLst>
                <a:ext uri="{FF2B5EF4-FFF2-40B4-BE49-F238E27FC236}">
                  <a16:creationId xmlns:a16="http://schemas.microsoft.com/office/drawing/2014/main" id="{FAF3BB67-A6FD-45BB-8A1D-6EF1D6253D6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255915" y="803635"/>
              <a:ext cx="3132330" cy="5488213"/>
            </a:xfrm>
            <a:prstGeom prst="rect">
              <a:avLst/>
            </a:prstGeom>
          </p:spPr>
        </p:pic>
        <p:pic>
          <p:nvPicPr>
            <p:cNvPr id="17" name="图片 16">
              <a:extLst>
                <a:ext uri="{FF2B5EF4-FFF2-40B4-BE49-F238E27FC236}">
                  <a16:creationId xmlns:a16="http://schemas.microsoft.com/office/drawing/2014/main" id="{77456045-867B-4E9C-9926-A040225FF1A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20587026" flipH="1">
              <a:off x="6722527" y="2397877"/>
              <a:ext cx="2274165" cy="3984606"/>
            </a:xfrm>
            <a:prstGeom prst="rect">
              <a:avLst/>
            </a:prstGeom>
          </p:spPr>
        </p:pic>
      </p:grpSp>
      <p:pic>
        <p:nvPicPr>
          <p:cNvPr id="3" name="图片 2">
            <a:extLst>
              <a:ext uri="{FF2B5EF4-FFF2-40B4-BE49-F238E27FC236}">
                <a16:creationId xmlns:a16="http://schemas.microsoft.com/office/drawing/2014/main" id="{AE16C82B-DA32-46BB-933A-EC0B5B5F01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8338" y="1324782"/>
            <a:ext cx="6223065" cy="41487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2250"/>
                            </p:stCondLst>
                            <p:childTnLst>
                              <p:par>
                                <p:cTn id="23" presetID="53" presetClass="entr" presetSubtype="16"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750"/>
                            </p:stCondLst>
                            <p:childTnLst>
                              <p:par>
                                <p:cTn id="29" presetID="22" presetClass="entr" presetSubtype="4"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down)">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08" y="-72977"/>
            <a:ext cx="12187592" cy="6930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图文框 4"/>
          <p:cNvSpPr/>
          <p:nvPr/>
        </p:nvSpPr>
        <p:spPr>
          <a:xfrm>
            <a:off x="353931" y="342821"/>
            <a:ext cx="11479731" cy="6172357"/>
          </a:xfrm>
          <a:prstGeom prst="frame">
            <a:avLst>
              <a:gd name="adj1" fmla="val 772"/>
            </a:avLst>
          </a:prstGeom>
          <a:gradFill flip="none" rotWithShape="1">
            <a:gsLst>
              <a:gs pos="0">
                <a:srgbClr val="FEF19F"/>
              </a:gs>
              <a:gs pos="100000">
                <a:srgbClr val="FEF19F"/>
              </a:gs>
              <a:gs pos="50000">
                <a:srgbClr val="937F3C"/>
              </a:gs>
            </a:gsLst>
            <a:lin ang="0" scaled="1"/>
            <a:tileRect/>
          </a:gradFill>
          <a:ln>
            <a:noFill/>
          </a:ln>
          <a:effectLst>
            <a:outerShdw blurRad="1016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0" name="图片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3984410" flipH="1">
            <a:off x="216185" y="-526303"/>
            <a:ext cx="1596267" cy="1738247"/>
          </a:xfrm>
          <a:prstGeom prst="rect">
            <a:avLst/>
          </a:prstGeom>
        </p:spPr>
      </p:pic>
      <p:sp>
        <p:nvSpPr>
          <p:cNvPr id="12" name="TextBox 105"/>
          <p:cNvSpPr txBox="1">
            <a:spLocks noChangeArrowheads="1"/>
          </p:cNvSpPr>
          <p:nvPr/>
        </p:nvSpPr>
        <p:spPr bwMode="auto">
          <a:xfrm>
            <a:off x="2130238" y="554715"/>
            <a:ext cx="5946667" cy="500103"/>
          </a:xfrm>
          <a:prstGeom prst="rect">
            <a:avLst/>
          </a:prstGeom>
          <a:noFill/>
          <a:ln w="9525">
            <a:noFill/>
            <a:miter lim="800000"/>
          </a:ln>
        </p:spPr>
        <p:txBody>
          <a:bodyPr vert="horz" wrap="square" lIns="68546" tIns="34273" rIns="68546" bIns="3427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tx1">
                    <a:lumMod val="95000"/>
                    <a:lumOff val="5000"/>
                  </a:schemeClr>
                </a:solidFill>
                <a:ea typeface="方正字迹-子实行楷简体" panose="02000000000000000000" pitchFamily="2" charset="-122"/>
                <a:cs typeface="+mn-lt"/>
              </a:rPr>
              <a:t>PART ONE</a:t>
            </a:r>
            <a:r>
              <a:rPr lang="zh-CN" altLang="en-US" sz="2800" spc="300" dirty="0">
                <a:solidFill>
                  <a:schemeClr val="tx1">
                    <a:lumMod val="85000"/>
                    <a:lumOff val="15000"/>
                  </a:schemeClr>
                </a:solidFill>
                <a:latin typeface="楷体_GB2312" panose="02010609030101010101" pitchFamily="49" charset="-122"/>
                <a:ea typeface="楷体_GB2312" panose="02010609030101010101" pitchFamily="49" charset="-122"/>
              </a:rPr>
              <a:t>全面建设小康的原因</a:t>
            </a:r>
            <a:endParaRPr lang="zh-CN" altLang="en-US" sz="2800" b="1" dirty="0">
              <a:solidFill>
                <a:schemeClr val="tx1">
                  <a:lumMod val="95000"/>
                  <a:lumOff val="5000"/>
                </a:schemeClr>
              </a:solidFill>
              <a:ea typeface="方正字迹-子实行楷简体" panose="02000000000000000000" pitchFamily="2" charset="-122"/>
              <a:cs typeface="+mn-lt"/>
            </a:endParaRPr>
          </a:p>
        </p:txBody>
      </p:sp>
      <p:pic>
        <p:nvPicPr>
          <p:cNvPr id="7" name="图片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03248" y="4642344"/>
            <a:ext cx="2019653" cy="1872834"/>
          </a:xfrm>
          <a:prstGeom prst="rect">
            <a:avLst/>
          </a:prstGeom>
        </p:spPr>
      </p:pic>
      <p:grpSp>
        <p:nvGrpSpPr>
          <p:cNvPr id="99" name="组合 98"/>
          <p:cNvGrpSpPr/>
          <p:nvPr/>
        </p:nvGrpSpPr>
        <p:grpSpPr>
          <a:xfrm>
            <a:off x="1004329" y="928807"/>
            <a:ext cx="5242364" cy="3290005"/>
            <a:chOff x="3246438" y="1068388"/>
            <a:chExt cx="5711825" cy="4678363"/>
          </a:xfrm>
          <a:solidFill>
            <a:schemeClr val="tx1"/>
          </a:solidFill>
        </p:grpSpPr>
        <p:sp>
          <p:nvSpPr>
            <p:cNvPr id="100" name="Freeform 5"/>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01" name="Freeform 6"/>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02" name="Freeform 7"/>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03" name="Freeform 8"/>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04" name="Freeform 9"/>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05" name="Freeform 10"/>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06" name="Freeform 11"/>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grpSp>
          <p:nvGrpSpPr>
            <p:cNvPr id="107" name="组合 106"/>
            <p:cNvGrpSpPr/>
            <p:nvPr/>
          </p:nvGrpSpPr>
          <p:grpSpPr>
            <a:xfrm>
              <a:off x="3517901" y="1225551"/>
              <a:ext cx="5260975" cy="4090987"/>
              <a:chOff x="3517901" y="1225551"/>
              <a:chExt cx="5260975" cy="4090987"/>
            </a:xfrm>
            <a:grpFill/>
          </p:grpSpPr>
          <p:sp>
            <p:nvSpPr>
              <p:cNvPr id="108" name="Freeform 12"/>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09" name="Freeform 13"/>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10" name="Freeform 14"/>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11" name="Freeform 15"/>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12" name="Freeform 16"/>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13" name="Freeform 17"/>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14" name="Freeform 18"/>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15" name="Freeform 19"/>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16" name="Freeform 20"/>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17" name="Freeform 21"/>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18" name="Freeform 22"/>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19" name="Freeform 23"/>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20" name="Freeform 24"/>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21" name="Freeform 25"/>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22" name="Freeform 26"/>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23" name="Freeform 27"/>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24" name="Freeform 28"/>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25" name="Freeform 29"/>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26" name="Freeform 30"/>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27" name="Freeform 31"/>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28" name="Freeform 32"/>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29" name="Freeform 33"/>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30" name="Freeform 34"/>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31" name="Freeform 35"/>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32" name="Freeform 36"/>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33" name="Freeform 37"/>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34" name="Freeform 38"/>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35" name="Freeform 39"/>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36" name="Freeform 40"/>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37" name="Freeform 41"/>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38" name="Freeform 42"/>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39" name="Freeform 43"/>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40" name="Freeform 44"/>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41" name="Freeform 45"/>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42" name="Freeform 46"/>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43" name="Freeform 47"/>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44" name="Freeform 48"/>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45" name="Freeform 49"/>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46" name="Freeform 50"/>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47" name="Freeform 51"/>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48" name="Freeform 52"/>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49" name="Freeform 53"/>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50" name="Freeform 54"/>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51" name="Freeform 55"/>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52" name="Freeform 56"/>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53" name="Freeform 57"/>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54" name="Freeform 58"/>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55" name="Freeform 59"/>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56" name="Freeform 60"/>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57" name="Freeform 61"/>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58" name="Freeform 62"/>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59" name="Freeform 63"/>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60" name="Freeform 64"/>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61" name="Freeform 65"/>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62" name="Freeform 66"/>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63" name="Freeform 67"/>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64" name="Freeform 68"/>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65" name="Freeform 69"/>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66" name="Freeform 70"/>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67" name="Freeform 71"/>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68" name="Freeform 72"/>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69" name="Freeform 73"/>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70" name="Freeform 74"/>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71" name="Freeform 75"/>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72" name="Freeform 76"/>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73" name="Freeform 77"/>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74" name="Freeform 78"/>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75" name="Freeform 79"/>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76" name="Freeform 80"/>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77" name="Freeform 81"/>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78" name="Freeform 82"/>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79" name="Freeform 83"/>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80" name="Freeform 84"/>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81" name="Freeform 85"/>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82" name="Freeform 86"/>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83" name="Freeform 87"/>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84" name="Freeform 88"/>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85" name="Freeform 89"/>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86" name="Freeform 90"/>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87" name="Freeform 91"/>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88" name="Freeform 92"/>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grpSp>
      </p:grpSp>
      <p:grpSp>
        <p:nvGrpSpPr>
          <p:cNvPr id="189" name="组合 188"/>
          <p:cNvGrpSpPr/>
          <p:nvPr/>
        </p:nvGrpSpPr>
        <p:grpSpPr>
          <a:xfrm flipH="1">
            <a:off x="6699848" y="1295239"/>
            <a:ext cx="3995685" cy="3232557"/>
            <a:chOff x="3246438" y="1068388"/>
            <a:chExt cx="5711825" cy="4678363"/>
          </a:xfrm>
          <a:solidFill>
            <a:schemeClr val="tx1"/>
          </a:solidFill>
        </p:grpSpPr>
        <p:sp>
          <p:nvSpPr>
            <p:cNvPr id="190" name="Freeform 5"/>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91" name="Freeform 6"/>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92" name="Freeform 7"/>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93" name="Freeform 8"/>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94" name="Freeform 9"/>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95" name="Freeform 10"/>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96" name="Freeform 11"/>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grpSp>
          <p:nvGrpSpPr>
            <p:cNvPr id="197" name="组合 196"/>
            <p:cNvGrpSpPr/>
            <p:nvPr/>
          </p:nvGrpSpPr>
          <p:grpSpPr>
            <a:xfrm>
              <a:off x="3517901" y="1225551"/>
              <a:ext cx="5260975" cy="4090987"/>
              <a:chOff x="3517901" y="1225551"/>
              <a:chExt cx="5260975" cy="4090987"/>
            </a:xfrm>
            <a:grpFill/>
          </p:grpSpPr>
          <p:sp>
            <p:nvSpPr>
              <p:cNvPr id="198" name="Freeform 12"/>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199" name="Freeform 13"/>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00" name="Freeform 14"/>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01" name="Freeform 15"/>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02" name="Freeform 16"/>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03" name="Freeform 17"/>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04" name="Freeform 18"/>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05" name="Freeform 19"/>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06" name="Freeform 20"/>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07" name="Freeform 21"/>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08" name="Freeform 22"/>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09" name="Freeform 23"/>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10" name="Freeform 24"/>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11" name="Freeform 25"/>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12" name="Freeform 26"/>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13" name="Freeform 27"/>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14" name="Freeform 28"/>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15" name="Freeform 29"/>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16" name="Freeform 30"/>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17" name="Freeform 31"/>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18" name="Freeform 32"/>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19" name="Freeform 33"/>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20" name="Freeform 34"/>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21" name="Freeform 35"/>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22" name="Freeform 36"/>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23" name="Freeform 37"/>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24" name="Freeform 38"/>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25" name="Freeform 39"/>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26" name="Freeform 40"/>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27" name="Freeform 41"/>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28" name="Freeform 42"/>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29" name="Freeform 43"/>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30" name="Freeform 44"/>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31" name="Freeform 45"/>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32" name="Freeform 46"/>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33" name="Freeform 47"/>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34" name="Freeform 48"/>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35" name="Freeform 49"/>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36" name="Freeform 50"/>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37" name="Freeform 51"/>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38" name="Freeform 52"/>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39" name="Freeform 53"/>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40" name="Freeform 54"/>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41" name="Freeform 55"/>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42" name="Freeform 56"/>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43" name="Freeform 57"/>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44" name="Freeform 58"/>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45" name="Freeform 59"/>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46" name="Freeform 60"/>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47" name="Freeform 61"/>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48" name="Freeform 62"/>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49" name="Freeform 63"/>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50" name="Freeform 64"/>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51" name="Freeform 65"/>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52" name="Freeform 66"/>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53" name="Freeform 67"/>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54" name="Freeform 68"/>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55" name="Freeform 69"/>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56" name="Freeform 70"/>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57" name="Freeform 71"/>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58" name="Freeform 72"/>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59" name="Freeform 73"/>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60" name="Freeform 74"/>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61" name="Freeform 75"/>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62" name="Freeform 76"/>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63" name="Freeform 77"/>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64" name="Freeform 78"/>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65" name="Freeform 79"/>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66" name="Freeform 80"/>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67" name="Freeform 81"/>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68" name="Freeform 82"/>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69" name="Freeform 83"/>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70" name="Freeform 84"/>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71" name="Freeform 85"/>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72" name="Freeform 86"/>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73" name="Freeform 87"/>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74" name="Freeform 88"/>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75" name="Freeform 89"/>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76" name="Freeform 90"/>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77" name="Freeform 91"/>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sp>
            <p:nvSpPr>
              <p:cNvPr id="278" name="Freeform 92"/>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cs typeface="+mn-lt"/>
                  <a:sym typeface="+mn-lt"/>
                </a:endParaRPr>
              </a:p>
            </p:txBody>
          </p:sp>
        </p:grpSp>
      </p:grpSp>
      <p:grpSp>
        <p:nvGrpSpPr>
          <p:cNvPr id="417" name="组合 416"/>
          <p:cNvGrpSpPr/>
          <p:nvPr/>
        </p:nvGrpSpPr>
        <p:grpSpPr>
          <a:xfrm>
            <a:off x="1457279" y="1587210"/>
            <a:ext cx="4104593" cy="1594447"/>
            <a:chOff x="372600" y="3164983"/>
            <a:chExt cx="2969260" cy="692327"/>
          </a:xfrm>
        </p:grpSpPr>
        <p:sp>
          <p:nvSpPr>
            <p:cNvPr id="418" name="TextBox 11"/>
            <p:cNvSpPr txBox="1"/>
            <p:nvPr/>
          </p:nvSpPr>
          <p:spPr>
            <a:xfrm>
              <a:off x="372600" y="3164983"/>
              <a:ext cx="2969260" cy="30670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000000"/>
                </a:solidFill>
                <a:effectLst/>
                <a:uLnTx/>
                <a:uFillTx/>
                <a:ea typeface="+mn-lt"/>
                <a:cs typeface="Gotham Medium"/>
                <a:sym typeface="+mn-ea"/>
              </a:endParaRPr>
            </a:p>
          </p:txBody>
        </p:sp>
        <p:sp>
          <p:nvSpPr>
            <p:cNvPr id="419" name="矩形 418"/>
            <p:cNvSpPr/>
            <p:nvPr/>
          </p:nvSpPr>
          <p:spPr>
            <a:xfrm>
              <a:off x="395684" y="3483118"/>
              <a:ext cx="2909187" cy="374192"/>
            </a:xfrm>
            <a:prstGeom prst="rect">
              <a:avLst/>
            </a:prstGeom>
          </p:spPr>
          <p:txBody>
            <a:bodyPr wrap="square">
              <a:spAutoFit/>
            </a:bodyPr>
            <a:lstStyle/>
            <a:p>
              <a:pPr lvl="0" algn="ctr" defTabSz="1218565" fontAlgn="auto">
                <a:lnSpc>
                  <a:spcPts val="2000"/>
                </a:lnSpc>
                <a:spcBef>
                  <a:spcPts val="1000"/>
                </a:spcBef>
                <a:spcAft>
                  <a:spcPts val="0"/>
                </a:spcAft>
                <a:buClrTx/>
                <a:buSzTx/>
                <a:buFontTx/>
                <a:defRPr/>
              </a:pPr>
              <a:r>
                <a:rPr lang="zh-CN" altLang="en-US" sz="2000" spc="100" dirty="0">
                  <a:solidFill>
                    <a:schemeClr val="tx1">
                      <a:lumMod val="85000"/>
                      <a:lumOff val="15000"/>
                    </a:schemeClr>
                  </a:solidFill>
                  <a:ea typeface="+mn-lt"/>
                  <a:sym typeface="FZHei-B01S" panose="02010601030101010101" pitchFamily="2" charset="-122"/>
                </a:rPr>
                <a:t>低水平、不全面，发展不平衡的小康，我国正处于并将长期处于社会主义初级阶段</a:t>
              </a:r>
              <a:endParaRPr kumimoji="0" lang="zh-CN" altLang="en-US" sz="2000" b="0" i="0" u="none" strike="noStrike" kern="1200" cap="none" spc="100" normalizeH="0" noProof="0" dirty="0">
                <a:ln>
                  <a:noFill/>
                </a:ln>
                <a:solidFill>
                  <a:schemeClr val="tx1">
                    <a:lumMod val="85000"/>
                    <a:lumOff val="15000"/>
                  </a:schemeClr>
                </a:solidFill>
                <a:effectLst/>
                <a:uLnTx/>
                <a:uFillTx/>
                <a:ea typeface="+mn-lt"/>
                <a:cs typeface="+mn-ea"/>
                <a:sym typeface="FZHei-B01S" panose="02010601030101010101" pitchFamily="2" charset="-122"/>
              </a:endParaRPr>
            </a:p>
          </p:txBody>
        </p:sp>
      </p:grpSp>
      <p:pic>
        <p:nvPicPr>
          <p:cNvPr id="279" name="图片 278">
            <a:extLst>
              <a:ext uri="{FF2B5EF4-FFF2-40B4-BE49-F238E27FC236}">
                <a16:creationId xmlns:a16="http://schemas.microsoft.com/office/drawing/2014/main" id="{13A13434-8694-4893-812F-EC2D1EFE03A0}"/>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372963" y="3382635"/>
            <a:ext cx="2711611" cy="3290005"/>
          </a:xfrm>
          <a:prstGeom prst="rect">
            <a:avLst/>
          </a:prstGeom>
        </p:spPr>
      </p:pic>
      <p:sp>
        <p:nvSpPr>
          <p:cNvPr id="2" name="文本框 1">
            <a:extLst>
              <a:ext uri="{FF2B5EF4-FFF2-40B4-BE49-F238E27FC236}">
                <a16:creationId xmlns:a16="http://schemas.microsoft.com/office/drawing/2014/main" id="{258F9AEC-FFBF-486E-9DE0-13599E3B26E9}"/>
              </a:ext>
            </a:extLst>
          </p:cNvPr>
          <p:cNvSpPr txBox="1"/>
          <p:nvPr/>
        </p:nvSpPr>
        <p:spPr>
          <a:xfrm>
            <a:off x="7847500" y="1634822"/>
            <a:ext cx="2298797" cy="1383712"/>
          </a:xfrm>
          <a:prstGeom prst="rect">
            <a:avLst/>
          </a:prstGeom>
          <a:noFill/>
        </p:spPr>
        <p:txBody>
          <a:bodyPr wrap="square" rtlCol="0" anchor="ctr">
            <a:spAutoFit/>
          </a:bodyPr>
          <a:lstStyle/>
          <a:p>
            <a:pPr>
              <a:lnSpc>
                <a:spcPct val="120000"/>
              </a:lnSpc>
            </a:pPr>
            <a:r>
              <a:rPr lang="zh-CN" altLang="en-US" sz="2400" dirty="0">
                <a:solidFill>
                  <a:schemeClr val="tx1">
                    <a:lumMod val="75000"/>
                    <a:lumOff val="25000"/>
                  </a:schemeClr>
                </a:solidFill>
              </a:rPr>
              <a:t>建设更高水平的小康，达到共同富裕！</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2250"/>
                            </p:stCondLst>
                            <p:childTnLst>
                              <p:par>
                                <p:cTn id="23" presetID="53" presetClass="entr" presetSubtype="16"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750"/>
                            </p:stCondLst>
                            <p:childTnLst>
                              <p:par>
                                <p:cTn id="29" presetID="42" presetClass="entr" presetSubtype="0" fill="hold" nodeType="afterEffect">
                                  <p:stCondLst>
                                    <p:cond delay="0"/>
                                  </p:stCondLst>
                                  <p:childTnLst>
                                    <p:set>
                                      <p:cBhvr>
                                        <p:cTn id="30" dur="1" fill="hold">
                                          <p:stCondLst>
                                            <p:cond delay="0"/>
                                          </p:stCondLst>
                                        </p:cTn>
                                        <p:tgtEl>
                                          <p:spTgt spid="99"/>
                                        </p:tgtEl>
                                        <p:attrNameLst>
                                          <p:attrName>style.visibility</p:attrName>
                                        </p:attrNameLst>
                                      </p:cBhvr>
                                      <p:to>
                                        <p:strVal val="visible"/>
                                      </p:to>
                                    </p:set>
                                    <p:animEffect transition="in" filter="fade">
                                      <p:cBhvr>
                                        <p:cTn id="31" dur="1000"/>
                                        <p:tgtEl>
                                          <p:spTgt spid="99"/>
                                        </p:tgtEl>
                                      </p:cBhvr>
                                    </p:animEffect>
                                    <p:anim calcmode="lin" valueType="num">
                                      <p:cBhvr>
                                        <p:cTn id="32" dur="1000" fill="hold"/>
                                        <p:tgtEl>
                                          <p:spTgt spid="99"/>
                                        </p:tgtEl>
                                        <p:attrNameLst>
                                          <p:attrName>ppt_x</p:attrName>
                                        </p:attrNameLst>
                                      </p:cBhvr>
                                      <p:tavLst>
                                        <p:tav tm="0">
                                          <p:val>
                                            <p:strVal val="#ppt_x"/>
                                          </p:val>
                                        </p:tav>
                                        <p:tav tm="100000">
                                          <p:val>
                                            <p:strVal val="#ppt_x"/>
                                          </p:val>
                                        </p:tav>
                                      </p:tavLst>
                                    </p:anim>
                                    <p:anim calcmode="lin" valueType="num">
                                      <p:cBhvr>
                                        <p:cTn id="33" dur="1000" fill="hold"/>
                                        <p:tgtEl>
                                          <p:spTgt spid="99"/>
                                        </p:tgtEl>
                                        <p:attrNameLst>
                                          <p:attrName>ppt_y</p:attrName>
                                        </p:attrNameLst>
                                      </p:cBhvr>
                                      <p:tavLst>
                                        <p:tav tm="0">
                                          <p:val>
                                            <p:strVal val="#ppt_y+.1"/>
                                          </p:val>
                                        </p:tav>
                                        <p:tav tm="100000">
                                          <p:val>
                                            <p:strVal val="#ppt_y"/>
                                          </p:val>
                                        </p:tav>
                                      </p:tavLst>
                                    </p:anim>
                                  </p:childTnLst>
                                </p:cTn>
                              </p:par>
                            </p:childTnLst>
                          </p:cTn>
                        </p:par>
                        <p:par>
                          <p:cTn id="34" fill="hold">
                            <p:stCondLst>
                              <p:cond delay="3750"/>
                            </p:stCondLst>
                            <p:childTnLst>
                              <p:par>
                                <p:cTn id="35" presetID="42" presetClass="entr" presetSubtype="0" fill="hold" nodeType="afterEffect">
                                  <p:stCondLst>
                                    <p:cond delay="0"/>
                                  </p:stCondLst>
                                  <p:childTnLst>
                                    <p:set>
                                      <p:cBhvr>
                                        <p:cTn id="36" dur="1" fill="hold">
                                          <p:stCondLst>
                                            <p:cond delay="0"/>
                                          </p:stCondLst>
                                        </p:cTn>
                                        <p:tgtEl>
                                          <p:spTgt spid="189"/>
                                        </p:tgtEl>
                                        <p:attrNameLst>
                                          <p:attrName>style.visibility</p:attrName>
                                        </p:attrNameLst>
                                      </p:cBhvr>
                                      <p:to>
                                        <p:strVal val="visible"/>
                                      </p:to>
                                    </p:set>
                                    <p:animEffect transition="in" filter="fade">
                                      <p:cBhvr>
                                        <p:cTn id="37" dur="1000"/>
                                        <p:tgtEl>
                                          <p:spTgt spid="189"/>
                                        </p:tgtEl>
                                      </p:cBhvr>
                                    </p:animEffect>
                                    <p:anim calcmode="lin" valueType="num">
                                      <p:cBhvr>
                                        <p:cTn id="38" dur="1000" fill="hold"/>
                                        <p:tgtEl>
                                          <p:spTgt spid="189"/>
                                        </p:tgtEl>
                                        <p:attrNameLst>
                                          <p:attrName>ppt_x</p:attrName>
                                        </p:attrNameLst>
                                      </p:cBhvr>
                                      <p:tavLst>
                                        <p:tav tm="0">
                                          <p:val>
                                            <p:strVal val="#ppt_x"/>
                                          </p:val>
                                        </p:tav>
                                        <p:tav tm="100000">
                                          <p:val>
                                            <p:strVal val="#ppt_x"/>
                                          </p:val>
                                        </p:tav>
                                      </p:tavLst>
                                    </p:anim>
                                    <p:anim calcmode="lin" valueType="num">
                                      <p:cBhvr>
                                        <p:cTn id="39" dur="1000" fill="hold"/>
                                        <p:tgtEl>
                                          <p:spTgt spid="189"/>
                                        </p:tgtEl>
                                        <p:attrNameLst>
                                          <p:attrName>ppt_y</p:attrName>
                                        </p:attrNameLst>
                                      </p:cBhvr>
                                      <p:tavLst>
                                        <p:tav tm="0">
                                          <p:val>
                                            <p:strVal val="#ppt_y+.1"/>
                                          </p:val>
                                        </p:tav>
                                        <p:tav tm="100000">
                                          <p:val>
                                            <p:strVal val="#ppt_y"/>
                                          </p:val>
                                        </p:tav>
                                      </p:tavLst>
                                    </p:anim>
                                  </p:childTnLst>
                                </p:cTn>
                              </p:par>
                            </p:childTnLst>
                          </p:cTn>
                        </p:par>
                        <p:par>
                          <p:cTn id="40" fill="hold">
                            <p:stCondLst>
                              <p:cond delay="4750"/>
                            </p:stCondLst>
                            <p:childTnLst>
                              <p:par>
                                <p:cTn id="41" presetID="42" presetClass="entr" presetSubtype="0" fill="hold" nodeType="afterEffect">
                                  <p:stCondLst>
                                    <p:cond delay="0"/>
                                  </p:stCondLst>
                                  <p:childTnLst>
                                    <p:set>
                                      <p:cBhvr>
                                        <p:cTn id="42" dur="1" fill="hold">
                                          <p:stCondLst>
                                            <p:cond delay="0"/>
                                          </p:stCondLst>
                                        </p:cTn>
                                        <p:tgtEl>
                                          <p:spTgt spid="417"/>
                                        </p:tgtEl>
                                        <p:attrNameLst>
                                          <p:attrName>style.visibility</p:attrName>
                                        </p:attrNameLst>
                                      </p:cBhvr>
                                      <p:to>
                                        <p:strVal val="visible"/>
                                      </p:to>
                                    </p:set>
                                    <p:animEffect transition="in" filter="fade">
                                      <p:cBhvr>
                                        <p:cTn id="43" dur="500"/>
                                        <p:tgtEl>
                                          <p:spTgt spid="417"/>
                                        </p:tgtEl>
                                      </p:cBhvr>
                                    </p:animEffect>
                                    <p:anim calcmode="lin" valueType="num">
                                      <p:cBhvr>
                                        <p:cTn id="44" dur="500" fill="hold"/>
                                        <p:tgtEl>
                                          <p:spTgt spid="417"/>
                                        </p:tgtEl>
                                        <p:attrNameLst>
                                          <p:attrName>ppt_x</p:attrName>
                                        </p:attrNameLst>
                                      </p:cBhvr>
                                      <p:tavLst>
                                        <p:tav tm="0">
                                          <p:val>
                                            <p:strVal val="#ppt_x"/>
                                          </p:val>
                                        </p:tav>
                                        <p:tav tm="100000">
                                          <p:val>
                                            <p:strVal val="#ppt_x"/>
                                          </p:val>
                                        </p:tav>
                                      </p:tavLst>
                                    </p:anim>
                                    <p:anim calcmode="lin" valueType="num">
                                      <p:cBhvr>
                                        <p:cTn id="45" dur="500" fill="hold"/>
                                        <p:tgtEl>
                                          <p:spTgt spid="417"/>
                                        </p:tgtEl>
                                        <p:attrNameLst>
                                          <p:attrName>ppt_y</p:attrName>
                                        </p:attrNameLst>
                                      </p:cBhvr>
                                      <p:tavLst>
                                        <p:tav tm="0">
                                          <p:val>
                                            <p:strVal val="#ppt_y+.1"/>
                                          </p:val>
                                        </p:tav>
                                        <p:tav tm="100000">
                                          <p:val>
                                            <p:strVal val="#ppt_y"/>
                                          </p:val>
                                        </p:tav>
                                      </p:tavLst>
                                    </p:anim>
                                  </p:childTnLst>
                                </p:cTn>
                              </p:par>
                            </p:childTnLst>
                          </p:cTn>
                        </p:par>
                        <p:par>
                          <p:cTn id="46" fill="hold">
                            <p:stCondLst>
                              <p:cond delay="5250"/>
                            </p:stCondLst>
                            <p:childTnLst>
                              <p:par>
                                <p:cTn id="47" presetID="2" presetClass="entr" presetSubtype="8" fill="hold" nodeType="afterEffect">
                                  <p:stCondLst>
                                    <p:cond delay="0"/>
                                  </p:stCondLst>
                                  <p:childTnLst>
                                    <p:set>
                                      <p:cBhvr>
                                        <p:cTn id="48" dur="1" fill="hold">
                                          <p:stCondLst>
                                            <p:cond delay="0"/>
                                          </p:stCondLst>
                                        </p:cTn>
                                        <p:tgtEl>
                                          <p:spTgt spid="279"/>
                                        </p:tgtEl>
                                        <p:attrNameLst>
                                          <p:attrName>style.visibility</p:attrName>
                                        </p:attrNameLst>
                                      </p:cBhvr>
                                      <p:to>
                                        <p:strVal val="visible"/>
                                      </p:to>
                                    </p:set>
                                    <p:anim calcmode="lin" valueType="num">
                                      <p:cBhvr additive="base">
                                        <p:cTn id="49" dur="500" fill="hold"/>
                                        <p:tgtEl>
                                          <p:spTgt spid="279"/>
                                        </p:tgtEl>
                                        <p:attrNameLst>
                                          <p:attrName>ppt_x</p:attrName>
                                        </p:attrNameLst>
                                      </p:cBhvr>
                                      <p:tavLst>
                                        <p:tav tm="0">
                                          <p:val>
                                            <p:strVal val="0-#ppt_w/2"/>
                                          </p:val>
                                        </p:tav>
                                        <p:tav tm="100000">
                                          <p:val>
                                            <p:strVal val="#ppt_x"/>
                                          </p:val>
                                        </p:tav>
                                      </p:tavLst>
                                    </p:anim>
                                    <p:anim calcmode="lin" valueType="num">
                                      <p:cBhvr additive="base">
                                        <p:cTn id="50" dur="500" fill="hold"/>
                                        <p:tgtEl>
                                          <p:spTgt spid="2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绿叶金边"/>
</p:tagLst>
</file>

<file path=ppt/theme/theme1.xml><?xml version="1.0" encoding="utf-8"?>
<a:theme xmlns:a="http://schemas.openxmlformats.org/drawingml/2006/main" name="第一PPT，www.1ppt.com">
  <a:themeElements>
    <a:clrScheme name="MC-欧美风主题色">
      <a:dk1>
        <a:srgbClr val="000000"/>
      </a:dk1>
      <a:lt1>
        <a:srgbClr val="FFFFFF"/>
      </a:lt1>
      <a:dk2>
        <a:srgbClr val="44546A"/>
      </a:dk2>
      <a:lt2>
        <a:srgbClr val="E7E6E6"/>
      </a:lt2>
      <a:accent1>
        <a:srgbClr val="00345B"/>
      </a:accent1>
      <a:accent2>
        <a:srgbClr val="D22866"/>
      </a:accent2>
      <a:accent3>
        <a:srgbClr val="FF8900"/>
      </a:accent3>
      <a:accent4>
        <a:srgbClr val="00345B"/>
      </a:accent4>
      <a:accent5>
        <a:srgbClr val="D22866"/>
      </a:accent5>
      <a:accent6>
        <a:srgbClr val="FF8900"/>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TotalTime>
  <Words>780</Words>
  <Application>Microsoft Office PowerPoint</Application>
  <PresentationFormat>宽屏</PresentationFormat>
  <Paragraphs>111</Paragraphs>
  <Slides>23</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等线</vt:lpstr>
      <vt:lpstr>方正字迹-子实行楷简体</vt:lpstr>
      <vt:lpstr>仿宋</vt:lpstr>
      <vt:lpstr>楷体_GB2312</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水彩动植物</dc:title>
  <dc:creator>第一PPT</dc:creator>
  <cp:keywords>www.1ppt.com</cp:keywords>
  <dc:description>www.1ppt.com</dc:description>
  <cp:lastModifiedBy>tf</cp:lastModifiedBy>
  <cp:revision>41</cp:revision>
  <dcterms:created xsi:type="dcterms:W3CDTF">2018-09-20T08:24:00Z</dcterms:created>
  <dcterms:modified xsi:type="dcterms:W3CDTF">2019-08-25T17:21:59Z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