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530" r:id="rId3"/>
    <p:sldId id="531" r:id="rId5"/>
    <p:sldId id="532" r:id="rId6"/>
    <p:sldId id="572" r:id="rId7"/>
    <p:sldId id="573" r:id="rId8"/>
    <p:sldId id="574" r:id="rId9"/>
    <p:sldId id="575" r:id="rId10"/>
    <p:sldId id="595" r:id="rId11"/>
    <p:sldId id="566" r:id="rId12"/>
    <p:sldId id="565" r:id="rId13"/>
    <p:sldId id="576" r:id="rId14"/>
    <p:sldId id="578" r:id="rId15"/>
    <p:sldId id="587" r:id="rId16"/>
    <p:sldId id="579" r:id="rId17"/>
    <p:sldId id="580" r:id="rId18"/>
    <p:sldId id="567" r:id="rId19"/>
    <p:sldId id="596" r:id="rId20"/>
    <p:sldId id="597" r:id="rId21"/>
    <p:sldId id="586" r:id="rId22"/>
    <p:sldId id="598" r:id="rId23"/>
    <p:sldId id="601" r:id="rId24"/>
    <p:sldId id="600" r:id="rId25"/>
    <p:sldId id="599" r:id="rId26"/>
    <p:sldId id="451" r:id="rId27"/>
  </p:sldIdLst>
  <p:sldSz cx="9144000" cy="5143500" type="screen16x9"/>
  <p:notesSz cx="6858000" cy="9144000"/>
  <p:custShowLst>
    <p:custShow name="自定义放映 1" id="0">
      <p:sldLst>
        <p:sld r:id="rId27"/>
      </p:sldLst>
    </p:custShow>
  </p:custShow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980"/>
    <a:srgbClr val="DF7453"/>
    <a:srgbClr val="2E04C8"/>
    <a:srgbClr val="9799FD"/>
    <a:srgbClr val="EE542A"/>
    <a:srgbClr val="59BDE9"/>
    <a:srgbClr val="ED672B"/>
    <a:srgbClr val="F1A927"/>
    <a:srgbClr val="EB482D"/>
    <a:srgbClr val="59C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83626" autoAdjust="0"/>
  </p:normalViewPr>
  <p:slideViewPr>
    <p:cSldViewPr snapToGrid="0" showGuides="1">
      <p:cViewPr>
        <p:scale>
          <a:sx n="110" d="100"/>
          <a:sy n="110" d="100"/>
        </p:scale>
        <p:origin x="-1710" y="-354"/>
      </p:cViewPr>
      <p:guideLst>
        <p:guide orient="horz" pos="2777"/>
        <p:guide orient="horz" pos="1654"/>
        <p:guide orient="horz" pos="1331"/>
        <p:guide orient="horz" pos="2947"/>
        <p:guide orient="horz" pos="583"/>
        <p:guide pos="4377"/>
        <p:guide pos="5091"/>
        <p:guide pos="669"/>
        <p:guide pos="2880"/>
        <p:guide pos="2676"/>
        <p:guide pos="3084"/>
        <p:guide pos="1996"/>
        <p:guide pos="3221"/>
        <p:guide pos="4768"/>
        <p:guide pos="2472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1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CCAA1-B234-46EA-8EAC-2890D967052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09060E-DAAE-4B85-A427-3F9CB2E55640}">
      <dgm:prSet phldrT="[文本]"/>
      <dgm:spPr/>
      <dgm:t>
        <a:bodyPr/>
        <a:lstStyle/>
        <a:p>
          <a:r>
            <a:rPr lang="zh-CN" altLang="en-US" dirty="0" smtClean="0"/>
            <a:t>金融</a:t>
          </a:r>
          <a:endParaRPr lang="zh-CN" altLang="en-US" dirty="0"/>
        </a:p>
      </dgm:t>
    </dgm:pt>
    <dgm:pt modelId="{6F790128-F1ED-4E9F-9359-D77EA8467595}" cxnId="{D7C900A0-1B98-407B-B470-9195E820479C}" type="parTrans">
      <dgm:prSet/>
      <dgm:spPr/>
      <dgm:t>
        <a:bodyPr/>
        <a:lstStyle/>
        <a:p>
          <a:endParaRPr lang="zh-CN" altLang="en-US"/>
        </a:p>
      </dgm:t>
    </dgm:pt>
    <dgm:pt modelId="{FC9159D7-E331-4F74-845B-C98D1D78D4E8}" cxnId="{D7C900A0-1B98-407B-B470-9195E820479C}" type="sibTrans">
      <dgm:prSet/>
      <dgm:spPr/>
      <dgm:t>
        <a:bodyPr/>
        <a:lstStyle/>
        <a:p>
          <a:endParaRPr lang="zh-CN" altLang="en-US"/>
        </a:p>
      </dgm:t>
    </dgm:pt>
    <dgm:pt modelId="{90B514A2-5432-4BDF-97D9-B8F563CBDE62}">
      <dgm:prSet phldrT="[文本]"/>
      <dgm:spPr/>
      <dgm:t>
        <a:bodyPr/>
        <a:lstStyle/>
        <a:p>
          <a:r>
            <a:rPr lang="zh-CN" altLang="en-US" dirty="0" smtClean="0"/>
            <a:t>银行</a:t>
          </a:r>
          <a:endParaRPr lang="zh-CN" altLang="en-US" dirty="0"/>
        </a:p>
      </dgm:t>
    </dgm:pt>
    <dgm:pt modelId="{A7C0F16C-03A1-4E3E-AB75-0691BDF4AC55}" cxnId="{A921F66F-4949-4E77-B3B6-D12214016CAD}" type="parTrans">
      <dgm:prSet/>
      <dgm:spPr/>
      <dgm:t>
        <a:bodyPr/>
        <a:lstStyle/>
        <a:p>
          <a:endParaRPr lang="zh-CN" altLang="en-US"/>
        </a:p>
      </dgm:t>
    </dgm:pt>
    <dgm:pt modelId="{53134EB8-B925-41E5-9462-9421A370E825}" cxnId="{A921F66F-4949-4E77-B3B6-D12214016CAD}" type="sibTrans">
      <dgm:prSet/>
      <dgm:spPr/>
      <dgm:t>
        <a:bodyPr/>
        <a:lstStyle/>
        <a:p>
          <a:endParaRPr lang="zh-CN" altLang="en-US"/>
        </a:p>
      </dgm:t>
    </dgm:pt>
    <dgm:pt modelId="{11586D93-2F9D-4300-BDC0-4ED2F689C597}">
      <dgm:prSet phldrT="[文本]"/>
      <dgm:spPr/>
      <dgm:t>
        <a:bodyPr/>
        <a:lstStyle/>
        <a:p>
          <a:r>
            <a:rPr lang="zh-CN" altLang="en-US" dirty="0" smtClean="0"/>
            <a:t>保险</a:t>
          </a:r>
          <a:endParaRPr lang="zh-CN" altLang="en-US" dirty="0"/>
        </a:p>
      </dgm:t>
    </dgm:pt>
    <dgm:pt modelId="{C3AAFAA7-87F1-4DA7-AC41-BBDD5EDB40B7}" cxnId="{230F76B5-DA60-4A41-BF9D-A870C469E58A}" type="parTrans">
      <dgm:prSet/>
      <dgm:spPr/>
      <dgm:t>
        <a:bodyPr/>
        <a:lstStyle/>
        <a:p>
          <a:endParaRPr lang="zh-CN" altLang="en-US"/>
        </a:p>
      </dgm:t>
    </dgm:pt>
    <dgm:pt modelId="{CC417290-761C-4E8D-8AD5-FE573FDC7C8C}" cxnId="{230F76B5-DA60-4A41-BF9D-A870C469E58A}" type="sibTrans">
      <dgm:prSet/>
      <dgm:spPr/>
      <dgm:t>
        <a:bodyPr/>
        <a:lstStyle/>
        <a:p>
          <a:endParaRPr lang="zh-CN" altLang="en-US"/>
        </a:p>
      </dgm:t>
    </dgm:pt>
    <dgm:pt modelId="{E930CFCA-1DFD-49A6-8E93-37BD1A4A5463}">
      <dgm:prSet phldrT="[文本]"/>
      <dgm:spPr/>
      <dgm:t>
        <a:bodyPr/>
        <a:lstStyle/>
        <a:p>
          <a:r>
            <a:rPr lang="zh-CN" altLang="en-US" dirty="0" smtClean="0"/>
            <a:t>证券</a:t>
          </a:r>
          <a:endParaRPr lang="zh-CN" altLang="en-US" dirty="0"/>
        </a:p>
      </dgm:t>
    </dgm:pt>
    <dgm:pt modelId="{63B09540-B75E-408C-AA1B-A71E3134BCD2}" cxnId="{7F1D00FD-5970-4DB8-A512-6135037C1764}" type="parTrans">
      <dgm:prSet/>
      <dgm:spPr/>
      <dgm:t>
        <a:bodyPr/>
        <a:lstStyle/>
        <a:p>
          <a:endParaRPr lang="zh-CN" altLang="en-US"/>
        </a:p>
      </dgm:t>
    </dgm:pt>
    <dgm:pt modelId="{B7CDCBFC-C64F-418F-B806-D9FABE8B6D95}" cxnId="{7F1D00FD-5970-4DB8-A512-6135037C1764}" type="sibTrans">
      <dgm:prSet/>
      <dgm:spPr/>
      <dgm:t>
        <a:bodyPr/>
        <a:lstStyle/>
        <a:p>
          <a:endParaRPr lang="zh-CN" altLang="en-US"/>
        </a:p>
      </dgm:t>
    </dgm:pt>
    <dgm:pt modelId="{579E8C8D-3528-4B95-9E1C-2DDBAD70D40C}" type="pres">
      <dgm:prSet presAssocID="{8A5CCAA1-B234-46EA-8EAC-2890D967052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3EEA60-DC9A-4946-8FF5-FB6FE6D16C61}" type="pres">
      <dgm:prSet presAssocID="{4C09060E-DAAE-4B85-A427-3F9CB2E5564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5A9251B-022E-4109-A407-1BDA0F6C1FBE}" type="pres">
      <dgm:prSet presAssocID="{A7C0F16C-03A1-4E3E-AB75-0691BDF4AC55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6358CB4F-B250-4857-8B0B-9BA3C6EB2D80}" type="pres">
      <dgm:prSet presAssocID="{90B514A2-5432-4BDF-97D9-B8F563CBDE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91AA9C-5693-4DDC-AA43-BA5860A93B21}" type="pres">
      <dgm:prSet presAssocID="{C3AAFAA7-87F1-4DA7-AC41-BBDD5EDB40B7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13CA0560-AA3F-427C-AB88-504238EADC95}" type="pres">
      <dgm:prSet presAssocID="{11586D93-2F9D-4300-BDC0-4ED2F689C5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A587A-F695-4FE5-B5B1-B9C5F57BFA46}" type="pres">
      <dgm:prSet presAssocID="{63B09540-B75E-408C-AA1B-A71E3134BCD2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31FF7DED-C79E-4476-8317-CA3B96474214}" type="pres">
      <dgm:prSet presAssocID="{E930CFCA-1DFD-49A6-8E93-37BD1A4A546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E91908-F5D8-4864-940B-40176A880835}" type="presOf" srcId="{8A5CCAA1-B234-46EA-8EAC-2890D9670521}" destId="{579E8C8D-3528-4B95-9E1C-2DDBAD70D40C}" srcOrd="0" destOrd="0" presId="urn:microsoft.com/office/officeart/2005/8/layout/radial4"/>
    <dgm:cxn modelId="{EAE0BBEC-0A17-46C0-A739-190120B640D4}" type="presOf" srcId="{E930CFCA-1DFD-49A6-8E93-37BD1A4A5463}" destId="{31FF7DED-C79E-4476-8317-CA3B96474214}" srcOrd="0" destOrd="0" presId="urn:microsoft.com/office/officeart/2005/8/layout/radial4"/>
    <dgm:cxn modelId="{850858E1-B948-4654-A18B-0499A3F03A5A}" type="presOf" srcId="{C3AAFAA7-87F1-4DA7-AC41-BBDD5EDB40B7}" destId="{7B91AA9C-5693-4DDC-AA43-BA5860A93B21}" srcOrd="0" destOrd="0" presId="urn:microsoft.com/office/officeart/2005/8/layout/radial4"/>
    <dgm:cxn modelId="{484C7E3C-EAB7-4A5E-9435-C466D43AB3E2}" type="presOf" srcId="{90B514A2-5432-4BDF-97D9-B8F563CBDE62}" destId="{6358CB4F-B250-4857-8B0B-9BA3C6EB2D80}" srcOrd="0" destOrd="0" presId="urn:microsoft.com/office/officeart/2005/8/layout/radial4"/>
    <dgm:cxn modelId="{32B3B6BE-DEA7-4C53-A280-0EBDF957FEA5}" type="presOf" srcId="{63B09540-B75E-408C-AA1B-A71E3134BCD2}" destId="{E03A587A-F695-4FE5-B5B1-B9C5F57BFA46}" srcOrd="0" destOrd="0" presId="urn:microsoft.com/office/officeart/2005/8/layout/radial4"/>
    <dgm:cxn modelId="{D7C900A0-1B98-407B-B470-9195E820479C}" srcId="{8A5CCAA1-B234-46EA-8EAC-2890D9670521}" destId="{4C09060E-DAAE-4B85-A427-3F9CB2E55640}" srcOrd="0" destOrd="0" parTransId="{6F790128-F1ED-4E9F-9359-D77EA8467595}" sibTransId="{FC9159D7-E331-4F74-845B-C98D1D78D4E8}"/>
    <dgm:cxn modelId="{80401BF0-2434-4F83-929B-02973ED76202}" type="presOf" srcId="{A7C0F16C-03A1-4E3E-AB75-0691BDF4AC55}" destId="{55A9251B-022E-4109-A407-1BDA0F6C1FBE}" srcOrd="0" destOrd="0" presId="urn:microsoft.com/office/officeart/2005/8/layout/radial4"/>
    <dgm:cxn modelId="{230F76B5-DA60-4A41-BF9D-A870C469E58A}" srcId="{4C09060E-DAAE-4B85-A427-3F9CB2E55640}" destId="{11586D93-2F9D-4300-BDC0-4ED2F689C597}" srcOrd="1" destOrd="0" parTransId="{C3AAFAA7-87F1-4DA7-AC41-BBDD5EDB40B7}" sibTransId="{CC417290-761C-4E8D-8AD5-FE573FDC7C8C}"/>
    <dgm:cxn modelId="{C74613B1-B491-405F-A21B-4CC004FE40D5}" type="presOf" srcId="{11586D93-2F9D-4300-BDC0-4ED2F689C597}" destId="{13CA0560-AA3F-427C-AB88-504238EADC95}" srcOrd="0" destOrd="0" presId="urn:microsoft.com/office/officeart/2005/8/layout/radial4"/>
    <dgm:cxn modelId="{A921F66F-4949-4E77-B3B6-D12214016CAD}" srcId="{4C09060E-DAAE-4B85-A427-3F9CB2E55640}" destId="{90B514A2-5432-4BDF-97D9-B8F563CBDE62}" srcOrd="0" destOrd="0" parTransId="{A7C0F16C-03A1-4E3E-AB75-0691BDF4AC55}" sibTransId="{53134EB8-B925-41E5-9462-9421A370E825}"/>
    <dgm:cxn modelId="{CA8F0B1C-7924-4A7D-93DF-6CA90903D546}" type="presOf" srcId="{4C09060E-DAAE-4B85-A427-3F9CB2E55640}" destId="{5F3EEA60-DC9A-4946-8FF5-FB6FE6D16C61}" srcOrd="0" destOrd="0" presId="urn:microsoft.com/office/officeart/2005/8/layout/radial4"/>
    <dgm:cxn modelId="{7F1D00FD-5970-4DB8-A512-6135037C1764}" srcId="{4C09060E-DAAE-4B85-A427-3F9CB2E55640}" destId="{E930CFCA-1DFD-49A6-8E93-37BD1A4A5463}" srcOrd="2" destOrd="0" parTransId="{63B09540-B75E-408C-AA1B-A71E3134BCD2}" sibTransId="{B7CDCBFC-C64F-418F-B806-D9FABE8B6D95}"/>
    <dgm:cxn modelId="{57B183AD-EDF4-4BB2-9EDF-C2195AE2A9B0}" type="presParOf" srcId="{579E8C8D-3528-4B95-9E1C-2DDBAD70D40C}" destId="{5F3EEA60-DC9A-4946-8FF5-FB6FE6D16C61}" srcOrd="0" destOrd="0" presId="urn:microsoft.com/office/officeart/2005/8/layout/radial4"/>
    <dgm:cxn modelId="{1DF8FFFA-D9DD-4036-97A3-46C52F4E347A}" type="presParOf" srcId="{579E8C8D-3528-4B95-9E1C-2DDBAD70D40C}" destId="{55A9251B-022E-4109-A407-1BDA0F6C1FBE}" srcOrd="1" destOrd="0" presId="urn:microsoft.com/office/officeart/2005/8/layout/radial4"/>
    <dgm:cxn modelId="{4B3CA8D5-08B6-49E5-8B4C-1C081C530E82}" type="presParOf" srcId="{579E8C8D-3528-4B95-9E1C-2DDBAD70D40C}" destId="{6358CB4F-B250-4857-8B0B-9BA3C6EB2D80}" srcOrd="2" destOrd="0" presId="urn:microsoft.com/office/officeart/2005/8/layout/radial4"/>
    <dgm:cxn modelId="{4AF2615A-3688-436E-970F-F9B809EAAD38}" type="presParOf" srcId="{579E8C8D-3528-4B95-9E1C-2DDBAD70D40C}" destId="{7B91AA9C-5693-4DDC-AA43-BA5860A93B21}" srcOrd="3" destOrd="0" presId="urn:microsoft.com/office/officeart/2005/8/layout/radial4"/>
    <dgm:cxn modelId="{967E1512-E916-425C-AB27-4F0D9E166BD5}" type="presParOf" srcId="{579E8C8D-3528-4B95-9E1C-2DDBAD70D40C}" destId="{13CA0560-AA3F-427C-AB88-504238EADC95}" srcOrd="4" destOrd="0" presId="urn:microsoft.com/office/officeart/2005/8/layout/radial4"/>
    <dgm:cxn modelId="{228AE863-983E-4724-9E42-6C0E61926410}" type="presParOf" srcId="{579E8C8D-3528-4B95-9E1C-2DDBAD70D40C}" destId="{E03A587A-F695-4FE5-B5B1-B9C5F57BFA46}" srcOrd="5" destOrd="0" presId="urn:microsoft.com/office/officeart/2005/8/layout/radial4"/>
    <dgm:cxn modelId="{604458B6-B43D-476B-A0F1-E8A57D3E7320}" type="presParOf" srcId="{579E8C8D-3528-4B95-9E1C-2DDBAD70D40C}" destId="{31FF7DED-C79E-4476-8317-CA3B96474214}" srcOrd="6" destOrd="0" presId="urn:microsoft.com/office/officeart/2005/8/layout/radial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00270-AC39-4348-B872-944A28B3871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60310E-29C9-4F83-B0C1-32AA0DDFBBD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模块</a:t>
          </a:r>
          <a:r>
            <a:rPr lang="en-US" altLang="zh-CN" sz="1600" dirty="0" smtClean="0"/>
            <a:t>B</a:t>
          </a:r>
          <a:endParaRPr lang="zh-CN" altLang="en-US" sz="1600" dirty="0"/>
        </a:p>
      </dgm:t>
    </dgm:pt>
    <dgm:pt modelId="{94D2D437-54C1-4B78-BEC5-C155E20DBE38}" cxnId="{36AF7CCA-DAAA-481B-A894-FE5FBACC3583}" type="parTrans">
      <dgm:prSet/>
      <dgm:spPr/>
      <dgm:t>
        <a:bodyPr/>
        <a:lstStyle/>
        <a:p>
          <a:endParaRPr lang="zh-CN" altLang="en-US" sz="1100"/>
        </a:p>
      </dgm:t>
    </dgm:pt>
    <dgm:pt modelId="{B02A5113-D3B0-4A9C-9CEB-F0BB5AB505F9}" cxnId="{36AF7CCA-DAAA-481B-A894-FE5FBACC3583}" type="sibTrans">
      <dgm:prSet/>
      <dgm:spPr/>
      <dgm:t>
        <a:bodyPr/>
        <a:lstStyle/>
        <a:p>
          <a:endParaRPr lang="zh-CN" altLang="en-US" sz="1100"/>
        </a:p>
      </dgm:t>
    </dgm:pt>
    <dgm:pt modelId="{4996E6AC-D5CF-40A2-A193-67A04E946738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模块</a:t>
          </a:r>
          <a:r>
            <a:rPr lang="en-US" altLang="zh-CN" sz="1600" dirty="0" smtClean="0"/>
            <a:t>D</a:t>
          </a:r>
          <a:endParaRPr lang="zh-CN" altLang="en-US" sz="1600" dirty="0"/>
        </a:p>
      </dgm:t>
    </dgm:pt>
    <dgm:pt modelId="{D0F0A08E-41DB-4395-B16E-0D8EAE4B6468}" cxnId="{D11307CF-2DDE-42E7-91FC-6381AC6A7BBC}" type="parTrans">
      <dgm:prSet/>
      <dgm:spPr/>
      <dgm:t>
        <a:bodyPr/>
        <a:lstStyle/>
        <a:p>
          <a:endParaRPr lang="zh-CN" altLang="en-US" sz="1100"/>
        </a:p>
      </dgm:t>
    </dgm:pt>
    <dgm:pt modelId="{6DC5FF95-BC7B-41FE-9D20-A54CCB89DADE}" cxnId="{D11307CF-2DDE-42E7-91FC-6381AC6A7BBC}" type="sibTrans">
      <dgm:prSet/>
      <dgm:spPr/>
      <dgm:t>
        <a:bodyPr/>
        <a:lstStyle/>
        <a:p>
          <a:endParaRPr lang="zh-CN" altLang="en-US" sz="1100"/>
        </a:p>
      </dgm:t>
    </dgm:pt>
    <dgm:pt modelId="{5E074720-9336-4C5B-BC23-FA4B53D0A225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模块</a:t>
          </a:r>
          <a:r>
            <a:rPr lang="en-US" altLang="zh-CN" sz="1600" dirty="0" smtClean="0"/>
            <a:t>E</a:t>
          </a:r>
          <a:endParaRPr lang="zh-CN" altLang="en-US" sz="1600" dirty="0"/>
        </a:p>
      </dgm:t>
    </dgm:pt>
    <dgm:pt modelId="{FA82107B-1290-4C31-A68E-4FCAE9F3AE18}" cxnId="{E2624419-F6D5-4C61-BA8D-7521412AA202}" type="parTrans">
      <dgm:prSet/>
      <dgm:spPr/>
      <dgm:t>
        <a:bodyPr/>
        <a:lstStyle/>
        <a:p>
          <a:endParaRPr lang="zh-CN" altLang="en-US" sz="1100"/>
        </a:p>
      </dgm:t>
    </dgm:pt>
    <dgm:pt modelId="{AAC54667-23E7-4CB5-8E8E-F4E242C7B534}" cxnId="{E2624419-F6D5-4C61-BA8D-7521412AA202}" type="sibTrans">
      <dgm:prSet/>
      <dgm:spPr/>
      <dgm:t>
        <a:bodyPr/>
        <a:lstStyle/>
        <a:p>
          <a:endParaRPr lang="zh-CN" altLang="en-US" sz="1100"/>
        </a:p>
      </dgm:t>
    </dgm:pt>
    <dgm:pt modelId="{E18F38F9-D431-4CBF-994D-2029699D370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模块</a:t>
          </a:r>
          <a:r>
            <a:rPr lang="en-US" altLang="zh-CN" sz="1600" dirty="0" smtClean="0"/>
            <a:t>C</a:t>
          </a:r>
          <a:endParaRPr lang="zh-CN" altLang="en-US" sz="1600" dirty="0"/>
        </a:p>
      </dgm:t>
    </dgm:pt>
    <dgm:pt modelId="{C19DCBF3-EC68-472B-AD4D-92EC9067AF78}" cxnId="{2ED8F8EA-3683-49D3-9EB1-252441FB7F36}" type="parTrans">
      <dgm:prSet/>
      <dgm:spPr/>
      <dgm:t>
        <a:bodyPr/>
        <a:lstStyle/>
        <a:p>
          <a:endParaRPr lang="zh-CN" altLang="en-US" sz="1100"/>
        </a:p>
      </dgm:t>
    </dgm:pt>
    <dgm:pt modelId="{8DC5A64D-D93D-4783-AE41-404EC4CDD6EB}" cxnId="{2ED8F8EA-3683-49D3-9EB1-252441FB7F36}" type="sibTrans">
      <dgm:prSet/>
      <dgm:spPr/>
      <dgm:t>
        <a:bodyPr/>
        <a:lstStyle/>
        <a:p>
          <a:endParaRPr lang="zh-CN" altLang="en-US" sz="1100"/>
        </a:p>
      </dgm:t>
    </dgm:pt>
    <dgm:pt modelId="{83F86845-D714-4E16-8AFF-B811164C1472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模块</a:t>
          </a:r>
          <a:r>
            <a:rPr lang="en-US" altLang="zh-CN" sz="1600" dirty="0" smtClean="0"/>
            <a:t>A</a:t>
          </a:r>
          <a:endParaRPr lang="zh-CN" altLang="en-US" sz="1600" dirty="0"/>
        </a:p>
      </dgm:t>
    </dgm:pt>
    <dgm:pt modelId="{6EDD0D62-83CF-49E2-81B8-213D64C33F80}" cxnId="{1E092B49-38D4-43A4-B49A-84E28E3BF79D}" type="parTrans">
      <dgm:prSet/>
      <dgm:spPr/>
      <dgm:t>
        <a:bodyPr/>
        <a:lstStyle/>
        <a:p>
          <a:endParaRPr lang="zh-CN" altLang="en-US" sz="1100"/>
        </a:p>
      </dgm:t>
    </dgm:pt>
    <dgm:pt modelId="{8BA0254B-F282-4CFE-8545-777FD19F1F2B}" cxnId="{1E092B49-38D4-43A4-B49A-84E28E3BF79D}" type="sibTrans">
      <dgm:prSet/>
      <dgm:spPr/>
      <dgm:t>
        <a:bodyPr/>
        <a:lstStyle/>
        <a:p>
          <a:endParaRPr lang="zh-CN" altLang="en-US" sz="1100"/>
        </a:p>
      </dgm:t>
    </dgm:pt>
    <dgm:pt modelId="{81FEAC8D-4176-41E6-9DFD-DAE165640A17}" type="pres">
      <dgm:prSet presAssocID="{23900270-AC39-4348-B872-944A28B38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B1E1A7-FE95-4B7E-9FF7-D7951C91D9E8}" type="pres">
      <dgm:prSet presAssocID="{9A60310E-29C9-4F83-B0C1-32AA0DDFBBDC}" presName="dummy" presStyleCnt="0"/>
      <dgm:spPr/>
    </dgm:pt>
    <dgm:pt modelId="{C188F348-C826-40D7-892E-AB534EF2BC80}" type="pres">
      <dgm:prSet presAssocID="{9A60310E-29C9-4F83-B0C1-32AA0DDFBBD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247E73-8C25-4896-BFE9-F729F95499B0}" type="pres">
      <dgm:prSet presAssocID="{B02A5113-D3B0-4A9C-9CEB-F0BB5AB505F9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BAB1E28F-6942-4E5F-94EB-FBCC2138B1C9}" type="pres">
      <dgm:prSet presAssocID="{4996E6AC-D5CF-40A2-A193-67A04E946738}" presName="dummy" presStyleCnt="0"/>
      <dgm:spPr/>
    </dgm:pt>
    <dgm:pt modelId="{5654D5DB-AD6E-4C5C-A949-E73152E35C12}" type="pres">
      <dgm:prSet presAssocID="{4996E6AC-D5CF-40A2-A193-67A04E946738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3266A6-8D89-451C-8473-AB33F25E4A2D}" type="pres">
      <dgm:prSet presAssocID="{6DC5FF95-BC7B-41FE-9D20-A54CCB89DADE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D18DAA2C-9034-4577-A5AF-B22ADBF74221}" type="pres">
      <dgm:prSet presAssocID="{5E074720-9336-4C5B-BC23-FA4B53D0A225}" presName="dummy" presStyleCnt="0"/>
      <dgm:spPr/>
    </dgm:pt>
    <dgm:pt modelId="{21398611-AE06-4969-A1BD-E44D3BFF6AA4}" type="pres">
      <dgm:prSet presAssocID="{5E074720-9336-4C5B-BC23-FA4B53D0A22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5F2B3-8EAD-4ED3-B221-3661A2A848E7}" type="pres">
      <dgm:prSet presAssocID="{AAC54667-23E7-4CB5-8E8E-F4E242C7B534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BB40C1EF-618C-4B13-9034-71F1E196B3B3}" type="pres">
      <dgm:prSet presAssocID="{E18F38F9-D431-4CBF-994D-2029699D370C}" presName="dummy" presStyleCnt="0"/>
      <dgm:spPr/>
    </dgm:pt>
    <dgm:pt modelId="{32AC598A-1D50-4E8C-89D1-D0F83781C4DA}" type="pres">
      <dgm:prSet presAssocID="{E18F38F9-D431-4CBF-994D-2029699D370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618DCD-BDF8-45D2-B63E-9AD84C0D2605}" type="pres">
      <dgm:prSet presAssocID="{8DC5A64D-D93D-4783-AE41-404EC4CDD6EB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93203015-61E6-484E-8BA3-09223E1851B5}" type="pres">
      <dgm:prSet presAssocID="{83F86845-D714-4E16-8AFF-B811164C1472}" presName="dummy" presStyleCnt="0"/>
      <dgm:spPr/>
    </dgm:pt>
    <dgm:pt modelId="{A233EEA0-1E29-4C34-B501-A6608F86A866}" type="pres">
      <dgm:prSet presAssocID="{83F86845-D714-4E16-8AFF-B811164C1472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5A271-F246-419E-8BF0-CDDEB5AFBD12}" type="pres">
      <dgm:prSet presAssocID="{8BA0254B-F282-4CFE-8545-777FD19F1F2B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33A8814-0BDF-4839-930F-84AF21856877}" type="presOf" srcId="{6DC5FF95-BC7B-41FE-9D20-A54CCB89DADE}" destId="{5E3266A6-8D89-451C-8473-AB33F25E4A2D}" srcOrd="0" destOrd="0" presId="urn:microsoft.com/office/officeart/2005/8/layout/cycle1"/>
    <dgm:cxn modelId="{0274C275-DB49-4734-BFCE-27057547F783}" type="presOf" srcId="{E18F38F9-D431-4CBF-994D-2029699D370C}" destId="{32AC598A-1D50-4E8C-89D1-D0F83781C4DA}" srcOrd="0" destOrd="0" presId="urn:microsoft.com/office/officeart/2005/8/layout/cycle1"/>
    <dgm:cxn modelId="{36AF7CCA-DAAA-481B-A894-FE5FBACC3583}" srcId="{23900270-AC39-4348-B872-944A28B38717}" destId="{9A60310E-29C9-4F83-B0C1-32AA0DDFBBDC}" srcOrd="0" destOrd="0" parTransId="{94D2D437-54C1-4B78-BEC5-C155E20DBE38}" sibTransId="{B02A5113-D3B0-4A9C-9CEB-F0BB5AB505F9}"/>
    <dgm:cxn modelId="{9D64ABB4-3A44-479E-BBDA-350ED41D85A7}" type="presOf" srcId="{B02A5113-D3B0-4A9C-9CEB-F0BB5AB505F9}" destId="{57247E73-8C25-4896-BFE9-F729F95499B0}" srcOrd="0" destOrd="0" presId="urn:microsoft.com/office/officeart/2005/8/layout/cycle1"/>
    <dgm:cxn modelId="{D11307CF-2DDE-42E7-91FC-6381AC6A7BBC}" srcId="{23900270-AC39-4348-B872-944A28B38717}" destId="{4996E6AC-D5CF-40A2-A193-67A04E946738}" srcOrd="1" destOrd="0" parTransId="{D0F0A08E-41DB-4395-B16E-0D8EAE4B6468}" sibTransId="{6DC5FF95-BC7B-41FE-9D20-A54CCB89DADE}"/>
    <dgm:cxn modelId="{41393F06-FE0E-414D-B6A2-47DF070F5BBB}" type="presOf" srcId="{4996E6AC-D5CF-40A2-A193-67A04E946738}" destId="{5654D5DB-AD6E-4C5C-A949-E73152E35C12}" srcOrd="0" destOrd="0" presId="urn:microsoft.com/office/officeart/2005/8/layout/cycle1"/>
    <dgm:cxn modelId="{2ED8F8EA-3683-49D3-9EB1-252441FB7F36}" srcId="{23900270-AC39-4348-B872-944A28B38717}" destId="{E18F38F9-D431-4CBF-994D-2029699D370C}" srcOrd="3" destOrd="0" parTransId="{C19DCBF3-EC68-472B-AD4D-92EC9067AF78}" sibTransId="{8DC5A64D-D93D-4783-AE41-404EC4CDD6EB}"/>
    <dgm:cxn modelId="{413E7891-7955-4028-9507-029F5E1A6C12}" type="presOf" srcId="{9A60310E-29C9-4F83-B0C1-32AA0DDFBBDC}" destId="{C188F348-C826-40D7-892E-AB534EF2BC80}" srcOrd="0" destOrd="0" presId="urn:microsoft.com/office/officeart/2005/8/layout/cycle1"/>
    <dgm:cxn modelId="{E2624419-F6D5-4C61-BA8D-7521412AA202}" srcId="{23900270-AC39-4348-B872-944A28B38717}" destId="{5E074720-9336-4C5B-BC23-FA4B53D0A225}" srcOrd="2" destOrd="0" parTransId="{FA82107B-1290-4C31-A68E-4FCAE9F3AE18}" sibTransId="{AAC54667-23E7-4CB5-8E8E-F4E242C7B534}"/>
    <dgm:cxn modelId="{E554719C-E26F-4D15-9AF1-AD2C08F93E2E}" type="presOf" srcId="{23900270-AC39-4348-B872-944A28B38717}" destId="{81FEAC8D-4176-41E6-9DFD-DAE165640A17}" srcOrd="0" destOrd="0" presId="urn:microsoft.com/office/officeart/2005/8/layout/cycle1"/>
    <dgm:cxn modelId="{61C7B56F-BFE6-495D-9812-DEA430BFE80B}" type="presOf" srcId="{83F86845-D714-4E16-8AFF-B811164C1472}" destId="{A233EEA0-1E29-4C34-B501-A6608F86A866}" srcOrd="0" destOrd="0" presId="urn:microsoft.com/office/officeart/2005/8/layout/cycle1"/>
    <dgm:cxn modelId="{7A4E88E8-9F25-4184-807C-6A46AFEA8131}" type="presOf" srcId="{5E074720-9336-4C5B-BC23-FA4B53D0A225}" destId="{21398611-AE06-4969-A1BD-E44D3BFF6AA4}" srcOrd="0" destOrd="0" presId="urn:microsoft.com/office/officeart/2005/8/layout/cycle1"/>
    <dgm:cxn modelId="{A79584D8-CC7B-4941-80AB-E1F2BB6C2F35}" type="presOf" srcId="{8DC5A64D-D93D-4783-AE41-404EC4CDD6EB}" destId="{70618DCD-BDF8-45D2-B63E-9AD84C0D2605}" srcOrd="0" destOrd="0" presId="urn:microsoft.com/office/officeart/2005/8/layout/cycle1"/>
    <dgm:cxn modelId="{A5639B41-9ADC-4658-B984-3C14F9821828}" type="presOf" srcId="{8BA0254B-F282-4CFE-8545-777FD19F1F2B}" destId="{B6E5A271-F246-419E-8BF0-CDDEB5AFBD12}" srcOrd="0" destOrd="0" presId="urn:microsoft.com/office/officeart/2005/8/layout/cycle1"/>
    <dgm:cxn modelId="{1E092B49-38D4-43A4-B49A-84E28E3BF79D}" srcId="{23900270-AC39-4348-B872-944A28B38717}" destId="{83F86845-D714-4E16-8AFF-B811164C1472}" srcOrd="4" destOrd="0" parTransId="{6EDD0D62-83CF-49E2-81B8-213D64C33F80}" sibTransId="{8BA0254B-F282-4CFE-8545-777FD19F1F2B}"/>
    <dgm:cxn modelId="{70DACC82-FFBF-4B0C-92FA-545AD238F18E}" type="presOf" srcId="{AAC54667-23E7-4CB5-8E8E-F4E242C7B534}" destId="{42F5F2B3-8EAD-4ED3-B221-3661A2A848E7}" srcOrd="0" destOrd="0" presId="urn:microsoft.com/office/officeart/2005/8/layout/cycle1"/>
    <dgm:cxn modelId="{6E903495-C43A-41F4-A65B-6A26E36CCA28}" type="presParOf" srcId="{81FEAC8D-4176-41E6-9DFD-DAE165640A17}" destId="{DFB1E1A7-FE95-4B7E-9FF7-D7951C91D9E8}" srcOrd="0" destOrd="0" presId="urn:microsoft.com/office/officeart/2005/8/layout/cycle1"/>
    <dgm:cxn modelId="{50237C5B-1E87-429A-9573-62D97BBFC529}" type="presParOf" srcId="{81FEAC8D-4176-41E6-9DFD-DAE165640A17}" destId="{C188F348-C826-40D7-892E-AB534EF2BC80}" srcOrd="1" destOrd="0" presId="urn:microsoft.com/office/officeart/2005/8/layout/cycle1"/>
    <dgm:cxn modelId="{29BE67C0-A4F8-42FB-8047-9218E60C337A}" type="presParOf" srcId="{81FEAC8D-4176-41E6-9DFD-DAE165640A17}" destId="{57247E73-8C25-4896-BFE9-F729F95499B0}" srcOrd="2" destOrd="0" presId="urn:microsoft.com/office/officeart/2005/8/layout/cycle1"/>
    <dgm:cxn modelId="{D85FF081-509B-416D-AC55-9D13EE184056}" type="presParOf" srcId="{81FEAC8D-4176-41E6-9DFD-DAE165640A17}" destId="{BAB1E28F-6942-4E5F-94EB-FBCC2138B1C9}" srcOrd="3" destOrd="0" presId="urn:microsoft.com/office/officeart/2005/8/layout/cycle1"/>
    <dgm:cxn modelId="{089D4C20-02EF-44F4-9A62-BD9AB9B0019F}" type="presParOf" srcId="{81FEAC8D-4176-41E6-9DFD-DAE165640A17}" destId="{5654D5DB-AD6E-4C5C-A949-E73152E35C12}" srcOrd="4" destOrd="0" presId="urn:microsoft.com/office/officeart/2005/8/layout/cycle1"/>
    <dgm:cxn modelId="{CC1CFB33-7E2A-4263-8308-1251CFB118C3}" type="presParOf" srcId="{81FEAC8D-4176-41E6-9DFD-DAE165640A17}" destId="{5E3266A6-8D89-451C-8473-AB33F25E4A2D}" srcOrd="5" destOrd="0" presId="urn:microsoft.com/office/officeart/2005/8/layout/cycle1"/>
    <dgm:cxn modelId="{988B51E5-62BA-4FE3-89C4-D9AD4DB1E90D}" type="presParOf" srcId="{81FEAC8D-4176-41E6-9DFD-DAE165640A17}" destId="{D18DAA2C-9034-4577-A5AF-B22ADBF74221}" srcOrd="6" destOrd="0" presId="urn:microsoft.com/office/officeart/2005/8/layout/cycle1"/>
    <dgm:cxn modelId="{1436F73C-D2CC-4D46-B82F-B789E1829413}" type="presParOf" srcId="{81FEAC8D-4176-41E6-9DFD-DAE165640A17}" destId="{21398611-AE06-4969-A1BD-E44D3BFF6AA4}" srcOrd="7" destOrd="0" presId="urn:microsoft.com/office/officeart/2005/8/layout/cycle1"/>
    <dgm:cxn modelId="{376DD6BC-CAE7-40B7-B740-E1E3E39C97BB}" type="presParOf" srcId="{81FEAC8D-4176-41E6-9DFD-DAE165640A17}" destId="{42F5F2B3-8EAD-4ED3-B221-3661A2A848E7}" srcOrd="8" destOrd="0" presId="urn:microsoft.com/office/officeart/2005/8/layout/cycle1"/>
    <dgm:cxn modelId="{B297220F-178F-48F3-8D48-63F3A39FEAD3}" type="presParOf" srcId="{81FEAC8D-4176-41E6-9DFD-DAE165640A17}" destId="{BB40C1EF-618C-4B13-9034-71F1E196B3B3}" srcOrd="9" destOrd="0" presId="urn:microsoft.com/office/officeart/2005/8/layout/cycle1"/>
    <dgm:cxn modelId="{714B582C-4466-4FFB-BE12-39C7081B3F80}" type="presParOf" srcId="{81FEAC8D-4176-41E6-9DFD-DAE165640A17}" destId="{32AC598A-1D50-4E8C-89D1-D0F83781C4DA}" srcOrd="10" destOrd="0" presId="urn:microsoft.com/office/officeart/2005/8/layout/cycle1"/>
    <dgm:cxn modelId="{C9250AED-DCAC-43B1-B6BE-34D6E5150047}" type="presParOf" srcId="{81FEAC8D-4176-41E6-9DFD-DAE165640A17}" destId="{70618DCD-BDF8-45D2-B63E-9AD84C0D2605}" srcOrd="11" destOrd="0" presId="urn:microsoft.com/office/officeart/2005/8/layout/cycle1"/>
    <dgm:cxn modelId="{738F247C-37B3-453E-A9A1-1A17A73A1306}" type="presParOf" srcId="{81FEAC8D-4176-41E6-9DFD-DAE165640A17}" destId="{93203015-61E6-484E-8BA3-09223E1851B5}" srcOrd="12" destOrd="0" presId="urn:microsoft.com/office/officeart/2005/8/layout/cycle1"/>
    <dgm:cxn modelId="{26C66F4D-8721-45A2-BFEC-8C5A89773F0D}" type="presParOf" srcId="{81FEAC8D-4176-41E6-9DFD-DAE165640A17}" destId="{A233EEA0-1E29-4C34-B501-A6608F86A866}" srcOrd="13" destOrd="0" presId="urn:microsoft.com/office/officeart/2005/8/layout/cycle1"/>
    <dgm:cxn modelId="{D20F03A2-8D4F-4675-AE9B-098B0D134D97}" type="presParOf" srcId="{81FEAC8D-4176-41E6-9DFD-DAE165640A17}" destId="{B6E5A271-F246-419E-8BF0-CDDEB5AFBD12}" srcOrd="14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00270-AC39-4348-B872-944A28B3871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60310E-29C9-4F83-B0C1-32AA0DDFBBDC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50" dirty="0" smtClean="0"/>
            <a:t>模块</a:t>
          </a:r>
          <a:r>
            <a:rPr lang="en-US" altLang="zh-CN" sz="1050" dirty="0" smtClean="0"/>
            <a:t>B</a:t>
          </a:r>
          <a:endParaRPr lang="zh-CN" altLang="en-US" sz="1050" dirty="0"/>
        </a:p>
      </dgm:t>
    </dgm:pt>
    <dgm:pt modelId="{94D2D437-54C1-4B78-BEC5-C155E20DBE38}" cxnId="{36AF7CCA-DAAA-481B-A894-FE5FBACC3583}" type="parTrans">
      <dgm:prSet/>
      <dgm:spPr/>
      <dgm:t>
        <a:bodyPr/>
        <a:lstStyle/>
        <a:p>
          <a:endParaRPr lang="zh-CN" altLang="en-US" sz="800"/>
        </a:p>
      </dgm:t>
    </dgm:pt>
    <dgm:pt modelId="{B02A5113-D3B0-4A9C-9CEB-F0BB5AB505F9}" cxnId="{36AF7CCA-DAAA-481B-A894-FE5FBACC3583}" type="sibTrans">
      <dgm:prSet/>
      <dgm:spPr/>
      <dgm:t>
        <a:bodyPr/>
        <a:lstStyle/>
        <a:p>
          <a:endParaRPr lang="zh-CN" altLang="en-US" sz="800"/>
        </a:p>
      </dgm:t>
    </dgm:pt>
    <dgm:pt modelId="{4996E6AC-D5CF-40A2-A193-67A04E946738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50" dirty="0" smtClean="0"/>
            <a:t>模块</a:t>
          </a:r>
          <a:r>
            <a:rPr lang="en-US" altLang="zh-CN" sz="1050" dirty="0" smtClean="0"/>
            <a:t>D</a:t>
          </a:r>
          <a:endParaRPr lang="zh-CN" altLang="en-US" sz="1050" dirty="0"/>
        </a:p>
      </dgm:t>
    </dgm:pt>
    <dgm:pt modelId="{D0F0A08E-41DB-4395-B16E-0D8EAE4B6468}" cxnId="{D11307CF-2DDE-42E7-91FC-6381AC6A7BBC}" type="parTrans">
      <dgm:prSet/>
      <dgm:spPr/>
      <dgm:t>
        <a:bodyPr/>
        <a:lstStyle/>
        <a:p>
          <a:endParaRPr lang="zh-CN" altLang="en-US" sz="800"/>
        </a:p>
      </dgm:t>
    </dgm:pt>
    <dgm:pt modelId="{6DC5FF95-BC7B-41FE-9D20-A54CCB89DADE}" cxnId="{D11307CF-2DDE-42E7-91FC-6381AC6A7BBC}" type="sibTrans">
      <dgm:prSet/>
      <dgm:spPr/>
      <dgm:t>
        <a:bodyPr/>
        <a:lstStyle/>
        <a:p>
          <a:endParaRPr lang="zh-CN" altLang="en-US" sz="800"/>
        </a:p>
      </dgm:t>
    </dgm:pt>
    <dgm:pt modelId="{5E074720-9336-4C5B-BC23-FA4B53D0A225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50" dirty="0" smtClean="0"/>
            <a:t>模块</a:t>
          </a:r>
          <a:r>
            <a:rPr lang="en-US" altLang="zh-CN" sz="1050" dirty="0" smtClean="0"/>
            <a:t>E</a:t>
          </a:r>
          <a:endParaRPr lang="zh-CN" altLang="en-US" sz="1050" dirty="0"/>
        </a:p>
      </dgm:t>
    </dgm:pt>
    <dgm:pt modelId="{FA82107B-1290-4C31-A68E-4FCAE9F3AE18}" cxnId="{E2624419-F6D5-4C61-BA8D-7521412AA202}" type="parTrans">
      <dgm:prSet/>
      <dgm:spPr/>
      <dgm:t>
        <a:bodyPr/>
        <a:lstStyle/>
        <a:p>
          <a:endParaRPr lang="zh-CN" altLang="en-US" sz="800"/>
        </a:p>
      </dgm:t>
    </dgm:pt>
    <dgm:pt modelId="{AAC54667-23E7-4CB5-8E8E-F4E242C7B534}" cxnId="{E2624419-F6D5-4C61-BA8D-7521412AA202}" type="sibTrans">
      <dgm:prSet/>
      <dgm:spPr/>
      <dgm:t>
        <a:bodyPr/>
        <a:lstStyle/>
        <a:p>
          <a:endParaRPr lang="zh-CN" altLang="en-US" sz="800"/>
        </a:p>
      </dgm:t>
    </dgm:pt>
    <dgm:pt modelId="{E18F38F9-D431-4CBF-994D-2029699D370C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50" dirty="0" smtClean="0"/>
            <a:t>模块</a:t>
          </a:r>
          <a:r>
            <a:rPr lang="en-US" altLang="zh-CN" sz="1050" dirty="0" smtClean="0"/>
            <a:t>C</a:t>
          </a:r>
          <a:endParaRPr lang="zh-CN" altLang="en-US" sz="1050" dirty="0"/>
        </a:p>
      </dgm:t>
    </dgm:pt>
    <dgm:pt modelId="{C19DCBF3-EC68-472B-AD4D-92EC9067AF78}" cxnId="{2ED8F8EA-3683-49D3-9EB1-252441FB7F36}" type="parTrans">
      <dgm:prSet/>
      <dgm:spPr/>
      <dgm:t>
        <a:bodyPr/>
        <a:lstStyle/>
        <a:p>
          <a:endParaRPr lang="zh-CN" altLang="en-US" sz="800"/>
        </a:p>
      </dgm:t>
    </dgm:pt>
    <dgm:pt modelId="{8DC5A64D-D93D-4783-AE41-404EC4CDD6EB}" cxnId="{2ED8F8EA-3683-49D3-9EB1-252441FB7F36}" type="sibTrans">
      <dgm:prSet/>
      <dgm:spPr/>
      <dgm:t>
        <a:bodyPr/>
        <a:lstStyle/>
        <a:p>
          <a:endParaRPr lang="zh-CN" altLang="en-US" sz="800"/>
        </a:p>
      </dgm:t>
    </dgm:pt>
    <dgm:pt modelId="{83F86845-D714-4E16-8AFF-B811164C1472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50" dirty="0" smtClean="0"/>
            <a:t>模块</a:t>
          </a:r>
          <a:r>
            <a:rPr lang="en-US" altLang="zh-CN" sz="1050" dirty="0" smtClean="0"/>
            <a:t>A</a:t>
          </a:r>
          <a:endParaRPr lang="zh-CN" altLang="en-US" sz="1050" dirty="0"/>
        </a:p>
      </dgm:t>
    </dgm:pt>
    <dgm:pt modelId="{6EDD0D62-83CF-49E2-81B8-213D64C33F80}" cxnId="{1E092B49-38D4-43A4-B49A-84E28E3BF79D}" type="parTrans">
      <dgm:prSet/>
      <dgm:spPr/>
      <dgm:t>
        <a:bodyPr/>
        <a:lstStyle/>
        <a:p>
          <a:endParaRPr lang="zh-CN" altLang="en-US" sz="800"/>
        </a:p>
      </dgm:t>
    </dgm:pt>
    <dgm:pt modelId="{8BA0254B-F282-4CFE-8545-777FD19F1F2B}" cxnId="{1E092B49-38D4-43A4-B49A-84E28E3BF79D}" type="sibTrans">
      <dgm:prSet/>
      <dgm:spPr/>
      <dgm:t>
        <a:bodyPr/>
        <a:lstStyle/>
        <a:p>
          <a:endParaRPr lang="zh-CN" altLang="en-US" sz="800"/>
        </a:p>
      </dgm:t>
    </dgm:pt>
    <dgm:pt modelId="{81FEAC8D-4176-41E6-9DFD-DAE165640A17}" type="pres">
      <dgm:prSet presAssocID="{23900270-AC39-4348-B872-944A28B38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B1E1A7-FE95-4B7E-9FF7-D7951C91D9E8}" type="pres">
      <dgm:prSet presAssocID="{9A60310E-29C9-4F83-B0C1-32AA0DDFBBDC}" presName="dummy" presStyleCnt="0"/>
      <dgm:spPr/>
    </dgm:pt>
    <dgm:pt modelId="{C188F348-C826-40D7-892E-AB534EF2BC80}" type="pres">
      <dgm:prSet presAssocID="{9A60310E-29C9-4F83-B0C1-32AA0DDFBBD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247E73-8C25-4896-BFE9-F729F95499B0}" type="pres">
      <dgm:prSet presAssocID="{B02A5113-D3B0-4A9C-9CEB-F0BB5AB505F9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BAB1E28F-6942-4E5F-94EB-FBCC2138B1C9}" type="pres">
      <dgm:prSet presAssocID="{4996E6AC-D5CF-40A2-A193-67A04E946738}" presName="dummy" presStyleCnt="0"/>
      <dgm:spPr/>
    </dgm:pt>
    <dgm:pt modelId="{5654D5DB-AD6E-4C5C-A949-E73152E35C12}" type="pres">
      <dgm:prSet presAssocID="{4996E6AC-D5CF-40A2-A193-67A04E946738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3266A6-8D89-451C-8473-AB33F25E4A2D}" type="pres">
      <dgm:prSet presAssocID="{6DC5FF95-BC7B-41FE-9D20-A54CCB89DADE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D18DAA2C-9034-4577-A5AF-B22ADBF74221}" type="pres">
      <dgm:prSet presAssocID="{5E074720-9336-4C5B-BC23-FA4B53D0A225}" presName="dummy" presStyleCnt="0"/>
      <dgm:spPr/>
    </dgm:pt>
    <dgm:pt modelId="{21398611-AE06-4969-A1BD-E44D3BFF6AA4}" type="pres">
      <dgm:prSet presAssocID="{5E074720-9336-4C5B-BC23-FA4B53D0A22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5F2B3-8EAD-4ED3-B221-3661A2A848E7}" type="pres">
      <dgm:prSet presAssocID="{AAC54667-23E7-4CB5-8E8E-F4E242C7B534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BB40C1EF-618C-4B13-9034-71F1E196B3B3}" type="pres">
      <dgm:prSet presAssocID="{E18F38F9-D431-4CBF-994D-2029699D370C}" presName="dummy" presStyleCnt="0"/>
      <dgm:spPr/>
    </dgm:pt>
    <dgm:pt modelId="{32AC598A-1D50-4E8C-89D1-D0F83781C4DA}" type="pres">
      <dgm:prSet presAssocID="{E18F38F9-D431-4CBF-994D-2029699D370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618DCD-BDF8-45D2-B63E-9AD84C0D2605}" type="pres">
      <dgm:prSet presAssocID="{8DC5A64D-D93D-4783-AE41-404EC4CDD6EB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93203015-61E6-484E-8BA3-09223E1851B5}" type="pres">
      <dgm:prSet presAssocID="{83F86845-D714-4E16-8AFF-B811164C1472}" presName="dummy" presStyleCnt="0"/>
      <dgm:spPr/>
    </dgm:pt>
    <dgm:pt modelId="{A233EEA0-1E29-4C34-B501-A6608F86A866}" type="pres">
      <dgm:prSet presAssocID="{83F86845-D714-4E16-8AFF-B811164C1472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5A271-F246-419E-8BF0-CDDEB5AFBD12}" type="pres">
      <dgm:prSet presAssocID="{8BA0254B-F282-4CFE-8545-777FD19F1F2B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76590C5-8063-42D4-B11C-E3FCB0A1B2E7}" type="presOf" srcId="{4996E6AC-D5CF-40A2-A193-67A04E946738}" destId="{5654D5DB-AD6E-4C5C-A949-E73152E35C12}" srcOrd="0" destOrd="0" presId="urn:microsoft.com/office/officeart/2005/8/layout/cycle1"/>
    <dgm:cxn modelId="{36AF7CCA-DAAA-481B-A894-FE5FBACC3583}" srcId="{23900270-AC39-4348-B872-944A28B38717}" destId="{9A60310E-29C9-4F83-B0C1-32AA0DDFBBDC}" srcOrd="0" destOrd="0" parTransId="{94D2D437-54C1-4B78-BEC5-C155E20DBE38}" sibTransId="{B02A5113-D3B0-4A9C-9CEB-F0BB5AB505F9}"/>
    <dgm:cxn modelId="{5B24D77C-A70B-4137-8063-0E12CC2D53BE}" type="presOf" srcId="{AAC54667-23E7-4CB5-8E8E-F4E242C7B534}" destId="{42F5F2B3-8EAD-4ED3-B221-3661A2A848E7}" srcOrd="0" destOrd="0" presId="urn:microsoft.com/office/officeart/2005/8/layout/cycle1"/>
    <dgm:cxn modelId="{B6C77357-0179-4F19-A046-1DA8A2512E7D}" type="presOf" srcId="{6DC5FF95-BC7B-41FE-9D20-A54CCB89DADE}" destId="{5E3266A6-8D89-451C-8473-AB33F25E4A2D}" srcOrd="0" destOrd="0" presId="urn:microsoft.com/office/officeart/2005/8/layout/cycle1"/>
    <dgm:cxn modelId="{7EB9E763-EF3F-45F6-B009-7C97AE19FAF5}" type="presOf" srcId="{83F86845-D714-4E16-8AFF-B811164C1472}" destId="{A233EEA0-1E29-4C34-B501-A6608F86A866}" srcOrd="0" destOrd="0" presId="urn:microsoft.com/office/officeart/2005/8/layout/cycle1"/>
    <dgm:cxn modelId="{D11307CF-2DDE-42E7-91FC-6381AC6A7BBC}" srcId="{23900270-AC39-4348-B872-944A28B38717}" destId="{4996E6AC-D5CF-40A2-A193-67A04E946738}" srcOrd="1" destOrd="0" parTransId="{D0F0A08E-41DB-4395-B16E-0D8EAE4B6468}" sibTransId="{6DC5FF95-BC7B-41FE-9D20-A54CCB89DADE}"/>
    <dgm:cxn modelId="{2D31CE22-318B-4D84-9167-D661749DC2A3}" type="presOf" srcId="{9A60310E-29C9-4F83-B0C1-32AA0DDFBBDC}" destId="{C188F348-C826-40D7-892E-AB534EF2BC80}" srcOrd="0" destOrd="0" presId="urn:microsoft.com/office/officeart/2005/8/layout/cycle1"/>
    <dgm:cxn modelId="{2ED8F8EA-3683-49D3-9EB1-252441FB7F36}" srcId="{23900270-AC39-4348-B872-944A28B38717}" destId="{E18F38F9-D431-4CBF-994D-2029699D370C}" srcOrd="3" destOrd="0" parTransId="{C19DCBF3-EC68-472B-AD4D-92EC9067AF78}" sibTransId="{8DC5A64D-D93D-4783-AE41-404EC4CDD6EB}"/>
    <dgm:cxn modelId="{E2624419-F6D5-4C61-BA8D-7521412AA202}" srcId="{23900270-AC39-4348-B872-944A28B38717}" destId="{5E074720-9336-4C5B-BC23-FA4B53D0A225}" srcOrd="2" destOrd="0" parTransId="{FA82107B-1290-4C31-A68E-4FCAE9F3AE18}" sibTransId="{AAC54667-23E7-4CB5-8E8E-F4E242C7B534}"/>
    <dgm:cxn modelId="{A7602C1F-9566-49E9-9DBF-468A4216B971}" type="presOf" srcId="{8DC5A64D-D93D-4783-AE41-404EC4CDD6EB}" destId="{70618DCD-BDF8-45D2-B63E-9AD84C0D2605}" srcOrd="0" destOrd="0" presId="urn:microsoft.com/office/officeart/2005/8/layout/cycle1"/>
    <dgm:cxn modelId="{5CB89162-10C8-40D7-B9CC-DBE14243D716}" type="presOf" srcId="{E18F38F9-D431-4CBF-994D-2029699D370C}" destId="{32AC598A-1D50-4E8C-89D1-D0F83781C4DA}" srcOrd="0" destOrd="0" presId="urn:microsoft.com/office/officeart/2005/8/layout/cycle1"/>
    <dgm:cxn modelId="{7FAE371F-3A04-40FF-9DB0-D51B2A70767D}" type="presOf" srcId="{B02A5113-D3B0-4A9C-9CEB-F0BB5AB505F9}" destId="{57247E73-8C25-4896-BFE9-F729F95499B0}" srcOrd="0" destOrd="0" presId="urn:microsoft.com/office/officeart/2005/8/layout/cycle1"/>
    <dgm:cxn modelId="{B9C39D14-E4A6-455B-A895-BAE8A13CCFEC}" type="presOf" srcId="{8BA0254B-F282-4CFE-8545-777FD19F1F2B}" destId="{B6E5A271-F246-419E-8BF0-CDDEB5AFBD12}" srcOrd="0" destOrd="0" presId="urn:microsoft.com/office/officeart/2005/8/layout/cycle1"/>
    <dgm:cxn modelId="{55C18BE0-9E52-4F3A-9125-A5412E1180BB}" type="presOf" srcId="{23900270-AC39-4348-B872-944A28B38717}" destId="{81FEAC8D-4176-41E6-9DFD-DAE165640A17}" srcOrd="0" destOrd="0" presId="urn:microsoft.com/office/officeart/2005/8/layout/cycle1"/>
    <dgm:cxn modelId="{196E12B5-927E-4F35-B358-C5D9466F66B8}" type="presOf" srcId="{5E074720-9336-4C5B-BC23-FA4B53D0A225}" destId="{21398611-AE06-4969-A1BD-E44D3BFF6AA4}" srcOrd="0" destOrd="0" presId="urn:microsoft.com/office/officeart/2005/8/layout/cycle1"/>
    <dgm:cxn modelId="{1E092B49-38D4-43A4-B49A-84E28E3BF79D}" srcId="{23900270-AC39-4348-B872-944A28B38717}" destId="{83F86845-D714-4E16-8AFF-B811164C1472}" srcOrd="4" destOrd="0" parTransId="{6EDD0D62-83CF-49E2-81B8-213D64C33F80}" sibTransId="{8BA0254B-F282-4CFE-8545-777FD19F1F2B}"/>
    <dgm:cxn modelId="{012465BA-6C20-4E05-8BFE-AF24F16B9608}" type="presParOf" srcId="{81FEAC8D-4176-41E6-9DFD-DAE165640A17}" destId="{DFB1E1A7-FE95-4B7E-9FF7-D7951C91D9E8}" srcOrd="0" destOrd="0" presId="urn:microsoft.com/office/officeart/2005/8/layout/cycle1"/>
    <dgm:cxn modelId="{85606CD9-C474-4267-8B67-10D09F7573C2}" type="presParOf" srcId="{81FEAC8D-4176-41E6-9DFD-DAE165640A17}" destId="{C188F348-C826-40D7-892E-AB534EF2BC80}" srcOrd="1" destOrd="0" presId="urn:microsoft.com/office/officeart/2005/8/layout/cycle1"/>
    <dgm:cxn modelId="{C6B92225-54A1-4B79-B43B-833B56CD1DE4}" type="presParOf" srcId="{81FEAC8D-4176-41E6-9DFD-DAE165640A17}" destId="{57247E73-8C25-4896-BFE9-F729F95499B0}" srcOrd="2" destOrd="0" presId="urn:microsoft.com/office/officeart/2005/8/layout/cycle1"/>
    <dgm:cxn modelId="{93081080-1AE3-4709-9070-89BC82BB076B}" type="presParOf" srcId="{81FEAC8D-4176-41E6-9DFD-DAE165640A17}" destId="{BAB1E28F-6942-4E5F-94EB-FBCC2138B1C9}" srcOrd="3" destOrd="0" presId="urn:microsoft.com/office/officeart/2005/8/layout/cycle1"/>
    <dgm:cxn modelId="{4E5F5DFA-66D8-49BE-BF5F-B1DEA315D117}" type="presParOf" srcId="{81FEAC8D-4176-41E6-9DFD-DAE165640A17}" destId="{5654D5DB-AD6E-4C5C-A949-E73152E35C12}" srcOrd="4" destOrd="0" presId="urn:microsoft.com/office/officeart/2005/8/layout/cycle1"/>
    <dgm:cxn modelId="{7AF05511-14CA-4B6A-9E6E-2AF7E8CA9FC5}" type="presParOf" srcId="{81FEAC8D-4176-41E6-9DFD-DAE165640A17}" destId="{5E3266A6-8D89-451C-8473-AB33F25E4A2D}" srcOrd="5" destOrd="0" presId="urn:microsoft.com/office/officeart/2005/8/layout/cycle1"/>
    <dgm:cxn modelId="{1B3FB127-E385-47D2-B7B2-709A4E808D0F}" type="presParOf" srcId="{81FEAC8D-4176-41E6-9DFD-DAE165640A17}" destId="{D18DAA2C-9034-4577-A5AF-B22ADBF74221}" srcOrd="6" destOrd="0" presId="urn:microsoft.com/office/officeart/2005/8/layout/cycle1"/>
    <dgm:cxn modelId="{7B856F7E-6117-4C9A-B3EB-E041A25519E5}" type="presParOf" srcId="{81FEAC8D-4176-41E6-9DFD-DAE165640A17}" destId="{21398611-AE06-4969-A1BD-E44D3BFF6AA4}" srcOrd="7" destOrd="0" presId="urn:microsoft.com/office/officeart/2005/8/layout/cycle1"/>
    <dgm:cxn modelId="{609B87D6-1B78-40FA-9433-BEE40E730D58}" type="presParOf" srcId="{81FEAC8D-4176-41E6-9DFD-DAE165640A17}" destId="{42F5F2B3-8EAD-4ED3-B221-3661A2A848E7}" srcOrd="8" destOrd="0" presId="urn:microsoft.com/office/officeart/2005/8/layout/cycle1"/>
    <dgm:cxn modelId="{54C75478-D469-4685-9FA3-933C45AB3318}" type="presParOf" srcId="{81FEAC8D-4176-41E6-9DFD-DAE165640A17}" destId="{BB40C1EF-618C-4B13-9034-71F1E196B3B3}" srcOrd="9" destOrd="0" presId="urn:microsoft.com/office/officeart/2005/8/layout/cycle1"/>
    <dgm:cxn modelId="{795FEFC4-4A4D-4F37-9987-2F10416F987A}" type="presParOf" srcId="{81FEAC8D-4176-41E6-9DFD-DAE165640A17}" destId="{32AC598A-1D50-4E8C-89D1-D0F83781C4DA}" srcOrd="10" destOrd="0" presId="urn:microsoft.com/office/officeart/2005/8/layout/cycle1"/>
    <dgm:cxn modelId="{5FF3D0BC-8297-496F-AF81-604C91A15E51}" type="presParOf" srcId="{81FEAC8D-4176-41E6-9DFD-DAE165640A17}" destId="{70618DCD-BDF8-45D2-B63E-9AD84C0D2605}" srcOrd="11" destOrd="0" presId="urn:microsoft.com/office/officeart/2005/8/layout/cycle1"/>
    <dgm:cxn modelId="{752A5872-B389-46BF-9C78-BBCF82E33507}" type="presParOf" srcId="{81FEAC8D-4176-41E6-9DFD-DAE165640A17}" destId="{93203015-61E6-484E-8BA3-09223E1851B5}" srcOrd="12" destOrd="0" presId="urn:microsoft.com/office/officeart/2005/8/layout/cycle1"/>
    <dgm:cxn modelId="{E8D11CDB-C613-4391-B269-E55D1CD9B3DD}" type="presParOf" srcId="{81FEAC8D-4176-41E6-9DFD-DAE165640A17}" destId="{A233EEA0-1E29-4C34-B501-A6608F86A866}" srcOrd="13" destOrd="0" presId="urn:microsoft.com/office/officeart/2005/8/layout/cycle1"/>
    <dgm:cxn modelId="{3BEF5D08-A348-4C86-B16B-53FC28DCACB6}" type="presParOf" srcId="{81FEAC8D-4176-41E6-9DFD-DAE165640A17}" destId="{B6E5A271-F246-419E-8BF0-CDDEB5AFBD12}" srcOrd="14" destOrd="0" presId="urn:microsoft.com/office/officeart/2005/8/layout/cycle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D1B1C6-00B2-4928-82E4-EDC86535E648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10DC74-6973-4948-9221-916D9507AFB6}">
      <dgm:prSet phldrT="[文本]"/>
      <dgm:spPr/>
      <dgm:t>
        <a:bodyPr/>
        <a:lstStyle/>
        <a:p>
          <a:r>
            <a:rPr lang="zh-CN" altLang="en-US" dirty="0" smtClean="0"/>
            <a:t>网易宝</a:t>
          </a:r>
          <a:endParaRPr lang="zh-CN" altLang="en-US" dirty="0"/>
        </a:p>
      </dgm:t>
    </dgm:pt>
    <dgm:pt modelId="{F201EF22-FE00-4C30-A09E-BC6D34070D78}" cxnId="{CD7AFF84-D951-448A-8C33-D45B888C509A}" type="parTrans">
      <dgm:prSet/>
      <dgm:spPr/>
      <dgm:t>
        <a:bodyPr/>
        <a:lstStyle/>
        <a:p>
          <a:endParaRPr lang="zh-CN" altLang="en-US"/>
        </a:p>
      </dgm:t>
    </dgm:pt>
    <dgm:pt modelId="{51FFCBC2-7E67-4A72-A3A7-B3FB1760CCB0}" cxnId="{CD7AFF84-D951-448A-8C33-D45B888C509A}" type="sibTrans">
      <dgm:prSet/>
      <dgm:spPr/>
      <dgm:t>
        <a:bodyPr/>
        <a:lstStyle/>
        <a:p>
          <a:endParaRPr lang="zh-CN" altLang="en-US"/>
        </a:p>
      </dgm:t>
    </dgm:pt>
    <dgm:pt modelId="{F08E7D8A-9711-41AA-8D0F-D2714509C27B}">
      <dgm:prSet phldrT="[文本]"/>
      <dgm:spPr/>
      <dgm:t>
        <a:bodyPr/>
        <a:lstStyle/>
        <a:p>
          <a:r>
            <a:rPr lang="zh-CN" altLang="en-US" dirty="0" smtClean="0"/>
            <a:t>网易理财</a:t>
          </a:r>
          <a:endParaRPr lang="zh-CN" altLang="en-US" dirty="0"/>
        </a:p>
      </dgm:t>
    </dgm:pt>
    <dgm:pt modelId="{3F1355AF-BA2B-48AA-8F12-EB504EA7CBF5}" cxnId="{B349C9AD-991F-4896-BCC1-EBE2E4DC2F0D}" type="parTrans">
      <dgm:prSet/>
      <dgm:spPr/>
      <dgm:t>
        <a:bodyPr/>
        <a:lstStyle/>
        <a:p>
          <a:endParaRPr lang="zh-CN" altLang="en-US"/>
        </a:p>
      </dgm:t>
    </dgm:pt>
    <dgm:pt modelId="{1B489BD3-44C8-453E-ACF4-318E0BD9B543}" cxnId="{B349C9AD-991F-4896-BCC1-EBE2E4DC2F0D}" type="sibTrans">
      <dgm:prSet/>
      <dgm:spPr/>
      <dgm:t>
        <a:bodyPr/>
        <a:lstStyle/>
        <a:p>
          <a:endParaRPr lang="zh-CN" altLang="en-US"/>
        </a:p>
      </dgm:t>
    </dgm:pt>
    <dgm:pt modelId="{72AE517C-E3C8-4CB4-9B8C-E623E8D5CFE4}">
      <dgm:prSet phldrT="[文本]"/>
      <dgm:spPr/>
      <dgm:t>
        <a:bodyPr/>
        <a:lstStyle/>
        <a:p>
          <a:r>
            <a:rPr lang="zh-CN" altLang="en-US" dirty="0" smtClean="0"/>
            <a:t>网易小贷</a:t>
          </a:r>
          <a:endParaRPr lang="zh-CN" altLang="en-US" dirty="0"/>
        </a:p>
      </dgm:t>
    </dgm:pt>
    <dgm:pt modelId="{0E55DA94-77D7-4821-80A9-0AF3C87EEDF9}" cxnId="{068B8A51-E03B-4F24-A828-F2B4C71BAA9D}" type="parTrans">
      <dgm:prSet/>
      <dgm:spPr/>
      <dgm:t>
        <a:bodyPr/>
        <a:lstStyle/>
        <a:p>
          <a:endParaRPr lang="zh-CN" altLang="en-US"/>
        </a:p>
      </dgm:t>
    </dgm:pt>
    <dgm:pt modelId="{9B5C4600-B033-417F-AD12-14EDCA67A245}" cxnId="{068B8A51-E03B-4F24-A828-F2B4C71BAA9D}" type="sibTrans">
      <dgm:prSet/>
      <dgm:spPr/>
      <dgm:t>
        <a:bodyPr/>
        <a:lstStyle/>
        <a:p>
          <a:endParaRPr lang="zh-CN" altLang="en-US"/>
        </a:p>
      </dgm:t>
    </dgm:pt>
    <dgm:pt modelId="{795B03DE-8F1B-4D5B-843B-E8955CD7055A}" type="pres">
      <dgm:prSet presAssocID="{27D1B1C6-00B2-4928-82E4-EDC86535E64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FCCF5CF-0380-461A-A153-4F2909D3A60F}" type="pres">
      <dgm:prSet presAssocID="{7B10DC74-6973-4948-9221-916D9507AFB6}" presName="Accent1" presStyleCnt="0"/>
      <dgm:spPr/>
    </dgm:pt>
    <dgm:pt modelId="{E6E9F4C9-4A7B-4C06-80A2-6E8B10856A9A}" type="pres">
      <dgm:prSet presAssocID="{7B10DC74-6973-4948-9221-916D9507AFB6}" presName="Accent" presStyleLbl="node1" presStyleIdx="0" presStyleCnt="3"/>
      <dgm:spPr/>
    </dgm:pt>
    <dgm:pt modelId="{DF445A93-43CB-4794-9733-BFFE0B9BA71F}" type="pres">
      <dgm:prSet presAssocID="{7B10DC74-6973-4948-9221-916D9507AFB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297BF-B857-474C-95E2-E2B7161765B6}" type="pres">
      <dgm:prSet presAssocID="{F08E7D8A-9711-41AA-8D0F-D2714509C27B}" presName="Accent2" presStyleCnt="0"/>
      <dgm:spPr/>
    </dgm:pt>
    <dgm:pt modelId="{E67123C1-DB90-4FA4-935B-18F37478C4C1}" type="pres">
      <dgm:prSet presAssocID="{F08E7D8A-9711-41AA-8D0F-D2714509C27B}" presName="Accent" presStyleLbl="node1" presStyleIdx="1" presStyleCnt="3"/>
      <dgm:spPr/>
    </dgm:pt>
    <dgm:pt modelId="{4CD0CA45-A323-48EF-8901-5B4A64F45519}" type="pres">
      <dgm:prSet presAssocID="{F08E7D8A-9711-41AA-8D0F-D2714509C27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85752D-97F3-4D5A-837B-784C7291756C}" type="pres">
      <dgm:prSet presAssocID="{72AE517C-E3C8-4CB4-9B8C-E623E8D5CFE4}" presName="Accent3" presStyleCnt="0"/>
      <dgm:spPr/>
    </dgm:pt>
    <dgm:pt modelId="{D2766E86-F92F-46C6-8BEC-3CC99315E45D}" type="pres">
      <dgm:prSet presAssocID="{72AE517C-E3C8-4CB4-9B8C-E623E8D5CFE4}" presName="Accent" presStyleLbl="node1" presStyleIdx="2" presStyleCnt="3"/>
      <dgm:spPr/>
    </dgm:pt>
    <dgm:pt modelId="{AFE42594-6422-4DD1-97DF-1988740D0AC9}" type="pres">
      <dgm:prSet presAssocID="{72AE517C-E3C8-4CB4-9B8C-E623E8D5CFE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31B73A-CD00-4F0C-9B63-C930BF682FA5}" type="presOf" srcId="{7B10DC74-6973-4948-9221-916D9507AFB6}" destId="{DF445A93-43CB-4794-9733-BFFE0B9BA71F}" srcOrd="0" destOrd="0" presId="urn:microsoft.com/office/officeart/2009/layout/CircleArrowProcess"/>
    <dgm:cxn modelId="{CD7AFF84-D951-448A-8C33-D45B888C509A}" srcId="{27D1B1C6-00B2-4928-82E4-EDC86535E648}" destId="{7B10DC74-6973-4948-9221-916D9507AFB6}" srcOrd="0" destOrd="0" parTransId="{F201EF22-FE00-4C30-A09E-BC6D34070D78}" sibTransId="{51FFCBC2-7E67-4A72-A3A7-B3FB1760CCB0}"/>
    <dgm:cxn modelId="{27383AED-39F0-4A4C-BBC0-586702154863}" type="presOf" srcId="{72AE517C-E3C8-4CB4-9B8C-E623E8D5CFE4}" destId="{AFE42594-6422-4DD1-97DF-1988740D0AC9}" srcOrd="0" destOrd="0" presId="urn:microsoft.com/office/officeart/2009/layout/CircleArrowProcess"/>
    <dgm:cxn modelId="{B349C9AD-991F-4896-BCC1-EBE2E4DC2F0D}" srcId="{27D1B1C6-00B2-4928-82E4-EDC86535E648}" destId="{F08E7D8A-9711-41AA-8D0F-D2714509C27B}" srcOrd="1" destOrd="0" parTransId="{3F1355AF-BA2B-48AA-8F12-EB504EA7CBF5}" sibTransId="{1B489BD3-44C8-453E-ACF4-318E0BD9B543}"/>
    <dgm:cxn modelId="{766100C2-E8D9-4539-A5EE-ADF9B0BF4F7B}" type="presOf" srcId="{27D1B1C6-00B2-4928-82E4-EDC86535E648}" destId="{795B03DE-8F1B-4D5B-843B-E8955CD7055A}" srcOrd="0" destOrd="0" presId="urn:microsoft.com/office/officeart/2009/layout/CircleArrowProcess"/>
    <dgm:cxn modelId="{FB3C5AF6-8C89-4C40-9AEC-DC35EC3C64CC}" type="presOf" srcId="{F08E7D8A-9711-41AA-8D0F-D2714509C27B}" destId="{4CD0CA45-A323-48EF-8901-5B4A64F45519}" srcOrd="0" destOrd="0" presId="urn:microsoft.com/office/officeart/2009/layout/CircleArrowProcess"/>
    <dgm:cxn modelId="{068B8A51-E03B-4F24-A828-F2B4C71BAA9D}" srcId="{27D1B1C6-00B2-4928-82E4-EDC86535E648}" destId="{72AE517C-E3C8-4CB4-9B8C-E623E8D5CFE4}" srcOrd="2" destOrd="0" parTransId="{0E55DA94-77D7-4821-80A9-0AF3C87EEDF9}" sibTransId="{9B5C4600-B033-417F-AD12-14EDCA67A245}"/>
    <dgm:cxn modelId="{9E850A0A-BAAD-4883-958F-A11ABD0AFAD1}" type="presParOf" srcId="{795B03DE-8F1B-4D5B-843B-E8955CD7055A}" destId="{2FCCF5CF-0380-461A-A153-4F2909D3A60F}" srcOrd="0" destOrd="0" presId="urn:microsoft.com/office/officeart/2009/layout/CircleArrowProcess"/>
    <dgm:cxn modelId="{B68CD8FA-9015-48C7-B2A7-12EF09955A9F}" type="presParOf" srcId="{2FCCF5CF-0380-461A-A153-4F2909D3A60F}" destId="{E6E9F4C9-4A7B-4C06-80A2-6E8B10856A9A}" srcOrd="0" destOrd="0" presId="urn:microsoft.com/office/officeart/2009/layout/CircleArrowProcess"/>
    <dgm:cxn modelId="{F7CAB4EC-6CCC-4C90-BA34-480C5371575C}" type="presParOf" srcId="{795B03DE-8F1B-4D5B-843B-E8955CD7055A}" destId="{DF445A93-43CB-4794-9733-BFFE0B9BA71F}" srcOrd="1" destOrd="0" presId="urn:microsoft.com/office/officeart/2009/layout/CircleArrowProcess"/>
    <dgm:cxn modelId="{596E76D4-F8A6-4346-AD0F-696799007F61}" type="presParOf" srcId="{795B03DE-8F1B-4D5B-843B-E8955CD7055A}" destId="{66D297BF-B857-474C-95E2-E2B7161765B6}" srcOrd="2" destOrd="0" presId="urn:microsoft.com/office/officeart/2009/layout/CircleArrowProcess"/>
    <dgm:cxn modelId="{B5A19275-17B6-4928-BF84-AA43C5A91C48}" type="presParOf" srcId="{66D297BF-B857-474C-95E2-E2B7161765B6}" destId="{E67123C1-DB90-4FA4-935B-18F37478C4C1}" srcOrd="0" destOrd="0" presId="urn:microsoft.com/office/officeart/2009/layout/CircleArrowProcess"/>
    <dgm:cxn modelId="{467CAEB2-110E-40C9-B49A-FE4CB085ED5D}" type="presParOf" srcId="{795B03DE-8F1B-4D5B-843B-E8955CD7055A}" destId="{4CD0CA45-A323-48EF-8901-5B4A64F45519}" srcOrd="3" destOrd="0" presId="urn:microsoft.com/office/officeart/2009/layout/CircleArrowProcess"/>
    <dgm:cxn modelId="{D3FEA2BD-8996-4DD0-9719-C1E2C8EF2801}" type="presParOf" srcId="{795B03DE-8F1B-4D5B-843B-E8955CD7055A}" destId="{1185752D-97F3-4D5A-837B-784C7291756C}" srcOrd="4" destOrd="0" presId="urn:microsoft.com/office/officeart/2009/layout/CircleArrowProcess"/>
    <dgm:cxn modelId="{EEC4842D-304C-4516-979A-000046007365}" type="presParOf" srcId="{1185752D-97F3-4D5A-837B-784C7291756C}" destId="{D2766E86-F92F-46C6-8BEC-3CC99315E45D}" srcOrd="0" destOrd="0" presId="urn:microsoft.com/office/officeart/2009/layout/CircleArrowProcess"/>
    <dgm:cxn modelId="{2D7DE5B1-0045-428C-BC49-7035111DD541}" type="presParOf" srcId="{795B03DE-8F1B-4D5B-843B-E8955CD7055A}" destId="{AFE42594-6422-4DD1-97DF-1988740D0AC9}" srcOrd="5" destOrd="0" presId="urn:microsoft.com/office/officeart/2009/layout/CircleArrowProcess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9556DB-DE68-4574-8CBC-AA7B3783733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6E0AB3-D576-4951-BC83-7B433F620526}">
      <dgm:prSet phldrT="[文本]" custT="1"/>
      <dgm:spPr/>
      <dgm:t>
        <a:bodyPr/>
        <a:lstStyle/>
        <a:p>
          <a:endParaRPr lang="zh-CN" altLang="en-US" sz="9600" dirty="0">
            <a:latin typeface="微软雅黑" pitchFamily="34" charset="-122"/>
            <a:ea typeface="微软雅黑" pitchFamily="34" charset="-122"/>
          </a:endParaRPr>
        </a:p>
      </dgm:t>
    </dgm:pt>
    <dgm:pt modelId="{B2B0B1A1-EF30-41A3-9DF2-AD1BDA7A508D}" cxnId="{B4C82EB5-9877-402D-A3D1-AA31BF19DDA7}" type="parTrans">
      <dgm:prSet/>
      <dgm:spPr/>
      <dgm:t>
        <a:bodyPr/>
        <a:lstStyle/>
        <a:p>
          <a:endParaRPr lang="zh-CN" altLang="en-US" sz="9600">
            <a:latin typeface="微软雅黑" pitchFamily="34" charset="-122"/>
            <a:ea typeface="微软雅黑" pitchFamily="34" charset="-122"/>
          </a:endParaRPr>
        </a:p>
      </dgm:t>
    </dgm:pt>
    <dgm:pt modelId="{B789ADE2-8400-491A-83C0-7860E022BC43}" cxnId="{B4C82EB5-9877-402D-A3D1-AA31BF19DDA7}" type="sibTrans">
      <dgm:prSet/>
      <dgm:spPr/>
      <dgm:t>
        <a:bodyPr/>
        <a:lstStyle/>
        <a:p>
          <a:endParaRPr lang="zh-CN" altLang="en-US" sz="9600">
            <a:latin typeface="微软雅黑" pitchFamily="34" charset="-122"/>
            <a:ea typeface="微软雅黑" pitchFamily="34" charset="-122"/>
          </a:endParaRPr>
        </a:p>
      </dgm:t>
    </dgm:pt>
    <dgm:pt modelId="{CF5187C0-DC17-4034-8664-A6BC571D7FEF}">
      <dgm:prSet phldrT="[文本]" custT="1"/>
      <dgm:spPr/>
      <dgm:t>
        <a:bodyPr/>
        <a:lstStyle/>
        <a:p>
          <a:endParaRPr lang="en-US" altLang="zh-CN" sz="9600" dirty="0" smtClean="0">
            <a:latin typeface="微软雅黑" pitchFamily="34" charset="-122"/>
            <a:ea typeface="微软雅黑" pitchFamily="34" charset="-122"/>
          </a:endParaRPr>
        </a:p>
      </dgm:t>
    </dgm:pt>
    <dgm:pt modelId="{54B56C81-3DA5-43D4-AB12-72FA2622CE52}" cxnId="{25096E56-ABBF-44E6-A919-D619E820699E}" type="parTrans">
      <dgm:prSet/>
      <dgm:spPr/>
      <dgm:t>
        <a:bodyPr/>
        <a:lstStyle/>
        <a:p>
          <a:endParaRPr lang="zh-CN" altLang="en-US" sz="9600">
            <a:latin typeface="微软雅黑" pitchFamily="34" charset="-122"/>
            <a:ea typeface="微软雅黑" pitchFamily="34" charset="-122"/>
          </a:endParaRPr>
        </a:p>
      </dgm:t>
    </dgm:pt>
    <dgm:pt modelId="{4FE81101-E8DD-4BE8-A413-DD9CF8A83166}" cxnId="{25096E56-ABBF-44E6-A919-D619E820699E}" type="sibTrans">
      <dgm:prSet/>
      <dgm:spPr/>
      <dgm:t>
        <a:bodyPr/>
        <a:lstStyle/>
        <a:p>
          <a:endParaRPr lang="zh-CN" altLang="en-US" sz="9600">
            <a:latin typeface="微软雅黑" pitchFamily="34" charset="-122"/>
            <a:ea typeface="微软雅黑" pitchFamily="34" charset="-122"/>
          </a:endParaRPr>
        </a:p>
      </dgm:t>
    </dgm:pt>
    <dgm:pt modelId="{3C47BF23-3883-4BCD-A607-EC85129B728E}">
      <dgm:prSet phldrT="[文本]" custT="1"/>
      <dgm:spPr/>
      <dgm:t>
        <a:bodyPr/>
        <a:lstStyle/>
        <a:p>
          <a:endParaRPr lang="zh-CN" altLang="en-US" sz="9600" dirty="0">
            <a:latin typeface="微软雅黑" pitchFamily="34" charset="-122"/>
            <a:ea typeface="微软雅黑" pitchFamily="34" charset="-122"/>
          </a:endParaRPr>
        </a:p>
      </dgm:t>
    </dgm:pt>
    <dgm:pt modelId="{947D3AFE-BD8C-4662-A99D-12D46F9BC575}" cxnId="{ECD33F32-93AF-4870-86C4-17E5BE2F6327}" type="parTrans">
      <dgm:prSet/>
      <dgm:spPr/>
      <dgm:t>
        <a:bodyPr/>
        <a:lstStyle/>
        <a:p>
          <a:endParaRPr lang="zh-CN" altLang="en-US" sz="9600">
            <a:latin typeface="微软雅黑" pitchFamily="34" charset="-122"/>
            <a:ea typeface="微软雅黑" pitchFamily="34" charset="-122"/>
          </a:endParaRPr>
        </a:p>
      </dgm:t>
    </dgm:pt>
    <dgm:pt modelId="{22EAC558-4E43-4672-B885-29783E67FE0B}" cxnId="{ECD33F32-93AF-4870-86C4-17E5BE2F6327}" type="sibTrans">
      <dgm:prSet/>
      <dgm:spPr/>
      <dgm:t>
        <a:bodyPr/>
        <a:lstStyle/>
        <a:p>
          <a:endParaRPr lang="zh-CN" altLang="en-US" sz="9600">
            <a:latin typeface="微软雅黑" pitchFamily="34" charset="-122"/>
            <a:ea typeface="微软雅黑" pitchFamily="34" charset="-122"/>
          </a:endParaRPr>
        </a:p>
      </dgm:t>
    </dgm:pt>
    <dgm:pt modelId="{D86626E6-2854-4D10-9D49-9C5183B8D105}" type="pres">
      <dgm:prSet presAssocID="{DE9556DB-DE68-4574-8CBC-AA7B378373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7CD5E4-C463-4A0B-849D-2BB3CDF8DB91}" type="pres">
      <dgm:prSet presAssocID="{B36E0AB3-D576-4951-BC83-7B433F62052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4B50B-CCE1-40A9-8151-B5773611EE80}" type="pres">
      <dgm:prSet presAssocID="{B789ADE2-8400-491A-83C0-7860E022BC43}" presName="space" presStyleCnt="0"/>
      <dgm:spPr/>
    </dgm:pt>
    <dgm:pt modelId="{9382E99D-BB88-494C-A06E-A0F56AC3C2F0}" type="pres">
      <dgm:prSet presAssocID="{CF5187C0-DC17-4034-8664-A6BC571D7FEF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C1E52-CEB4-4B3B-BA60-07636E7C0BA6}" type="pres">
      <dgm:prSet presAssocID="{4FE81101-E8DD-4BE8-A413-DD9CF8A83166}" presName="space" presStyleCnt="0"/>
      <dgm:spPr/>
    </dgm:pt>
    <dgm:pt modelId="{8E1F499E-21BB-481A-BD9E-B31F28E93253}" type="pres">
      <dgm:prSet presAssocID="{3C47BF23-3883-4BCD-A607-EC85129B728E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4B9D79-7B4E-4A05-B27C-5D1832154C08}" type="presOf" srcId="{3C47BF23-3883-4BCD-A607-EC85129B728E}" destId="{8E1F499E-21BB-481A-BD9E-B31F28E93253}" srcOrd="0" destOrd="0" presId="urn:microsoft.com/office/officeart/2005/8/layout/venn3"/>
    <dgm:cxn modelId="{25096E56-ABBF-44E6-A919-D619E820699E}" srcId="{DE9556DB-DE68-4574-8CBC-AA7B37837331}" destId="{CF5187C0-DC17-4034-8664-A6BC571D7FEF}" srcOrd="1" destOrd="0" parTransId="{54B56C81-3DA5-43D4-AB12-72FA2622CE52}" sibTransId="{4FE81101-E8DD-4BE8-A413-DD9CF8A83166}"/>
    <dgm:cxn modelId="{7EFC2152-E4D1-4985-BF77-0F677D755051}" type="presOf" srcId="{CF5187C0-DC17-4034-8664-A6BC571D7FEF}" destId="{9382E99D-BB88-494C-A06E-A0F56AC3C2F0}" srcOrd="0" destOrd="0" presId="urn:microsoft.com/office/officeart/2005/8/layout/venn3"/>
    <dgm:cxn modelId="{ECD33F32-93AF-4870-86C4-17E5BE2F6327}" srcId="{DE9556DB-DE68-4574-8CBC-AA7B37837331}" destId="{3C47BF23-3883-4BCD-A607-EC85129B728E}" srcOrd="2" destOrd="0" parTransId="{947D3AFE-BD8C-4662-A99D-12D46F9BC575}" sibTransId="{22EAC558-4E43-4672-B885-29783E67FE0B}"/>
    <dgm:cxn modelId="{84AC9B03-0549-4DA9-B8E3-1B7CD4171707}" type="presOf" srcId="{DE9556DB-DE68-4574-8CBC-AA7B37837331}" destId="{D86626E6-2854-4D10-9D49-9C5183B8D105}" srcOrd="0" destOrd="0" presId="urn:microsoft.com/office/officeart/2005/8/layout/venn3"/>
    <dgm:cxn modelId="{888A67DF-627E-4F23-A7FF-6805590B8EA1}" type="presOf" srcId="{B36E0AB3-D576-4951-BC83-7B433F620526}" destId="{047CD5E4-C463-4A0B-849D-2BB3CDF8DB91}" srcOrd="0" destOrd="0" presId="urn:microsoft.com/office/officeart/2005/8/layout/venn3"/>
    <dgm:cxn modelId="{B4C82EB5-9877-402D-A3D1-AA31BF19DDA7}" srcId="{DE9556DB-DE68-4574-8CBC-AA7B37837331}" destId="{B36E0AB3-D576-4951-BC83-7B433F620526}" srcOrd="0" destOrd="0" parTransId="{B2B0B1A1-EF30-41A3-9DF2-AD1BDA7A508D}" sibTransId="{B789ADE2-8400-491A-83C0-7860E022BC43}"/>
    <dgm:cxn modelId="{C935EC85-45DA-456A-9E7B-374F252B2698}" type="presParOf" srcId="{D86626E6-2854-4D10-9D49-9C5183B8D105}" destId="{047CD5E4-C463-4A0B-849D-2BB3CDF8DB91}" srcOrd="0" destOrd="0" presId="urn:microsoft.com/office/officeart/2005/8/layout/venn3"/>
    <dgm:cxn modelId="{5FE487F8-8743-4A9B-A92C-4F934CEF6408}" type="presParOf" srcId="{D86626E6-2854-4D10-9D49-9C5183B8D105}" destId="{7ED4B50B-CCE1-40A9-8151-B5773611EE80}" srcOrd="1" destOrd="0" presId="urn:microsoft.com/office/officeart/2005/8/layout/venn3"/>
    <dgm:cxn modelId="{77C34A8A-0AF4-489D-9335-CE9DE278536D}" type="presParOf" srcId="{D86626E6-2854-4D10-9D49-9C5183B8D105}" destId="{9382E99D-BB88-494C-A06E-A0F56AC3C2F0}" srcOrd="2" destOrd="0" presId="urn:microsoft.com/office/officeart/2005/8/layout/venn3"/>
    <dgm:cxn modelId="{60E8F37F-30FD-49BB-8093-0DA3976C60FF}" type="presParOf" srcId="{D86626E6-2854-4D10-9D49-9C5183B8D105}" destId="{B2FC1E52-CEB4-4B3B-BA60-07636E7C0BA6}" srcOrd="3" destOrd="0" presId="urn:microsoft.com/office/officeart/2005/8/layout/venn3"/>
    <dgm:cxn modelId="{336B5811-43CB-4CA3-A0B3-615FD8168A58}" type="presParOf" srcId="{D86626E6-2854-4D10-9D49-9C5183B8D105}" destId="{8E1F499E-21BB-481A-BD9E-B31F28E93253}" srcOrd="4" destOrd="0" presId="urn:microsoft.com/office/officeart/2005/8/layout/venn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EEA60-DC9A-4946-8FF5-FB6FE6D16C61}">
      <dsp:nvSpPr>
        <dsp:cNvPr id="0" name=""/>
        <dsp:cNvSpPr/>
      </dsp:nvSpPr>
      <dsp:spPr>
        <a:xfrm>
          <a:off x="1277124" y="834836"/>
          <a:ext cx="701313" cy="7013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金融</a:t>
          </a:r>
          <a:endParaRPr lang="zh-CN" altLang="en-US" sz="1800" kern="1200" dirty="0"/>
        </a:p>
      </dsp:txBody>
      <dsp:txXfrm>
        <a:off x="1379829" y="937541"/>
        <a:ext cx="495903" cy="495903"/>
      </dsp:txXfrm>
    </dsp:sp>
    <dsp:sp modelId="{55A9251B-022E-4109-A407-1BDA0F6C1FBE}">
      <dsp:nvSpPr>
        <dsp:cNvPr id="0" name=""/>
        <dsp:cNvSpPr/>
      </dsp:nvSpPr>
      <dsp:spPr>
        <a:xfrm rot="12900000">
          <a:off x="826538" y="712509"/>
          <a:ext cx="536955" cy="1998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8CB4F-B250-4857-8B0B-9BA3C6EB2D80}">
      <dsp:nvSpPr>
        <dsp:cNvPr id="0" name=""/>
        <dsp:cNvSpPr/>
      </dsp:nvSpPr>
      <dsp:spPr>
        <a:xfrm>
          <a:off x="541968" y="391955"/>
          <a:ext cx="666247" cy="532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银行</a:t>
          </a:r>
          <a:endParaRPr lang="zh-CN" altLang="en-US" sz="2100" kern="1200" dirty="0"/>
        </a:p>
      </dsp:txBody>
      <dsp:txXfrm>
        <a:off x="557579" y="407566"/>
        <a:ext cx="635025" cy="501775"/>
      </dsp:txXfrm>
    </dsp:sp>
    <dsp:sp modelId="{7B91AA9C-5693-4DDC-AA43-BA5860A93B21}">
      <dsp:nvSpPr>
        <dsp:cNvPr id="0" name=""/>
        <dsp:cNvSpPr/>
      </dsp:nvSpPr>
      <dsp:spPr>
        <a:xfrm rot="16200000">
          <a:off x="1359303" y="435169"/>
          <a:ext cx="536955" cy="1998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A0560-AA3F-427C-AB88-504238EADC95}">
      <dsp:nvSpPr>
        <dsp:cNvPr id="0" name=""/>
        <dsp:cNvSpPr/>
      </dsp:nvSpPr>
      <dsp:spPr>
        <a:xfrm>
          <a:off x="1294657" y="129"/>
          <a:ext cx="666247" cy="532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保险</a:t>
          </a:r>
          <a:endParaRPr lang="zh-CN" altLang="en-US" sz="2100" kern="1200" dirty="0"/>
        </a:p>
      </dsp:txBody>
      <dsp:txXfrm>
        <a:off x="1310268" y="15740"/>
        <a:ext cx="635025" cy="501775"/>
      </dsp:txXfrm>
    </dsp:sp>
    <dsp:sp modelId="{E03A587A-F695-4FE5-B5B1-B9C5F57BFA46}">
      <dsp:nvSpPr>
        <dsp:cNvPr id="0" name=""/>
        <dsp:cNvSpPr/>
      </dsp:nvSpPr>
      <dsp:spPr>
        <a:xfrm rot="19500000">
          <a:off x="1892068" y="712509"/>
          <a:ext cx="536955" cy="1998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F7DED-C79E-4476-8317-CA3B96474214}">
      <dsp:nvSpPr>
        <dsp:cNvPr id="0" name=""/>
        <dsp:cNvSpPr/>
      </dsp:nvSpPr>
      <dsp:spPr>
        <a:xfrm>
          <a:off x="2047346" y="391955"/>
          <a:ext cx="666247" cy="532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证券</a:t>
          </a:r>
          <a:endParaRPr lang="zh-CN" altLang="en-US" sz="2100" kern="1200" dirty="0"/>
        </a:p>
      </dsp:txBody>
      <dsp:txXfrm>
        <a:off x="2062957" y="407566"/>
        <a:ext cx="635025" cy="501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F348-C826-40D7-892E-AB534EF2BC80}">
      <dsp:nvSpPr>
        <dsp:cNvPr id="0" name=""/>
        <dsp:cNvSpPr/>
      </dsp:nvSpPr>
      <dsp:spPr>
        <a:xfrm>
          <a:off x="2680264" y="19302"/>
          <a:ext cx="666334" cy="666334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模块</a:t>
          </a:r>
          <a:r>
            <a:rPr lang="en-US" altLang="zh-CN" sz="1600" kern="1200" dirty="0" smtClean="0"/>
            <a:t>B</a:t>
          </a:r>
          <a:endParaRPr lang="zh-CN" altLang="en-US" sz="1600" kern="1200" dirty="0"/>
        </a:p>
      </dsp:txBody>
      <dsp:txXfrm>
        <a:off x="2680264" y="19302"/>
        <a:ext cx="666334" cy="666334"/>
      </dsp:txXfrm>
    </dsp:sp>
    <dsp:sp modelId="{57247E73-8C25-4896-BFE9-F729F95499B0}">
      <dsp:nvSpPr>
        <dsp:cNvPr id="0" name=""/>
        <dsp:cNvSpPr/>
      </dsp:nvSpPr>
      <dsp:spPr>
        <a:xfrm>
          <a:off x="1110232" y="-283"/>
          <a:ext cx="2501520" cy="2501520"/>
        </a:xfrm>
        <a:prstGeom prst="circularArrow">
          <a:avLst>
            <a:gd name="adj1" fmla="val 5194"/>
            <a:gd name="adj2" fmla="val 335483"/>
            <a:gd name="adj3" fmla="val 21294994"/>
            <a:gd name="adj4" fmla="val 19764703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4D5DB-AD6E-4C5C-A949-E73152E35C12}">
      <dsp:nvSpPr>
        <dsp:cNvPr id="0" name=""/>
        <dsp:cNvSpPr/>
      </dsp:nvSpPr>
      <dsp:spPr>
        <a:xfrm>
          <a:off x="3083494" y="1260316"/>
          <a:ext cx="666334" cy="666334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模块</a:t>
          </a:r>
          <a:r>
            <a:rPr lang="en-US" altLang="zh-CN" sz="1600" kern="1200" dirty="0" smtClean="0"/>
            <a:t>D</a:t>
          </a:r>
          <a:endParaRPr lang="zh-CN" altLang="en-US" sz="1600" kern="1200" dirty="0"/>
        </a:p>
      </dsp:txBody>
      <dsp:txXfrm>
        <a:off x="3083494" y="1260316"/>
        <a:ext cx="666334" cy="666334"/>
      </dsp:txXfrm>
    </dsp:sp>
    <dsp:sp modelId="{5E3266A6-8D89-451C-8473-AB33F25E4A2D}">
      <dsp:nvSpPr>
        <dsp:cNvPr id="0" name=""/>
        <dsp:cNvSpPr/>
      </dsp:nvSpPr>
      <dsp:spPr>
        <a:xfrm>
          <a:off x="1110232" y="-283"/>
          <a:ext cx="2501520" cy="2501520"/>
        </a:xfrm>
        <a:prstGeom prst="circularArrow">
          <a:avLst>
            <a:gd name="adj1" fmla="val 5194"/>
            <a:gd name="adj2" fmla="val 335483"/>
            <a:gd name="adj3" fmla="val 4016515"/>
            <a:gd name="adj4" fmla="val 2251765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98611-AE06-4969-A1BD-E44D3BFF6AA4}">
      <dsp:nvSpPr>
        <dsp:cNvPr id="0" name=""/>
        <dsp:cNvSpPr/>
      </dsp:nvSpPr>
      <dsp:spPr>
        <a:xfrm>
          <a:off x="2027825" y="2027306"/>
          <a:ext cx="666334" cy="666334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模块</a:t>
          </a:r>
          <a:r>
            <a:rPr lang="en-US" altLang="zh-CN" sz="1600" kern="1200" dirty="0" smtClean="0"/>
            <a:t>E</a:t>
          </a:r>
          <a:endParaRPr lang="zh-CN" altLang="en-US" sz="1600" kern="1200" dirty="0"/>
        </a:p>
      </dsp:txBody>
      <dsp:txXfrm>
        <a:off x="2027825" y="2027306"/>
        <a:ext cx="666334" cy="666334"/>
      </dsp:txXfrm>
    </dsp:sp>
    <dsp:sp modelId="{42F5F2B3-8EAD-4ED3-B221-3661A2A848E7}">
      <dsp:nvSpPr>
        <dsp:cNvPr id="0" name=""/>
        <dsp:cNvSpPr/>
      </dsp:nvSpPr>
      <dsp:spPr>
        <a:xfrm>
          <a:off x="1110232" y="-283"/>
          <a:ext cx="2501520" cy="2501520"/>
        </a:xfrm>
        <a:prstGeom prst="circularArrow">
          <a:avLst>
            <a:gd name="adj1" fmla="val 5194"/>
            <a:gd name="adj2" fmla="val 335483"/>
            <a:gd name="adj3" fmla="val 8212752"/>
            <a:gd name="adj4" fmla="val 6448003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C598A-1D50-4E8C-89D1-D0F83781C4DA}">
      <dsp:nvSpPr>
        <dsp:cNvPr id="0" name=""/>
        <dsp:cNvSpPr/>
      </dsp:nvSpPr>
      <dsp:spPr>
        <a:xfrm>
          <a:off x="972155" y="1260316"/>
          <a:ext cx="666334" cy="666334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模块</a:t>
          </a:r>
          <a:r>
            <a:rPr lang="en-US" altLang="zh-CN" sz="1600" kern="1200" dirty="0" smtClean="0"/>
            <a:t>C</a:t>
          </a:r>
          <a:endParaRPr lang="zh-CN" altLang="en-US" sz="1600" kern="1200" dirty="0"/>
        </a:p>
      </dsp:txBody>
      <dsp:txXfrm>
        <a:off x="972155" y="1260316"/>
        <a:ext cx="666334" cy="666334"/>
      </dsp:txXfrm>
    </dsp:sp>
    <dsp:sp modelId="{70618DCD-BDF8-45D2-B63E-9AD84C0D2605}">
      <dsp:nvSpPr>
        <dsp:cNvPr id="0" name=""/>
        <dsp:cNvSpPr/>
      </dsp:nvSpPr>
      <dsp:spPr>
        <a:xfrm>
          <a:off x="1110232" y="-283"/>
          <a:ext cx="2501520" cy="2501520"/>
        </a:xfrm>
        <a:prstGeom prst="circularArrow">
          <a:avLst>
            <a:gd name="adj1" fmla="val 5194"/>
            <a:gd name="adj2" fmla="val 335483"/>
            <a:gd name="adj3" fmla="val 12299814"/>
            <a:gd name="adj4" fmla="val 10769523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3EEA0-1E29-4C34-B501-A6608F86A866}">
      <dsp:nvSpPr>
        <dsp:cNvPr id="0" name=""/>
        <dsp:cNvSpPr/>
      </dsp:nvSpPr>
      <dsp:spPr>
        <a:xfrm>
          <a:off x="1375385" y="19302"/>
          <a:ext cx="666334" cy="666334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模块</a:t>
          </a:r>
          <a:r>
            <a:rPr lang="en-US" altLang="zh-CN" sz="1600" kern="1200" dirty="0" smtClean="0"/>
            <a:t>A</a:t>
          </a:r>
          <a:endParaRPr lang="zh-CN" altLang="en-US" sz="1600" kern="1200" dirty="0"/>
        </a:p>
      </dsp:txBody>
      <dsp:txXfrm>
        <a:off x="1375385" y="19302"/>
        <a:ext cx="666334" cy="666334"/>
      </dsp:txXfrm>
    </dsp:sp>
    <dsp:sp modelId="{B6E5A271-F246-419E-8BF0-CDDEB5AFBD12}">
      <dsp:nvSpPr>
        <dsp:cNvPr id="0" name=""/>
        <dsp:cNvSpPr/>
      </dsp:nvSpPr>
      <dsp:spPr>
        <a:xfrm>
          <a:off x="1110232" y="-283"/>
          <a:ext cx="2501520" cy="2501520"/>
        </a:xfrm>
        <a:prstGeom prst="circularArrow">
          <a:avLst>
            <a:gd name="adj1" fmla="val 5194"/>
            <a:gd name="adj2" fmla="val 335483"/>
            <a:gd name="adj3" fmla="val 16867497"/>
            <a:gd name="adj4" fmla="val 15197020"/>
            <a:gd name="adj5" fmla="val 6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F348-C826-40D7-892E-AB534EF2BC80}">
      <dsp:nvSpPr>
        <dsp:cNvPr id="0" name=""/>
        <dsp:cNvSpPr/>
      </dsp:nvSpPr>
      <dsp:spPr>
        <a:xfrm>
          <a:off x="1683109" y="11110"/>
          <a:ext cx="384846" cy="384846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模块</a:t>
          </a:r>
          <a:r>
            <a:rPr lang="en-US" altLang="zh-CN" sz="1050" kern="1200" dirty="0" smtClean="0"/>
            <a:t>B</a:t>
          </a:r>
          <a:endParaRPr lang="zh-CN" altLang="en-US" sz="1050" kern="1200" dirty="0"/>
        </a:p>
      </dsp:txBody>
      <dsp:txXfrm>
        <a:off x="1683109" y="11110"/>
        <a:ext cx="384846" cy="384846"/>
      </dsp:txXfrm>
    </dsp:sp>
    <dsp:sp modelId="{57247E73-8C25-4896-BFE9-F729F95499B0}">
      <dsp:nvSpPr>
        <dsp:cNvPr id="0" name=""/>
        <dsp:cNvSpPr/>
      </dsp:nvSpPr>
      <dsp:spPr>
        <a:xfrm>
          <a:off x="775521" y="-298"/>
          <a:ext cx="1445784" cy="1445784"/>
        </a:xfrm>
        <a:prstGeom prst="circularArrow">
          <a:avLst>
            <a:gd name="adj1" fmla="val 5191"/>
            <a:gd name="adj2" fmla="val 335218"/>
            <a:gd name="adj3" fmla="val 21296075"/>
            <a:gd name="adj4" fmla="val 19763756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4D5DB-AD6E-4C5C-A949-E73152E35C12}">
      <dsp:nvSpPr>
        <dsp:cNvPr id="0" name=""/>
        <dsp:cNvSpPr/>
      </dsp:nvSpPr>
      <dsp:spPr>
        <a:xfrm>
          <a:off x="1916181" y="728433"/>
          <a:ext cx="384846" cy="384846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模块</a:t>
          </a:r>
          <a:r>
            <a:rPr lang="en-US" altLang="zh-CN" sz="1050" kern="1200" dirty="0" smtClean="0"/>
            <a:t>D</a:t>
          </a:r>
          <a:endParaRPr lang="zh-CN" altLang="en-US" sz="1050" kern="1200" dirty="0"/>
        </a:p>
      </dsp:txBody>
      <dsp:txXfrm>
        <a:off x="1916181" y="728433"/>
        <a:ext cx="384846" cy="384846"/>
      </dsp:txXfrm>
    </dsp:sp>
    <dsp:sp modelId="{5E3266A6-8D89-451C-8473-AB33F25E4A2D}">
      <dsp:nvSpPr>
        <dsp:cNvPr id="0" name=""/>
        <dsp:cNvSpPr/>
      </dsp:nvSpPr>
      <dsp:spPr>
        <a:xfrm>
          <a:off x="775521" y="-298"/>
          <a:ext cx="1445784" cy="1445784"/>
        </a:xfrm>
        <a:prstGeom prst="circularArrow">
          <a:avLst>
            <a:gd name="adj1" fmla="val 5191"/>
            <a:gd name="adj2" fmla="val 335218"/>
            <a:gd name="adj3" fmla="val 4017634"/>
            <a:gd name="adj4" fmla="val 2250737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98611-AE06-4969-A1BD-E44D3BFF6AA4}">
      <dsp:nvSpPr>
        <dsp:cNvPr id="0" name=""/>
        <dsp:cNvSpPr/>
      </dsp:nvSpPr>
      <dsp:spPr>
        <a:xfrm>
          <a:off x="1305990" y="1171763"/>
          <a:ext cx="384846" cy="384846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模块</a:t>
          </a:r>
          <a:r>
            <a:rPr lang="en-US" altLang="zh-CN" sz="1050" kern="1200" dirty="0" smtClean="0"/>
            <a:t>E</a:t>
          </a:r>
          <a:endParaRPr lang="zh-CN" altLang="en-US" sz="1050" kern="1200" dirty="0"/>
        </a:p>
      </dsp:txBody>
      <dsp:txXfrm>
        <a:off x="1305990" y="1171763"/>
        <a:ext cx="384846" cy="384846"/>
      </dsp:txXfrm>
    </dsp:sp>
    <dsp:sp modelId="{42F5F2B3-8EAD-4ED3-B221-3661A2A848E7}">
      <dsp:nvSpPr>
        <dsp:cNvPr id="0" name=""/>
        <dsp:cNvSpPr/>
      </dsp:nvSpPr>
      <dsp:spPr>
        <a:xfrm>
          <a:off x="775521" y="-298"/>
          <a:ext cx="1445784" cy="1445784"/>
        </a:xfrm>
        <a:prstGeom prst="circularArrow">
          <a:avLst>
            <a:gd name="adj1" fmla="val 5191"/>
            <a:gd name="adj2" fmla="val 335218"/>
            <a:gd name="adj3" fmla="val 8214045"/>
            <a:gd name="adj4" fmla="val 6447148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C598A-1D50-4E8C-89D1-D0F83781C4DA}">
      <dsp:nvSpPr>
        <dsp:cNvPr id="0" name=""/>
        <dsp:cNvSpPr/>
      </dsp:nvSpPr>
      <dsp:spPr>
        <a:xfrm>
          <a:off x="695798" y="728433"/>
          <a:ext cx="384846" cy="384846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模块</a:t>
          </a:r>
          <a:r>
            <a:rPr lang="en-US" altLang="zh-CN" sz="1050" kern="1200" dirty="0" smtClean="0"/>
            <a:t>C</a:t>
          </a:r>
          <a:endParaRPr lang="zh-CN" altLang="en-US" sz="1050" kern="1200" dirty="0"/>
        </a:p>
      </dsp:txBody>
      <dsp:txXfrm>
        <a:off x="695798" y="728433"/>
        <a:ext cx="384846" cy="384846"/>
      </dsp:txXfrm>
    </dsp:sp>
    <dsp:sp modelId="{70618DCD-BDF8-45D2-B63E-9AD84C0D2605}">
      <dsp:nvSpPr>
        <dsp:cNvPr id="0" name=""/>
        <dsp:cNvSpPr/>
      </dsp:nvSpPr>
      <dsp:spPr>
        <a:xfrm>
          <a:off x="775521" y="-298"/>
          <a:ext cx="1445784" cy="1445784"/>
        </a:xfrm>
        <a:prstGeom prst="circularArrow">
          <a:avLst>
            <a:gd name="adj1" fmla="val 5191"/>
            <a:gd name="adj2" fmla="val 335218"/>
            <a:gd name="adj3" fmla="val 12301026"/>
            <a:gd name="adj4" fmla="val 10768708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3EEA0-1E29-4C34-B501-A6608F86A866}">
      <dsp:nvSpPr>
        <dsp:cNvPr id="0" name=""/>
        <dsp:cNvSpPr/>
      </dsp:nvSpPr>
      <dsp:spPr>
        <a:xfrm>
          <a:off x="928871" y="11110"/>
          <a:ext cx="384846" cy="384846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模块</a:t>
          </a:r>
          <a:r>
            <a:rPr lang="en-US" altLang="zh-CN" sz="1050" kern="1200" dirty="0" smtClean="0"/>
            <a:t>A</a:t>
          </a:r>
          <a:endParaRPr lang="zh-CN" altLang="en-US" sz="1050" kern="1200" dirty="0"/>
        </a:p>
      </dsp:txBody>
      <dsp:txXfrm>
        <a:off x="928871" y="11110"/>
        <a:ext cx="384846" cy="384846"/>
      </dsp:txXfrm>
    </dsp:sp>
    <dsp:sp modelId="{B6E5A271-F246-419E-8BF0-CDDEB5AFBD12}">
      <dsp:nvSpPr>
        <dsp:cNvPr id="0" name=""/>
        <dsp:cNvSpPr/>
      </dsp:nvSpPr>
      <dsp:spPr>
        <a:xfrm>
          <a:off x="775521" y="-298"/>
          <a:ext cx="1445784" cy="1445784"/>
        </a:xfrm>
        <a:prstGeom prst="circularArrow">
          <a:avLst>
            <a:gd name="adj1" fmla="val 5191"/>
            <a:gd name="adj2" fmla="val 335218"/>
            <a:gd name="adj3" fmla="val 16868613"/>
            <a:gd name="adj4" fmla="val 15196169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9F4C9-4A7B-4C06-80A2-6E8B10856A9A}">
      <dsp:nvSpPr>
        <dsp:cNvPr id="0" name=""/>
        <dsp:cNvSpPr/>
      </dsp:nvSpPr>
      <dsp:spPr>
        <a:xfrm>
          <a:off x="1389562" y="0"/>
          <a:ext cx="1467083" cy="146730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45A93-43CB-4794-9733-BFFE0B9BA71F}">
      <dsp:nvSpPr>
        <dsp:cNvPr id="0" name=""/>
        <dsp:cNvSpPr/>
      </dsp:nvSpPr>
      <dsp:spPr>
        <a:xfrm>
          <a:off x="1713835" y="529742"/>
          <a:ext cx="815230" cy="4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网易宝</a:t>
          </a:r>
          <a:endParaRPr lang="zh-CN" altLang="en-US" sz="1500" kern="1200" dirty="0"/>
        </a:p>
      </dsp:txBody>
      <dsp:txXfrm>
        <a:off x="1713835" y="529742"/>
        <a:ext cx="815230" cy="407517"/>
      </dsp:txXfrm>
    </dsp:sp>
    <dsp:sp modelId="{E67123C1-DB90-4FA4-935B-18F37478C4C1}">
      <dsp:nvSpPr>
        <dsp:cNvPr id="0" name=""/>
        <dsp:cNvSpPr/>
      </dsp:nvSpPr>
      <dsp:spPr>
        <a:xfrm>
          <a:off x="982084" y="843076"/>
          <a:ext cx="1467083" cy="146730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0CA45-A323-48EF-8901-5B4A64F45519}">
      <dsp:nvSpPr>
        <dsp:cNvPr id="0" name=""/>
        <dsp:cNvSpPr/>
      </dsp:nvSpPr>
      <dsp:spPr>
        <a:xfrm>
          <a:off x="1308011" y="1377695"/>
          <a:ext cx="815230" cy="4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网易理财</a:t>
          </a:r>
          <a:endParaRPr lang="zh-CN" altLang="en-US" sz="1500" kern="1200" dirty="0"/>
        </a:p>
      </dsp:txBody>
      <dsp:txXfrm>
        <a:off x="1308011" y="1377695"/>
        <a:ext cx="815230" cy="407517"/>
      </dsp:txXfrm>
    </dsp:sp>
    <dsp:sp modelId="{D2766E86-F92F-46C6-8BEC-3CC99315E45D}">
      <dsp:nvSpPr>
        <dsp:cNvPr id="0" name=""/>
        <dsp:cNvSpPr/>
      </dsp:nvSpPr>
      <dsp:spPr>
        <a:xfrm>
          <a:off x="1493980" y="1787042"/>
          <a:ext cx="1260452" cy="126095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42594-6422-4DD1-97DF-1988740D0AC9}">
      <dsp:nvSpPr>
        <dsp:cNvPr id="0" name=""/>
        <dsp:cNvSpPr/>
      </dsp:nvSpPr>
      <dsp:spPr>
        <a:xfrm>
          <a:off x="1715764" y="2226868"/>
          <a:ext cx="815230" cy="4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网易小贷</a:t>
          </a:r>
          <a:endParaRPr lang="zh-CN" altLang="en-US" sz="1500" kern="1200" dirty="0"/>
        </a:p>
      </dsp:txBody>
      <dsp:txXfrm>
        <a:off x="1715764" y="2226868"/>
        <a:ext cx="815230" cy="407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CD5E4-C463-4A0B-849D-2BB3CDF8DB91}">
      <dsp:nvSpPr>
        <dsp:cNvPr id="0" name=""/>
        <dsp:cNvSpPr/>
      </dsp:nvSpPr>
      <dsp:spPr>
        <a:xfrm>
          <a:off x="1887512" y="158"/>
          <a:ext cx="2064990" cy="20649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3643" tIns="121920" rIns="113643" bIns="121920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9923" y="302569"/>
        <a:ext cx="1460168" cy="1460168"/>
      </dsp:txXfrm>
    </dsp:sp>
    <dsp:sp modelId="{9382E99D-BB88-494C-A06E-A0F56AC3C2F0}">
      <dsp:nvSpPr>
        <dsp:cNvPr id="0" name=""/>
        <dsp:cNvSpPr/>
      </dsp:nvSpPr>
      <dsp:spPr>
        <a:xfrm>
          <a:off x="3539504" y="158"/>
          <a:ext cx="2064990" cy="20649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3643" tIns="121920" rIns="113643" bIns="121920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9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41915" y="302569"/>
        <a:ext cx="1460168" cy="1460168"/>
      </dsp:txXfrm>
    </dsp:sp>
    <dsp:sp modelId="{8E1F499E-21BB-481A-BD9E-B31F28E93253}">
      <dsp:nvSpPr>
        <dsp:cNvPr id="0" name=""/>
        <dsp:cNvSpPr/>
      </dsp:nvSpPr>
      <dsp:spPr>
        <a:xfrm>
          <a:off x="5191497" y="158"/>
          <a:ext cx="2064990" cy="20649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3643" tIns="121920" rIns="113643" bIns="121920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93908" y="302569"/>
        <a:ext cx="1460168" cy="146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E93F-9007-40FC-8024-68D00340C7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B0CC-2E93-4AD4-AE22-0D37D00B38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底层架构是如何支撑快速发展的业务的呢？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去状态的目的是什么？</a:t>
            </a:r>
            <a:endParaRPr lang="en-US" altLang="zh-CN" dirty="0" smtClean="0"/>
          </a:p>
          <a:p>
            <a:r>
              <a:rPr lang="zh-CN" altLang="en-US" dirty="0" smtClean="0"/>
              <a:t>可以做水平扩展，动态扩缩容。扩容之后呢，可以保证高可用，可以做负载均衡、灰度发布、滚动升级。</a:t>
            </a:r>
            <a:endParaRPr lang="en-US" altLang="zh-CN" dirty="0" smtClean="0"/>
          </a:p>
          <a:p>
            <a:r>
              <a:rPr lang="zh-CN" altLang="en-US" dirty="0" smtClean="0"/>
              <a:t>负载均衡，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层的负载均衡。（外部访问时七层的，内部访问是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容器化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服务编排</a:t>
            </a:r>
            <a:endParaRPr lang="en-US" altLang="zh-CN" dirty="0" smtClean="0"/>
          </a:p>
          <a:p>
            <a:r>
              <a:rPr lang="en-US" altLang="zh-CN" dirty="0" smtClean="0"/>
              <a:t>Kube-</a:t>
            </a:r>
            <a:r>
              <a:rPr lang="en-US" altLang="zh-CN" dirty="0" err="1" smtClean="0"/>
              <a:t>dns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服务注册和服务发现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假如某个服务挂了或者节点挂了，自动做迁移？</a:t>
            </a:r>
            <a:endParaRPr lang="en-US" altLang="zh-CN" dirty="0" smtClean="0"/>
          </a:p>
          <a:p>
            <a:r>
              <a:rPr lang="zh-CN" altLang="en-US" dirty="0" smtClean="0"/>
              <a:t>如果这个服务是多副本的，不会停服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企业只需要关注与自己业务的实现，逐步实现去状态化，容器化，微服务化，而外围的计算，网络，存储，编排都交给网易蜂巢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网易使用的技术，都是业内使用最广的流行的技术，已经成为了业内的事实标准。</a:t>
            </a:r>
            <a:endParaRPr lang="en-US" altLang="zh-CN" dirty="0" smtClean="0"/>
          </a:p>
          <a:p>
            <a:r>
              <a:rPr lang="zh-CN" altLang="en-US" dirty="0" smtClean="0"/>
              <a:t>在基于这些技术的基础上，网易都利用自己的经验进行了稳定保障，但是同时提供标准的接口。</a:t>
            </a:r>
            <a:endParaRPr lang="en-US" altLang="zh-CN" dirty="0" smtClean="0"/>
          </a:p>
          <a:p>
            <a:r>
              <a:rPr lang="zh-CN" altLang="en-US" dirty="0" smtClean="0"/>
              <a:t>这两点意味着使用网易蜂巢平台，易迁移，无绑定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algn="l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虚拟化扁平二层网络，基于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VXLAN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实现租户隔离，外网网卡直接挂载到容器内部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有状态容器挂载云盘，可实现跨主机迁移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提供统一的日志收集，分析，搜索服务，利于分布式架构问题定位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引入服务端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APM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解决细粒度性能分析，迅速发掘性能瓶颈</a:t>
            </a:r>
            <a:endParaRPr lang="zh-CN" altLang="en-US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最终网易蜂巢的解决方案是：</a:t>
            </a:r>
            <a:endParaRPr lang="en-US" altLang="zh-CN" dirty="0" smtClean="0"/>
          </a:p>
          <a:p>
            <a:r>
              <a:rPr lang="zh-CN" altLang="en-US" dirty="0" smtClean="0"/>
              <a:t>用户仅仅负责搞定自己的业务的微服务化，无需关心其他</a:t>
            </a:r>
            <a:endParaRPr lang="en-US" altLang="zh-CN" dirty="0" smtClean="0"/>
          </a:p>
          <a:p>
            <a:r>
              <a:rPr lang="zh-CN" altLang="en-US" dirty="0" smtClean="0"/>
              <a:t>社区会提供开源软件，成为行业标准</a:t>
            </a:r>
            <a:endParaRPr lang="en-US" altLang="zh-CN" dirty="0" smtClean="0"/>
          </a:p>
          <a:p>
            <a:r>
              <a:rPr lang="zh-CN" altLang="en-US" dirty="0" smtClean="0"/>
              <a:t>网易利用自己的经验，将二者结合起来，既能保证开放，也能保证稳定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互联网行业的蓬勃发展，给传统行业带来了很多的挑战，同时也带来了很多的机遇。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意见指出，互联网金融的快速发展，对银行业带来诸多挑战和深远影响。依托科技创新，助推转型升级，是积极应对挑战的战略选择。</a:t>
            </a:r>
            <a:endParaRPr lang="en-US" altLang="zh-CN" dirty="0" smtClean="0"/>
          </a:p>
          <a:p>
            <a:r>
              <a:rPr lang="zh-CN" altLang="en-US" dirty="0" smtClean="0"/>
              <a:t>而其中有提到，“要大力推进互联网、大数据、云计算新技术的应用，增强应用体系支撑能力，健全产品研发管理机制”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先看一下传统架构具有的痛点。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传统的开发模式：业务需求，采购审批，安装机器，软件安装，应用部署，系统运维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IaaS</a:t>
            </a:r>
            <a:r>
              <a:rPr lang="zh-CN" altLang="en-US" dirty="0" smtClean="0"/>
              <a:t>的开发模式：业务需求，软件安装，应用部署，系统运维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CaaS</a:t>
            </a:r>
            <a:r>
              <a:rPr lang="zh-CN" altLang="en-US" dirty="0" smtClean="0"/>
              <a:t>的开发模式：业务需求，应用部署。（水平扩展就行，实现动态扩缩容）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这些痛点往往就对应着高昂的成本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5986"/>
            <a:ext cx="27432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6"/>
            <a:ext cx="80772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4" y="4721907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9" y="4848439"/>
            <a:ext cx="340825" cy="213503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05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05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5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4" y="4721907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9" y="4848439"/>
            <a:ext cx="340825" cy="213503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05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05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5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4" y="4721907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9" y="4848439"/>
            <a:ext cx="340825" cy="213503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05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05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5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4" y="4721907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9" y="4848439"/>
            <a:ext cx="340825" cy="213503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05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05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5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4" y="4721907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9" y="4848439"/>
            <a:ext cx="340825" cy="213503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05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05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5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3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7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7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68516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1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68516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7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diagramColors" Target="../diagrams/colors3.xml"/><Relationship Id="rId7" Type="http://schemas.openxmlformats.org/officeDocument/2006/relationships/diagramQuickStyle" Target="../diagrams/quickStyle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zxuhonglai\Desktop\未标题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38"/>
          <p:cNvSpPr>
            <a:spLocks noChangeArrowheads="1"/>
          </p:cNvSpPr>
          <p:nvPr/>
        </p:nvSpPr>
        <p:spPr bwMode="auto">
          <a:xfrm>
            <a:off x="2367693" y="3550818"/>
            <a:ext cx="4408614" cy="32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spc="113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新一代云计算平台</a:t>
            </a:r>
            <a:endParaRPr lang="zh-CN" altLang="en-US" sz="1800" spc="113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17" name="TextBox 37"/>
          <p:cNvSpPr>
            <a:spLocks noChangeArrowheads="1"/>
          </p:cNvSpPr>
          <p:nvPr/>
        </p:nvSpPr>
        <p:spPr bwMode="auto">
          <a:xfrm>
            <a:off x="1591602" y="2989143"/>
            <a:ext cx="6037320" cy="5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cs typeface="Arial" pitchFamily="34" charset="0"/>
              </a:rPr>
              <a:t>网易蜂巢在互联网金融领域的实践</a:t>
            </a:r>
            <a:endParaRPr lang="zh-CN" altLang="en-US" sz="30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cs typeface="Arial" pitchFamily="34" charset="0"/>
            </a:endParaRPr>
          </a:p>
        </p:txBody>
      </p:sp>
      <p:pic>
        <p:nvPicPr>
          <p:cNvPr id="2" name="Picture 2" descr="C:\Users\hzxuhonglai\Desktop\新建文件夹 (2)\形状-2-拷贝-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61" y="1307119"/>
            <a:ext cx="859954" cy="104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zxuhonglai\Desktop\新建文件夹 (2)\形状-2_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62" y="2478952"/>
            <a:ext cx="1026952" cy="25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8"/>
          <p:cNvSpPr>
            <a:spLocks noChangeArrowheads="1"/>
          </p:cNvSpPr>
          <p:nvPr/>
        </p:nvSpPr>
        <p:spPr bwMode="auto">
          <a:xfrm>
            <a:off x="4581938" y="4351553"/>
            <a:ext cx="4408614" cy="3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spc="113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李岚清</a:t>
            </a:r>
            <a:endParaRPr lang="zh-CN" altLang="en-US" sz="1800" spc="113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737"/>
    </mc:Choice>
    <mc:Fallback>
      <p:transition advTm="4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24303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90116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zh-CN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</a:rPr>
              <a:t>网易金融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-229849" y="1165798"/>
          <a:ext cx="3838731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矩形 8"/>
          <p:cNvSpPr/>
          <p:nvPr/>
        </p:nvSpPr>
        <p:spPr>
          <a:xfrm>
            <a:off x="3443990" y="1861326"/>
            <a:ext cx="4572000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25" kern="0" dirty="0">
                <a:cs typeface="宋体" pitchFamily="2" charset="-122"/>
              </a:rPr>
              <a:t>网易宝支撑了整个集团业务绝大部分的支付场景，平均每天的支付订单有</a:t>
            </a:r>
            <a:r>
              <a:rPr lang="en-US" altLang="zh-CN" sz="1425" kern="0" dirty="0">
                <a:cs typeface="宋体" pitchFamily="2" charset="-122"/>
              </a:rPr>
              <a:t>100</a:t>
            </a:r>
            <a:r>
              <a:rPr lang="zh-CN" altLang="zh-CN" sz="1425" kern="0" dirty="0">
                <a:cs typeface="宋体" pitchFamily="2" charset="-122"/>
              </a:rPr>
              <a:t>万单，接近</a:t>
            </a:r>
            <a:r>
              <a:rPr lang="en-US" altLang="zh-CN" sz="1425" kern="0" dirty="0">
                <a:cs typeface="宋体" pitchFamily="2" charset="-122"/>
              </a:rPr>
              <a:t>1</a:t>
            </a:r>
            <a:r>
              <a:rPr lang="zh-CN" altLang="zh-CN" sz="1425" kern="0" dirty="0">
                <a:cs typeface="宋体" pitchFamily="2" charset="-122"/>
              </a:rPr>
              <a:t>亿的交易额。</a:t>
            </a:r>
            <a:endParaRPr lang="zh-CN" altLang="en-US" sz="1425" dirty="0"/>
          </a:p>
        </p:txBody>
      </p:sp>
      <p:sp>
        <p:nvSpPr>
          <p:cNvPr id="10" name="矩形 9"/>
          <p:cNvSpPr/>
          <p:nvPr/>
        </p:nvSpPr>
        <p:spPr>
          <a:xfrm>
            <a:off x="3443990" y="3032401"/>
            <a:ext cx="4572000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25" dirty="0"/>
              <a:t>网易理财目前平台累计成交额</a:t>
            </a:r>
            <a:r>
              <a:rPr lang="en-US" altLang="zh-CN" sz="1425" dirty="0"/>
              <a:t>260</a:t>
            </a:r>
            <a:r>
              <a:rPr lang="zh-CN" altLang="zh-CN" sz="1425" dirty="0"/>
              <a:t>亿，支持的业务包含保险理财、基金、易钱袋、票据、企业贷</a:t>
            </a:r>
            <a:endParaRPr lang="zh-CN" altLang="zh-CN" sz="1425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90577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56390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一板斧： 去状态、可扩展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99197" y="1715349"/>
            <a:ext cx="2624998" cy="1156802"/>
            <a:chOff x="2640767" y="1777778"/>
            <a:chExt cx="3808734" cy="1836095"/>
          </a:xfrm>
        </p:grpSpPr>
        <p:sp>
          <p:nvSpPr>
            <p:cNvPr id="55" name="圆角矩形 54"/>
            <p:cNvSpPr/>
            <p:nvPr/>
          </p:nvSpPr>
          <p:spPr>
            <a:xfrm>
              <a:off x="2640767" y="1777778"/>
              <a:ext cx="3808734" cy="1836095"/>
            </a:xfrm>
            <a:prstGeom prst="roundRect">
              <a:avLst>
                <a:gd name="adj" fmla="val 726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/>
                <a:t>应用程序</a:t>
              </a:r>
              <a:endParaRPr lang="zh-CN" altLang="en-US" sz="1425" dirty="0"/>
            </a:p>
          </p:txBody>
        </p:sp>
        <p:sp>
          <p:nvSpPr>
            <p:cNvPr id="56" name="对角圆角矩形 55"/>
            <p:cNvSpPr/>
            <p:nvPr/>
          </p:nvSpPr>
          <p:spPr>
            <a:xfrm>
              <a:off x="2772514" y="2853036"/>
              <a:ext cx="1094812" cy="629106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会话</a:t>
              </a:r>
              <a:endParaRPr lang="zh-CN" altLang="en-US" sz="1400" dirty="0"/>
            </a:p>
          </p:txBody>
        </p:sp>
        <p:sp>
          <p:nvSpPr>
            <p:cNvPr id="57" name="对角圆角矩形 56"/>
            <p:cNvSpPr/>
            <p:nvPr/>
          </p:nvSpPr>
          <p:spPr>
            <a:xfrm>
              <a:off x="3975808" y="2853036"/>
              <a:ext cx="1094812" cy="629106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用户数据</a:t>
              </a:r>
              <a:endParaRPr lang="zh-CN" altLang="en-US" sz="1400" dirty="0"/>
            </a:p>
          </p:txBody>
        </p:sp>
        <p:sp>
          <p:nvSpPr>
            <p:cNvPr id="58" name="对角圆角矩形 57"/>
            <p:cNvSpPr/>
            <p:nvPr/>
          </p:nvSpPr>
          <p:spPr>
            <a:xfrm>
              <a:off x="5179102" y="2853036"/>
              <a:ext cx="1094812" cy="629106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照片</a:t>
              </a:r>
              <a:endParaRPr lang="zh-CN" altLang="en-US" sz="1400" dirty="0"/>
            </a:p>
          </p:txBody>
        </p:sp>
        <p:sp>
          <p:nvSpPr>
            <p:cNvPr id="59" name="对角圆角矩形 58"/>
            <p:cNvSpPr/>
            <p:nvPr/>
          </p:nvSpPr>
          <p:spPr>
            <a:xfrm>
              <a:off x="2772514" y="2274551"/>
              <a:ext cx="3501400" cy="474307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商务逻辑</a:t>
              </a:r>
              <a:endParaRPr lang="zh-CN" altLang="en-US" sz="1400" dirty="0"/>
            </a:p>
          </p:txBody>
        </p:sp>
      </p:grpSp>
      <p:cxnSp>
        <p:nvCxnSpPr>
          <p:cNvPr id="13" name="直接箭头连接符 12"/>
          <p:cNvCxnSpPr>
            <a:stCxn id="62" idx="2"/>
            <a:endCxn id="15" idx="0"/>
          </p:cNvCxnSpPr>
          <p:nvPr/>
        </p:nvCxnSpPr>
        <p:spPr>
          <a:xfrm flipH="1">
            <a:off x="4149379" y="2699492"/>
            <a:ext cx="606148" cy="902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2" idx="2"/>
            <a:endCxn id="5" idx="1"/>
          </p:cNvCxnSpPr>
          <p:nvPr/>
        </p:nvCxnSpPr>
        <p:spPr>
          <a:xfrm>
            <a:off x="4755527" y="2699492"/>
            <a:ext cx="1344776" cy="8936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2" idx="2"/>
            <a:endCxn id="12" idx="1"/>
          </p:cNvCxnSpPr>
          <p:nvPr/>
        </p:nvCxnSpPr>
        <p:spPr>
          <a:xfrm>
            <a:off x="4755528" y="2699492"/>
            <a:ext cx="3391473" cy="891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3417753" y="3602029"/>
            <a:ext cx="1463253" cy="1094905"/>
            <a:chOff x="1528996" y="5347658"/>
            <a:chExt cx="1463253" cy="1459874"/>
          </a:xfrm>
        </p:grpSpPr>
        <p:sp>
          <p:nvSpPr>
            <p:cNvPr id="14" name="文本框 13"/>
            <p:cNvSpPr txBox="1"/>
            <p:nvPr/>
          </p:nvSpPr>
          <p:spPr>
            <a:xfrm>
              <a:off x="1768392" y="6392033"/>
              <a:ext cx="1098378" cy="4154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25" dirty="0" smtClean="0"/>
                <a:t>内存中</a:t>
              </a:r>
              <a:r>
                <a:rPr lang="zh-CN" altLang="en-US" sz="1425" dirty="0"/>
                <a:t>数据</a:t>
              </a:r>
              <a:endParaRPr lang="zh-CN" altLang="en-US" sz="1425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28996" y="5347658"/>
              <a:ext cx="1463253" cy="10432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 smtClean="0"/>
                <a:t>缓存</a:t>
              </a:r>
              <a:endParaRPr lang="zh-CN" altLang="en-US" sz="1400" dirty="0"/>
            </a:p>
          </p:txBody>
        </p:sp>
        <p:sp>
          <p:nvSpPr>
            <p:cNvPr id="63" name="对角圆角矩形 62"/>
            <p:cNvSpPr/>
            <p:nvPr/>
          </p:nvSpPr>
          <p:spPr>
            <a:xfrm>
              <a:off x="1854786" y="6000699"/>
              <a:ext cx="863850" cy="357364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会话</a:t>
              </a:r>
              <a:endParaRPr lang="zh-CN" altLang="en-US" sz="1400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457612" y="3593166"/>
            <a:ext cx="1285382" cy="1092526"/>
            <a:chOff x="4046812" y="5347659"/>
            <a:chExt cx="1285382" cy="1456702"/>
          </a:xfrm>
        </p:grpSpPr>
        <p:sp>
          <p:nvSpPr>
            <p:cNvPr id="5" name="圆柱形 4"/>
            <p:cNvSpPr/>
            <p:nvPr/>
          </p:nvSpPr>
          <p:spPr>
            <a:xfrm>
              <a:off x="4046812" y="5347659"/>
              <a:ext cx="1285382" cy="1043210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/>
                <a:t>数据库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48334" y="6388862"/>
              <a:ext cx="1098378" cy="4154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25" dirty="0"/>
                <a:t>持久化数据</a:t>
              </a:r>
              <a:endParaRPr lang="zh-CN" altLang="en-US" sz="1425" dirty="0"/>
            </a:p>
          </p:txBody>
        </p:sp>
        <p:sp>
          <p:nvSpPr>
            <p:cNvPr id="85" name="对角圆角矩形 84"/>
            <p:cNvSpPr/>
            <p:nvPr/>
          </p:nvSpPr>
          <p:spPr>
            <a:xfrm>
              <a:off x="4190949" y="6012521"/>
              <a:ext cx="996399" cy="340103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用户数据</a:t>
              </a:r>
              <a:endParaRPr lang="zh-CN" altLang="en-US" sz="1400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398050" y="3590789"/>
            <a:ext cx="1497900" cy="1090351"/>
            <a:chOff x="6213827" y="5347658"/>
            <a:chExt cx="1497900" cy="1453802"/>
          </a:xfrm>
        </p:grpSpPr>
        <p:sp>
          <p:nvSpPr>
            <p:cNvPr id="12" name="圆柱形 11"/>
            <p:cNvSpPr/>
            <p:nvPr/>
          </p:nvSpPr>
          <p:spPr>
            <a:xfrm>
              <a:off x="6213827" y="5347658"/>
              <a:ext cx="1497900" cy="104321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/>
                <a:t>分布式存储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87700" y="6385961"/>
              <a:ext cx="550151" cy="4154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25" dirty="0"/>
                <a:t>文件</a:t>
              </a:r>
              <a:endParaRPr lang="zh-CN" altLang="en-US" sz="1425" dirty="0"/>
            </a:p>
          </p:txBody>
        </p:sp>
        <p:sp>
          <p:nvSpPr>
            <p:cNvPr id="86" name="对角圆角矩形 85"/>
            <p:cNvSpPr/>
            <p:nvPr/>
          </p:nvSpPr>
          <p:spPr>
            <a:xfrm>
              <a:off x="6464578" y="6062286"/>
              <a:ext cx="996399" cy="344735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照片</a:t>
              </a:r>
              <a:endParaRPr lang="zh-CN" altLang="en-US" sz="14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182244" y="1980767"/>
            <a:ext cx="1146566" cy="718725"/>
            <a:chOff x="4434415" y="2105899"/>
            <a:chExt cx="3466364" cy="958300"/>
          </a:xfrm>
        </p:grpSpPr>
        <p:sp>
          <p:nvSpPr>
            <p:cNvPr id="62" name="圆角矩形 61"/>
            <p:cNvSpPr/>
            <p:nvPr/>
          </p:nvSpPr>
          <p:spPr>
            <a:xfrm>
              <a:off x="4434415" y="2105899"/>
              <a:ext cx="3466364" cy="958300"/>
            </a:xfrm>
            <a:prstGeom prst="roundRect">
              <a:avLst>
                <a:gd name="adj" fmla="val 726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/>
                <a:t>应用程序</a:t>
              </a:r>
              <a:endParaRPr lang="zh-CN" altLang="en-US" sz="1425" dirty="0"/>
            </a:p>
          </p:txBody>
        </p:sp>
        <p:sp>
          <p:nvSpPr>
            <p:cNvPr id="87" name="对角圆角矩形 86"/>
            <p:cNvSpPr/>
            <p:nvPr/>
          </p:nvSpPr>
          <p:spPr>
            <a:xfrm>
              <a:off x="4554319" y="2523210"/>
              <a:ext cx="3186656" cy="398439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商务逻辑</a:t>
              </a:r>
              <a:endParaRPr lang="zh-CN" altLang="en-US" sz="14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50971" y="1983713"/>
            <a:ext cx="1146566" cy="715778"/>
            <a:chOff x="4434415" y="2105899"/>
            <a:chExt cx="3466364" cy="954370"/>
          </a:xfrm>
        </p:grpSpPr>
        <p:sp>
          <p:nvSpPr>
            <p:cNvPr id="96" name="圆角矩形 95"/>
            <p:cNvSpPr/>
            <p:nvPr/>
          </p:nvSpPr>
          <p:spPr>
            <a:xfrm>
              <a:off x="4434415" y="2105899"/>
              <a:ext cx="3466364" cy="954370"/>
            </a:xfrm>
            <a:prstGeom prst="roundRect">
              <a:avLst>
                <a:gd name="adj" fmla="val 726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/>
                <a:t>应用程序</a:t>
              </a:r>
              <a:endParaRPr lang="zh-CN" altLang="en-US" sz="1425" dirty="0"/>
            </a:p>
          </p:txBody>
        </p:sp>
        <p:sp>
          <p:nvSpPr>
            <p:cNvPr id="97" name="对角圆角矩形 96"/>
            <p:cNvSpPr/>
            <p:nvPr/>
          </p:nvSpPr>
          <p:spPr>
            <a:xfrm>
              <a:off x="4554319" y="2523210"/>
              <a:ext cx="3186656" cy="398439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商务逻辑</a:t>
              </a:r>
              <a:endParaRPr lang="zh-CN" altLang="en-US" sz="1400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919697" y="1983824"/>
            <a:ext cx="1146566" cy="715667"/>
            <a:chOff x="4434415" y="2105899"/>
            <a:chExt cx="3466364" cy="954222"/>
          </a:xfrm>
        </p:grpSpPr>
        <p:sp>
          <p:nvSpPr>
            <p:cNvPr id="99" name="圆角矩形 98"/>
            <p:cNvSpPr/>
            <p:nvPr/>
          </p:nvSpPr>
          <p:spPr>
            <a:xfrm>
              <a:off x="4434415" y="2105899"/>
              <a:ext cx="3466364" cy="954222"/>
            </a:xfrm>
            <a:prstGeom prst="roundRect">
              <a:avLst>
                <a:gd name="adj" fmla="val 726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/>
                <a:t>应用程序</a:t>
              </a:r>
              <a:endParaRPr lang="zh-CN" altLang="en-US" sz="1425" dirty="0"/>
            </a:p>
          </p:txBody>
        </p:sp>
        <p:sp>
          <p:nvSpPr>
            <p:cNvPr id="100" name="对角圆角矩形 99"/>
            <p:cNvSpPr/>
            <p:nvPr/>
          </p:nvSpPr>
          <p:spPr>
            <a:xfrm>
              <a:off x="4554319" y="2523210"/>
              <a:ext cx="3186656" cy="398439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商务逻辑</a:t>
              </a:r>
              <a:endParaRPr lang="zh-CN" altLang="en-US" sz="1400" dirty="0"/>
            </a:p>
          </p:txBody>
        </p:sp>
      </p:grpSp>
      <p:cxnSp>
        <p:nvCxnSpPr>
          <p:cNvPr id="101" name="直接箭头连接符 100"/>
          <p:cNvCxnSpPr>
            <a:stCxn id="96" idx="2"/>
            <a:endCxn id="15" idx="0"/>
          </p:cNvCxnSpPr>
          <p:nvPr/>
        </p:nvCxnSpPr>
        <p:spPr>
          <a:xfrm flipH="1">
            <a:off x="4149380" y="2699491"/>
            <a:ext cx="1974875" cy="902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9" idx="2"/>
            <a:endCxn id="15" idx="0"/>
          </p:cNvCxnSpPr>
          <p:nvPr/>
        </p:nvCxnSpPr>
        <p:spPr>
          <a:xfrm flipH="1">
            <a:off x="4149379" y="2699491"/>
            <a:ext cx="3343601" cy="902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6" idx="2"/>
            <a:endCxn id="5" idx="1"/>
          </p:cNvCxnSpPr>
          <p:nvPr/>
        </p:nvCxnSpPr>
        <p:spPr>
          <a:xfrm flipH="1">
            <a:off x="6100304" y="2699491"/>
            <a:ext cx="23951" cy="893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9" idx="2"/>
            <a:endCxn id="12" idx="1"/>
          </p:cNvCxnSpPr>
          <p:nvPr/>
        </p:nvCxnSpPr>
        <p:spPr>
          <a:xfrm>
            <a:off x="7492980" y="2699491"/>
            <a:ext cx="654020" cy="891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6" idx="2"/>
            <a:endCxn id="12" idx="1"/>
          </p:cNvCxnSpPr>
          <p:nvPr/>
        </p:nvCxnSpPr>
        <p:spPr>
          <a:xfrm>
            <a:off x="6124254" y="2699491"/>
            <a:ext cx="2022746" cy="891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9" idx="2"/>
            <a:endCxn id="5" idx="1"/>
          </p:cNvCxnSpPr>
          <p:nvPr/>
        </p:nvCxnSpPr>
        <p:spPr>
          <a:xfrm flipH="1">
            <a:off x="6100304" y="2699491"/>
            <a:ext cx="1392677" cy="893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4583050" y="823279"/>
            <a:ext cx="3046945" cy="416420"/>
          </a:xfrm>
          <a:prstGeom prst="roundRect">
            <a:avLst>
              <a:gd name="adj" fmla="val 72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负载均衡</a:t>
            </a:r>
            <a:endParaRPr lang="zh-CN" altLang="en-US" sz="1425" dirty="0"/>
          </a:p>
        </p:txBody>
      </p:sp>
      <p:cxnSp>
        <p:nvCxnSpPr>
          <p:cNvPr id="110" name="直接箭头连接符 109"/>
          <p:cNvCxnSpPr>
            <a:stCxn id="108" idx="2"/>
            <a:endCxn id="99" idx="0"/>
          </p:cNvCxnSpPr>
          <p:nvPr/>
        </p:nvCxnSpPr>
        <p:spPr>
          <a:xfrm>
            <a:off x="6106522" y="1239699"/>
            <a:ext cx="1386458" cy="7441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8" idx="2"/>
            <a:endCxn id="96" idx="0"/>
          </p:cNvCxnSpPr>
          <p:nvPr/>
        </p:nvCxnSpPr>
        <p:spPr>
          <a:xfrm>
            <a:off x="6106522" y="1239700"/>
            <a:ext cx="17732" cy="7440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8" idx="2"/>
            <a:endCxn id="62" idx="0"/>
          </p:cNvCxnSpPr>
          <p:nvPr/>
        </p:nvCxnSpPr>
        <p:spPr>
          <a:xfrm flipH="1">
            <a:off x="4755528" y="1239699"/>
            <a:ext cx="1350995" cy="741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右箭头 131"/>
          <p:cNvSpPr/>
          <p:nvPr/>
        </p:nvSpPr>
        <p:spPr>
          <a:xfrm>
            <a:off x="3237876" y="2177748"/>
            <a:ext cx="629587" cy="265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3554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101358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二板斧：容器化、可编排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2171" y="658989"/>
            <a:ext cx="115424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Client</a:t>
            </a:r>
            <a:endParaRPr lang="zh-CN" altLang="en-US" sz="16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756386" y="609071"/>
            <a:ext cx="3747541" cy="682780"/>
            <a:chOff x="2638269" y="1323161"/>
            <a:chExt cx="3747541" cy="910373"/>
          </a:xfrm>
        </p:grpSpPr>
        <p:sp>
          <p:nvSpPr>
            <p:cNvPr id="12" name="圆角矩形 11"/>
            <p:cNvSpPr/>
            <p:nvPr/>
          </p:nvSpPr>
          <p:spPr>
            <a:xfrm>
              <a:off x="2638269" y="1323161"/>
              <a:ext cx="3747541" cy="910373"/>
            </a:xfrm>
            <a:prstGeom prst="roundRect">
              <a:avLst>
                <a:gd name="adj" fmla="val 991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19356" y="1403646"/>
              <a:ext cx="1647713" cy="26680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API Server</a:t>
              </a:r>
              <a:endParaRPr lang="zh-CN" altLang="en-US" sz="16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58215" y="1403645"/>
              <a:ext cx="1647713" cy="26680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Scheduler</a:t>
              </a:r>
              <a:endParaRPr lang="zh-CN" altLang="en-US" sz="16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19356" y="1815685"/>
              <a:ext cx="3386572" cy="26680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Controller Manager</a:t>
              </a:r>
              <a:endParaRPr lang="en-US" altLang="zh-CN" sz="16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6701808" y="761407"/>
            <a:ext cx="1576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Kubernetes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63493" y="2136101"/>
            <a:ext cx="2665842" cy="2743197"/>
          </a:xfrm>
          <a:prstGeom prst="roundRect">
            <a:avLst>
              <a:gd name="adj" fmla="val 99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297235" y="2136099"/>
            <a:ext cx="2665842" cy="2743197"/>
          </a:xfrm>
          <a:prstGeom prst="roundRect">
            <a:avLst>
              <a:gd name="adj" fmla="val 99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130977" y="2136098"/>
            <a:ext cx="2665842" cy="2743197"/>
          </a:xfrm>
          <a:prstGeom prst="roundRect">
            <a:avLst>
              <a:gd name="adj" fmla="val 99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513388" y="1501789"/>
            <a:ext cx="2233535" cy="3960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72558" y="4301476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Kubelet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972558" y="4582024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proxy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3806300" y="4301476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Kubelet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3806300" y="4582024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proxy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701809" y="4301476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Kubelet</a:t>
            </a:r>
            <a:endParaRPr lang="zh-CN" altLang="en-US" sz="1600" dirty="0"/>
          </a:p>
        </p:txBody>
      </p:sp>
      <p:sp>
        <p:nvSpPr>
          <p:cNvPr id="26" name="圆角矩形 25"/>
          <p:cNvSpPr/>
          <p:nvPr/>
        </p:nvSpPr>
        <p:spPr>
          <a:xfrm>
            <a:off x="6701809" y="4582024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proxy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endCxn id="8" idx="0"/>
          </p:cNvCxnSpPr>
          <p:nvPr/>
        </p:nvCxnSpPr>
        <p:spPr>
          <a:xfrm>
            <a:off x="4630155" y="1291851"/>
            <a:ext cx="1" cy="209939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2"/>
            <a:endCxn id="20" idx="0"/>
          </p:cNvCxnSpPr>
          <p:nvPr/>
        </p:nvCxnSpPr>
        <p:spPr>
          <a:xfrm flipH="1">
            <a:off x="1796415" y="1699819"/>
            <a:ext cx="1716973" cy="43628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4"/>
            <a:endCxn id="21" idx="0"/>
          </p:cNvCxnSpPr>
          <p:nvPr/>
        </p:nvCxnSpPr>
        <p:spPr>
          <a:xfrm>
            <a:off x="4630156" y="1897848"/>
            <a:ext cx="1" cy="23825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2" idx="0"/>
          </p:cNvCxnSpPr>
          <p:nvPr/>
        </p:nvCxnSpPr>
        <p:spPr>
          <a:xfrm>
            <a:off x="5701952" y="1699819"/>
            <a:ext cx="1761946" cy="43628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1"/>
            <a:endCxn id="4" idx="3"/>
          </p:cNvCxnSpPr>
          <p:nvPr/>
        </p:nvCxnSpPr>
        <p:spPr>
          <a:xfrm flipH="1" flipV="1">
            <a:off x="1796414" y="759042"/>
            <a:ext cx="1141059" cy="10447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对角圆角矩形 42"/>
          <p:cNvSpPr/>
          <p:nvPr/>
        </p:nvSpPr>
        <p:spPr>
          <a:xfrm>
            <a:off x="904498" y="2478212"/>
            <a:ext cx="1783830" cy="7412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46" name="对角圆角矩形 45"/>
          <p:cNvSpPr/>
          <p:nvPr/>
        </p:nvSpPr>
        <p:spPr>
          <a:xfrm>
            <a:off x="1200253" y="2523457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47" name="对角圆角矩形 46"/>
          <p:cNvSpPr/>
          <p:nvPr/>
        </p:nvSpPr>
        <p:spPr>
          <a:xfrm>
            <a:off x="3693270" y="2478213"/>
            <a:ext cx="1783830" cy="74123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8" name="对角圆角矩形 47"/>
          <p:cNvSpPr/>
          <p:nvPr/>
        </p:nvSpPr>
        <p:spPr>
          <a:xfrm>
            <a:off x="3989025" y="2523457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49" name="对角圆角矩形 48"/>
          <p:cNvSpPr/>
          <p:nvPr/>
        </p:nvSpPr>
        <p:spPr>
          <a:xfrm>
            <a:off x="3695132" y="3318292"/>
            <a:ext cx="1783830" cy="7393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50" name="对角圆角矩形 49"/>
          <p:cNvSpPr/>
          <p:nvPr/>
        </p:nvSpPr>
        <p:spPr>
          <a:xfrm>
            <a:off x="3990887" y="3363536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51" name="对角圆角矩形 50"/>
          <p:cNvSpPr/>
          <p:nvPr/>
        </p:nvSpPr>
        <p:spPr>
          <a:xfrm>
            <a:off x="6571983" y="3313992"/>
            <a:ext cx="1783830" cy="74365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52" name="对角圆角矩形 51"/>
          <p:cNvSpPr/>
          <p:nvPr/>
        </p:nvSpPr>
        <p:spPr>
          <a:xfrm>
            <a:off x="6867738" y="3359237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cxnSp>
        <p:nvCxnSpPr>
          <p:cNvPr id="53" name="直接连接符 52"/>
          <p:cNvCxnSpPr>
            <a:endCxn id="48" idx="2"/>
          </p:cNvCxnSpPr>
          <p:nvPr/>
        </p:nvCxnSpPr>
        <p:spPr>
          <a:xfrm flipV="1">
            <a:off x="2416262" y="2691548"/>
            <a:ext cx="1572763" cy="53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6" idx="0"/>
            <a:endCxn id="50" idx="2"/>
          </p:cNvCxnSpPr>
          <p:nvPr/>
        </p:nvCxnSpPr>
        <p:spPr>
          <a:xfrm>
            <a:off x="2392573" y="2691548"/>
            <a:ext cx="1598314" cy="840079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52" idx="2"/>
          </p:cNvCxnSpPr>
          <p:nvPr/>
        </p:nvCxnSpPr>
        <p:spPr>
          <a:xfrm>
            <a:off x="5181346" y="2691548"/>
            <a:ext cx="1686393" cy="83578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0" idx="0"/>
            <a:endCxn id="52" idx="2"/>
          </p:cNvCxnSpPr>
          <p:nvPr/>
        </p:nvCxnSpPr>
        <p:spPr>
          <a:xfrm flipV="1">
            <a:off x="5183208" y="3527327"/>
            <a:ext cx="1684531" cy="4299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3554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101358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二板斧：容器化、可编排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2171" y="658989"/>
            <a:ext cx="115424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Client</a:t>
            </a:r>
            <a:endParaRPr lang="zh-CN" altLang="en-US" sz="16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756386" y="609071"/>
            <a:ext cx="3747541" cy="682780"/>
            <a:chOff x="2638269" y="1323161"/>
            <a:chExt cx="3747541" cy="910373"/>
          </a:xfrm>
        </p:grpSpPr>
        <p:sp>
          <p:nvSpPr>
            <p:cNvPr id="12" name="圆角矩形 11"/>
            <p:cNvSpPr/>
            <p:nvPr/>
          </p:nvSpPr>
          <p:spPr>
            <a:xfrm>
              <a:off x="2638269" y="1323161"/>
              <a:ext cx="3747541" cy="910373"/>
            </a:xfrm>
            <a:prstGeom prst="roundRect">
              <a:avLst>
                <a:gd name="adj" fmla="val 991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19356" y="1403646"/>
              <a:ext cx="1647713" cy="26680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API Server</a:t>
              </a:r>
              <a:endParaRPr lang="zh-CN" altLang="en-US" sz="16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58215" y="1403645"/>
              <a:ext cx="1647713" cy="26680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Scheduler</a:t>
              </a:r>
              <a:endParaRPr lang="zh-CN" altLang="en-US" sz="16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19356" y="1815685"/>
              <a:ext cx="3386572" cy="26680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 Controller Manager</a:t>
              </a:r>
              <a:endParaRPr lang="zh-CN" altLang="en-US" sz="1600" dirty="0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63493" y="2136101"/>
            <a:ext cx="2665842" cy="2743197"/>
          </a:xfrm>
          <a:prstGeom prst="roundRect">
            <a:avLst>
              <a:gd name="adj" fmla="val 99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297235" y="2136099"/>
            <a:ext cx="2665842" cy="2743197"/>
          </a:xfrm>
          <a:prstGeom prst="roundRect">
            <a:avLst>
              <a:gd name="adj" fmla="val 99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130977" y="2136098"/>
            <a:ext cx="2665842" cy="2743197"/>
          </a:xfrm>
          <a:prstGeom prst="roundRect">
            <a:avLst>
              <a:gd name="adj" fmla="val 99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513388" y="1501789"/>
            <a:ext cx="2233535" cy="3960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72558" y="4301476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Kubelet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972558" y="4582024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proxy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3806300" y="4301476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Kubelet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3806300" y="4582024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proxy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701809" y="4301476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Kubelet</a:t>
            </a:r>
            <a:endParaRPr lang="zh-CN" altLang="en-US" sz="1600" dirty="0"/>
          </a:p>
        </p:txBody>
      </p:sp>
      <p:sp>
        <p:nvSpPr>
          <p:cNvPr id="26" name="圆角矩形 25"/>
          <p:cNvSpPr/>
          <p:nvPr/>
        </p:nvSpPr>
        <p:spPr>
          <a:xfrm>
            <a:off x="6701809" y="4582024"/>
            <a:ext cx="1647713" cy="2001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proxy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endCxn id="8" idx="0"/>
          </p:cNvCxnSpPr>
          <p:nvPr/>
        </p:nvCxnSpPr>
        <p:spPr>
          <a:xfrm>
            <a:off x="4630155" y="1291851"/>
            <a:ext cx="1" cy="209939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2"/>
            <a:endCxn id="20" idx="0"/>
          </p:cNvCxnSpPr>
          <p:nvPr/>
        </p:nvCxnSpPr>
        <p:spPr>
          <a:xfrm flipH="1">
            <a:off x="1796415" y="1699819"/>
            <a:ext cx="1716973" cy="436282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4"/>
            <a:endCxn id="21" idx="0"/>
          </p:cNvCxnSpPr>
          <p:nvPr/>
        </p:nvCxnSpPr>
        <p:spPr>
          <a:xfrm>
            <a:off x="4630156" y="1897848"/>
            <a:ext cx="1" cy="23825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2" idx="0"/>
          </p:cNvCxnSpPr>
          <p:nvPr/>
        </p:nvCxnSpPr>
        <p:spPr>
          <a:xfrm>
            <a:off x="5701952" y="1699819"/>
            <a:ext cx="1761946" cy="43628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1"/>
            <a:endCxn id="4" idx="3"/>
          </p:cNvCxnSpPr>
          <p:nvPr/>
        </p:nvCxnSpPr>
        <p:spPr>
          <a:xfrm flipH="1" flipV="1">
            <a:off x="1796414" y="759042"/>
            <a:ext cx="1141059" cy="10447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对角圆角矩形 42"/>
          <p:cNvSpPr/>
          <p:nvPr/>
        </p:nvSpPr>
        <p:spPr>
          <a:xfrm>
            <a:off x="904498" y="2455727"/>
            <a:ext cx="1783830" cy="7419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6" name="对角圆角矩形 45"/>
          <p:cNvSpPr/>
          <p:nvPr/>
        </p:nvSpPr>
        <p:spPr>
          <a:xfrm>
            <a:off x="1200253" y="2500972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47" name="对角圆角矩形 46"/>
          <p:cNvSpPr/>
          <p:nvPr/>
        </p:nvSpPr>
        <p:spPr>
          <a:xfrm>
            <a:off x="3693270" y="2455728"/>
            <a:ext cx="1783830" cy="74191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8" name="对角圆角矩形 47"/>
          <p:cNvSpPr/>
          <p:nvPr/>
        </p:nvSpPr>
        <p:spPr>
          <a:xfrm>
            <a:off x="3989025" y="2500972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49" name="对角圆角矩形 48"/>
          <p:cNvSpPr/>
          <p:nvPr/>
        </p:nvSpPr>
        <p:spPr>
          <a:xfrm>
            <a:off x="3695132" y="3318291"/>
            <a:ext cx="1783830" cy="7298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50" name="对角圆角矩形 49"/>
          <p:cNvSpPr/>
          <p:nvPr/>
        </p:nvSpPr>
        <p:spPr>
          <a:xfrm>
            <a:off x="3990887" y="3363536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51" name="对角圆角矩形 50"/>
          <p:cNvSpPr/>
          <p:nvPr/>
        </p:nvSpPr>
        <p:spPr>
          <a:xfrm>
            <a:off x="6571983" y="3313992"/>
            <a:ext cx="1783830" cy="7341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52" name="对角圆角矩形 51"/>
          <p:cNvSpPr/>
          <p:nvPr/>
        </p:nvSpPr>
        <p:spPr>
          <a:xfrm>
            <a:off x="6867738" y="3359237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38" name="对角圆角矩形 37"/>
          <p:cNvSpPr/>
          <p:nvPr/>
        </p:nvSpPr>
        <p:spPr>
          <a:xfrm>
            <a:off x="874136" y="3284590"/>
            <a:ext cx="1783830" cy="7635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0" name="对角圆角矩形 39"/>
          <p:cNvSpPr/>
          <p:nvPr/>
        </p:nvSpPr>
        <p:spPr>
          <a:xfrm>
            <a:off x="1169891" y="3329835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41" name="对角圆角矩形 40"/>
          <p:cNvSpPr/>
          <p:nvPr/>
        </p:nvSpPr>
        <p:spPr>
          <a:xfrm>
            <a:off x="6578875" y="2490494"/>
            <a:ext cx="1783830" cy="70714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4" name="对角圆角矩形 43"/>
          <p:cNvSpPr/>
          <p:nvPr/>
        </p:nvSpPr>
        <p:spPr>
          <a:xfrm>
            <a:off x="6874630" y="2535738"/>
            <a:ext cx="1192320" cy="3361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cxnSp>
        <p:nvCxnSpPr>
          <p:cNvPr id="62" name="直接连接符 61"/>
          <p:cNvCxnSpPr>
            <a:stCxn id="44" idx="1"/>
            <a:endCxn id="51" idx="3"/>
          </p:cNvCxnSpPr>
          <p:nvPr/>
        </p:nvCxnSpPr>
        <p:spPr>
          <a:xfrm flipH="1">
            <a:off x="7463898" y="2871919"/>
            <a:ext cx="6892" cy="44207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6" idx="1"/>
            <a:endCxn id="40" idx="3"/>
          </p:cNvCxnSpPr>
          <p:nvPr/>
        </p:nvCxnSpPr>
        <p:spPr>
          <a:xfrm flipH="1">
            <a:off x="1766051" y="2837153"/>
            <a:ext cx="30362" cy="49268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6" idx="3"/>
            <a:endCxn id="44" idx="3"/>
          </p:cNvCxnSpPr>
          <p:nvPr/>
        </p:nvCxnSpPr>
        <p:spPr>
          <a:xfrm rot="16200000" flipH="1">
            <a:off x="4616218" y="-318833"/>
            <a:ext cx="34766" cy="5674377"/>
          </a:xfrm>
          <a:prstGeom prst="curvedConnector3">
            <a:avLst>
              <a:gd name="adj1" fmla="val -654840"/>
            </a:avLst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40" idx="1"/>
            <a:endCxn id="52" idx="1"/>
          </p:cNvCxnSpPr>
          <p:nvPr/>
        </p:nvCxnSpPr>
        <p:spPr>
          <a:xfrm rot="16200000" flipH="1">
            <a:off x="4600274" y="831792"/>
            <a:ext cx="29402" cy="5697847"/>
          </a:xfrm>
          <a:prstGeom prst="curvedConnector3">
            <a:avLst>
              <a:gd name="adj1" fmla="val 1524337"/>
            </a:avLst>
          </a:prstGeom>
          <a:ln w="1905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513388" y="2455728"/>
            <a:ext cx="2233535" cy="15132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513387" y="2455729"/>
            <a:ext cx="2077944" cy="1483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946018" y="539281"/>
            <a:ext cx="11592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可用性</a:t>
            </a:r>
            <a:endParaRPr lang="en-US" altLang="zh-CN" dirty="0" smtClean="0"/>
          </a:p>
          <a:p>
            <a:r>
              <a:rPr lang="zh-CN" altLang="en-US" dirty="0" smtClean="0"/>
              <a:t>自我修复</a:t>
            </a:r>
            <a:endParaRPr lang="en-US" altLang="zh-CN" dirty="0" smtClean="0"/>
          </a:p>
          <a:p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r>
              <a:rPr lang="zh-CN" altLang="en-US" dirty="0" smtClean="0"/>
              <a:t>动态扩展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3554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101358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三板斧：</a:t>
            </a:r>
            <a:r>
              <a:rPr lang="en-US" altLang="zh-CN" sz="2400" dirty="0" err="1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DevOps</a:t>
            </a: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、可迭代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0" y="643814"/>
            <a:ext cx="1622469" cy="810443"/>
          </a:xfrm>
          <a:prstGeom prst="rect">
            <a:avLst/>
          </a:prstGeom>
        </p:spPr>
      </p:pic>
      <p:sp>
        <p:nvSpPr>
          <p:cNvPr id="4" name="流程图: 多文档 3"/>
          <p:cNvSpPr/>
          <p:nvPr/>
        </p:nvSpPr>
        <p:spPr>
          <a:xfrm>
            <a:off x="2302356" y="861162"/>
            <a:ext cx="1094282" cy="518135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代码仓库</a:t>
            </a:r>
            <a:endParaRPr lang="zh-CN" altLang="en-US" sz="1400" dirty="0"/>
          </a:p>
        </p:txBody>
      </p:sp>
      <p:sp>
        <p:nvSpPr>
          <p:cNvPr id="6" name="流程图: 准备 5"/>
          <p:cNvSpPr/>
          <p:nvPr/>
        </p:nvSpPr>
        <p:spPr>
          <a:xfrm>
            <a:off x="4421865" y="861162"/>
            <a:ext cx="1079292" cy="518135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</a:t>
            </a:r>
            <a:endParaRPr lang="zh-CN" altLang="en-US" dirty="0"/>
          </a:p>
        </p:txBody>
      </p:sp>
      <p:sp>
        <p:nvSpPr>
          <p:cNvPr id="9" name="流程图: 准备 8"/>
          <p:cNvSpPr/>
          <p:nvPr/>
        </p:nvSpPr>
        <p:spPr>
          <a:xfrm>
            <a:off x="6526384" y="861162"/>
            <a:ext cx="1079292" cy="518135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4366320" y="1792852"/>
            <a:ext cx="1109272" cy="41597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镜像仓库</a:t>
            </a:r>
            <a:endParaRPr lang="zh-CN" altLang="en-US" sz="1400" dirty="0"/>
          </a:p>
        </p:txBody>
      </p:sp>
      <p:grpSp>
        <p:nvGrpSpPr>
          <p:cNvPr id="11" name="组合 5"/>
          <p:cNvGrpSpPr/>
          <p:nvPr/>
        </p:nvGrpSpPr>
        <p:grpSpPr>
          <a:xfrm>
            <a:off x="108840" y="2886075"/>
            <a:ext cx="2855727" cy="2257425"/>
            <a:chOff x="1193669" y="1190846"/>
            <a:chExt cx="2855727" cy="2328531"/>
          </a:xfrm>
        </p:grpSpPr>
        <p:sp>
          <p:nvSpPr>
            <p:cNvPr id="12" name="圆角矩形 11"/>
            <p:cNvSpPr/>
            <p:nvPr/>
          </p:nvSpPr>
          <p:spPr>
            <a:xfrm>
              <a:off x="1193669" y="1190846"/>
              <a:ext cx="2855727" cy="232853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3"/>
            <p:cNvSpPr txBox="1"/>
            <p:nvPr/>
          </p:nvSpPr>
          <p:spPr>
            <a:xfrm>
              <a:off x="1358559" y="1273682"/>
              <a:ext cx="101790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开发环境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22636" y="1679934"/>
              <a:ext cx="2634480" cy="175438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2311995" y="1284305"/>
              <a:ext cx="133496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注入开发环境配置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2796357" y="1545915"/>
              <a:ext cx="251278" cy="346672"/>
            </a:xfrm>
            <a:prstGeom prst="downArrow">
              <a:avLst/>
            </a:prstGeom>
            <a:solidFill>
              <a:srgbClr val="59BDE9"/>
            </a:solidFill>
            <a:ln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9"/>
            <p:cNvSpPr txBox="1"/>
            <p:nvPr/>
          </p:nvSpPr>
          <p:spPr>
            <a:xfrm>
              <a:off x="1435391" y="1685910"/>
              <a:ext cx="8568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 OS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35391" y="1947521"/>
              <a:ext cx="2390721" cy="1391102"/>
            </a:xfrm>
            <a:prstGeom prst="roundRect">
              <a:avLst/>
            </a:prstGeom>
            <a:solidFill>
              <a:srgbClr val="59BDE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21"/>
            <p:cNvSpPr txBox="1"/>
            <p:nvPr/>
          </p:nvSpPr>
          <p:spPr>
            <a:xfrm>
              <a:off x="1638966" y="1995686"/>
              <a:ext cx="98727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Docker 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543336" y="2257296"/>
              <a:ext cx="2172058" cy="2886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3"/>
            <p:cNvSpPr txBox="1"/>
            <p:nvPr/>
          </p:nvSpPr>
          <p:spPr>
            <a:xfrm>
              <a:off x="1726817" y="2273747"/>
              <a:ext cx="98727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业务代码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43336" y="2590792"/>
              <a:ext cx="2172058" cy="623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5"/>
            <p:cNvSpPr txBox="1"/>
            <p:nvPr/>
          </p:nvSpPr>
          <p:spPr>
            <a:xfrm>
              <a:off x="1741990" y="2614152"/>
              <a:ext cx="194420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运行环境：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应用容器、程序库、系统库、目录结构、文件权限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5"/>
          <p:cNvGrpSpPr/>
          <p:nvPr/>
        </p:nvGrpSpPr>
        <p:grpSpPr>
          <a:xfrm>
            <a:off x="3150718" y="2886075"/>
            <a:ext cx="2855727" cy="2257425"/>
            <a:chOff x="1193669" y="1190846"/>
            <a:chExt cx="2855727" cy="2328531"/>
          </a:xfrm>
        </p:grpSpPr>
        <p:sp>
          <p:nvSpPr>
            <p:cNvPr id="39" name="圆角矩形 38"/>
            <p:cNvSpPr/>
            <p:nvPr/>
          </p:nvSpPr>
          <p:spPr>
            <a:xfrm>
              <a:off x="1193669" y="1190846"/>
              <a:ext cx="2855727" cy="232853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1358559" y="1273682"/>
              <a:ext cx="101790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环境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322636" y="1679934"/>
              <a:ext cx="2634480" cy="175438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18"/>
            <p:cNvSpPr txBox="1"/>
            <p:nvPr/>
          </p:nvSpPr>
          <p:spPr>
            <a:xfrm>
              <a:off x="2311995" y="1284305"/>
              <a:ext cx="133496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注入</a:t>
              </a:r>
              <a:r>
                <a:rPr lang="zh-CN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环境配置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2796357" y="1545915"/>
              <a:ext cx="251278" cy="346672"/>
            </a:xfrm>
            <a:prstGeom prst="downArrow">
              <a:avLst/>
            </a:prstGeom>
            <a:solidFill>
              <a:srgbClr val="59BDE9"/>
            </a:solidFill>
            <a:ln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19"/>
            <p:cNvSpPr txBox="1"/>
            <p:nvPr/>
          </p:nvSpPr>
          <p:spPr>
            <a:xfrm>
              <a:off x="1435391" y="1685910"/>
              <a:ext cx="8568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 OS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435391" y="1947521"/>
              <a:ext cx="2390721" cy="1391102"/>
            </a:xfrm>
            <a:prstGeom prst="roundRect">
              <a:avLst/>
            </a:prstGeom>
            <a:solidFill>
              <a:srgbClr val="59BDE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1638966" y="1995686"/>
              <a:ext cx="98727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Docker 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43336" y="2257296"/>
              <a:ext cx="2172058" cy="2886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3"/>
            <p:cNvSpPr txBox="1"/>
            <p:nvPr/>
          </p:nvSpPr>
          <p:spPr>
            <a:xfrm>
              <a:off x="1726817" y="2273747"/>
              <a:ext cx="98727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业务代码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543336" y="2590792"/>
              <a:ext cx="2172058" cy="623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25"/>
            <p:cNvSpPr txBox="1"/>
            <p:nvPr/>
          </p:nvSpPr>
          <p:spPr>
            <a:xfrm>
              <a:off x="1741990" y="2614152"/>
              <a:ext cx="194420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运行环境：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应用容器、程序库、系统库、目录结构、文件权限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"/>
          <p:cNvGrpSpPr/>
          <p:nvPr/>
        </p:nvGrpSpPr>
        <p:grpSpPr>
          <a:xfrm>
            <a:off x="6196156" y="2886075"/>
            <a:ext cx="2855727" cy="2257425"/>
            <a:chOff x="1193669" y="1190846"/>
            <a:chExt cx="2855727" cy="2328531"/>
          </a:xfrm>
        </p:grpSpPr>
        <p:sp>
          <p:nvSpPr>
            <p:cNvPr id="52" name="圆角矩形 51"/>
            <p:cNvSpPr/>
            <p:nvPr/>
          </p:nvSpPr>
          <p:spPr>
            <a:xfrm>
              <a:off x="1193669" y="1190846"/>
              <a:ext cx="2855727" cy="232853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3"/>
            <p:cNvSpPr txBox="1"/>
            <p:nvPr/>
          </p:nvSpPr>
          <p:spPr>
            <a:xfrm>
              <a:off x="1358559" y="1273682"/>
              <a:ext cx="101790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环境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322636" y="1679934"/>
              <a:ext cx="2634480" cy="175438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18"/>
            <p:cNvSpPr txBox="1"/>
            <p:nvPr/>
          </p:nvSpPr>
          <p:spPr>
            <a:xfrm>
              <a:off x="2311995" y="1284305"/>
              <a:ext cx="133496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注入</a:t>
              </a:r>
              <a:r>
                <a:rPr lang="zh-CN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环境配置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下箭头 55"/>
            <p:cNvSpPr/>
            <p:nvPr/>
          </p:nvSpPr>
          <p:spPr>
            <a:xfrm>
              <a:off x="2796357" y="1545915"/>
              <a:ext cx="251278" cy="346672"/>
            </a:xfrm>
            <a:prstGeom prst="downArrow">
              <a:avLst/>
            </a:prstGeom>
            <a:solidFill>
              <a:srgbClr val="59BDE9"/>
            </a:solidFill>
            <a:ln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9"/>
            <p:cNvSpPr txBox="1"/>
            <p:nvPr/>
          </p:nvSpPr>
          <p:spPr>
            <a:xfrm>
              <a:off x="1435391" y="1685910"/>
              <a:ext cx="8568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 OS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435391" y="1947521"/>
              <a:ext cx="2390721" cy="1391102"/>
            </a:xfrm>
            <a:prstGeom prst="roundRect">
              <a:avLst/>
            </a:prstGeom>
            <a:solidFill>
              <a:srgbClr val="59BDE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21"/>
            <p:cNvSpPr txBox="1"/>
            <p:nvPr/>
          </p:nvSpPr>
          <p:spPr>
            <a:xfrm>
              <a:off x="1638966" y="1995686"/>
              <a:ext cx="98727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Docker 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543336" y="2257296"/>
              <a:ext cx="2172058" cy="2886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23"/>
            <p:cNvSpPr txBox="1"/>
            <p:nvPr/>
          </p:nvSpPr>
          <p:spPr>
            <a:xfrm>
              <a:off x="1726817" y="2273747"/>
              <a:ext cx="98727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业务代码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543336" y="2590792"/>
              <a:ext cx="2172058" cy="623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25"/>
            <p:cNvSpPr txBox="1"/>
            <p:nvPr/>
          </p:nvSpPr>
          <p:spPr>
            <a:xfrm>
              <a:off x="1741990" y="2614152"/>
              <a:ext cx="194420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运行环境：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应用容器、程序库、系统库、目录结构、文件权限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左右箭头 7"/>
          <p:cNvSpPr/>
          <p:nvPr/>
        </p:nvSpPr>
        <p:spPr>
          <a:xfrm>
            <a:off x="1523070" y="1023079"/>
            <a:ext cx="650505" cy="19112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右箭头 64"/>
          <p:cNvSpPr/>
          <p:nvPr/>
        </p:nvSpPr>
        <p:spPr>
          <a:xfrm>
            <a:off x="3600195" y="1023079"/>
            <a:ext cx="650505" cy="19112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右箭头 65"/>
          <p:cNvSpPr/>
          <p:nvPr/>
        </p:nvSpPr>
        <p:spPr>
          <a:xfrm>
            <a:off x="5672322" y="1023079"/>
            <a:ext cx="650505" cy="19112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右箭头 68"/>
          <p:cNvSpPr/>
          <p:nvPr/>
        </p:nvSpPr>
        <p:spPr>
          <a:xfrm rot="5400000">
            <a:off x="4807687" y="1457145"/>
            <a:ext cx="313366" cy="26457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9" idx="2"/>
            <a:endCxn id="12" idx="0"/>
          </p:cNvCxnSpPr>
          <p:nvPr/>
        </p:nvCxnSpPr>
        <p:spPr>
          <a:xfrm rot="5400000">
            <a:off x="3547978" y="-631977"/>
            <a:ext cx="1506778" cy="5529326"/>
          </a:xfrm>
          <a:prstGeom prst="bentConnector3">
            <a:avLst>
              <a:gd name="adj1" fmla="val 65171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9" idx="2"/>
            <a:endCxn id="39" idx="0"/>
          </p:cNvCxnSpPr>
          <p:nvPr/>
        </p:nvCxnSpPr>
        <p:spPr>
          <a:xfrm rot="5400000">
            <a:off x="5068917" y="888962"/>
            <a:ext cx="1506778" cy="2487448"/>
          </a:xfrm>
          <a:prstGeom prst="bentConnector3">
            <a:avLst>
              <a:gd name="adj1" fmla="val 66436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9" idx="2"/>
            <a:endCxn id="52" idx="0"/>
          </p:cNvCxnSpPr>
          <p:nvPr/>
        </p:nvCxnSpPr>
        <p:spPr>
          <a:xfrm rot="16200000" flipH="1">
            <a:off x="6591636" y="1853691"/>
            <a:ext cx="1506778" cy="557990"/>
          </a:xfrm>
          <a:prstGeom prst="bentConnector3">
            <a:avLst>
              <a:gd name="adj1" fmla="val 65804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604436" y="8073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提交</a:t>
            </a:r>
            <a:endParaRPr lang="zh-CN" altLang="en-US" sz="1400" dirty="0"/>
          </a:p>
        </p:txBody>
      </p:sp>
      <p:sp>
        <p:nvSpPr>
          <p:cNvPr id="78" name="文本框 77"/>
          <p:cNvSpPr txBox="1"/>
          <p:nvPr/>
        </p:nvSpPr>
        <p:spPr>
          <a:xfrm>
            <a:off x="3653578" y="79803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hook</a:t>
            </a:r>
            <a:endParaRPr lang="zh-CN" altLang="en-US" sz="1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69789" y="3546948"/>
            <a:ext cx="7659150" cy="903169"/>
          </a:xfrm>
          <a:prstGeom prst="roundRect">
            <a:avLst>
              <a:gd name="adj" fmla="val 104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35545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101358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zh-CN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</a:rPr>
              <a:t>网易金融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1850193" y="3787933"/>
            <a:ext cx="1120286" cy="410537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 smtClean="0"/>
              <a:t>数据库</a:t>
            </a:r>
            <a:endParaRPr lang="zh-CN" altLang="en-US" sz="1425" dirty="0"/>
          </a:p>
        </p:txBody>
      </p:sp>
      <p:sp>
        <p:nvSpPr>
          <p:cNvPr id="8" name="圆柱形 7"/>
          <p:cNvSpPr/>
          <p:nvPr/>
        </p:nvSpPr>
        <p:spPr>
          <a:xfrm>
            <a:off x="3289832" y="3787932"/>
            <a:ext cx="1209532" cy="40041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/>
              <a:t>分布式存储</a:t>
            </a:r>
            <a:endParaRPr lang="zh-CN" altLang="en-US" sz="1425" dirty="0"/>
          </a:p>
        </p:txBody>
      </p:sp>
      <p:sp>
        <p:nvSpPr>
          <p:cNvPr id="11" name="圆角矩形 10"/>
          <p:cNvSpPr/>
          <p:nvPr/>
        </p:nvSpPr>
        <p:spPr>
          <a:xfrm>
            <a:off x="669789" y="1239700"/>
            <a:ext cx="7659150" cy="2172058"/>
          </a:xfrm>
          <a:prstGeom prst="roundRect">
            <a:avLst>
              <a:gd name="adj" fmla="val 42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CaaS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00827" y="3822344"/>
            <a:ext cx="1574924" cy="3315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/>
              <a:t>分布式缓存</a:t>
            </a:r>
            <a:endParaRPr lang="zh-CN" altLang="en-US" sz="1425" dirty="0"/>
          </a:p>
        </p:txBody>
      </p:sp>
      <p:sp>
        <p:nvSpPr>
          <p:cNvPr id="16" name="圆角矩形 15"/>
          <p:cNvSpPr/>
          <p:nvPr/>
        </p:nvSpPr>
        <p:spPr>
          <a:xfrm>
            <a:off x="2970480" y="1375095"/>
            <a:ext cx="5090177" cy="1858205"/>
          </a:xfrm>
          <a:prstGeom prst="roundRect">
            <a:avLst>
              <a:gd name="adj" fmla="val 69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17" name="文本框 16"/>
          <p:cNvSpPr txBox="1"/>
          <p:nvPr/>
        </p:nvSpPr>
        <p:spPr>
          <a:xfrm>
            <a:off x="3132643" y="20675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金融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6906819" y="2385533"/>
            <a:ext cx="810000" cy="520444"/>
            <a:chOff x="3351609" y="2990"/>
            <a:chExt cx="1424781" cy="1424781"/>
          </a:xfrm>
        </p:grpSpPr>
        <p:sp>
          <p:nvSpPr>
            <p:cNvPr id="34" name="椭圆 33"/>
            <p:cNvSpPr/>
            <p:nvPr/>
          </p:nvSpPr>
          <p:spPr>
            <a:xfrm>
              <a:off x="3351609" y="2990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35" name="椭圆 4"/>
            <p:cNvSpPr/>
            <p:nvPr/>
          </p:nvSpPr>
          <p:spPr>
            <a:xfrm>
              <a:off x="3560263" y="211644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积分红包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4090827" y="1648289"/>
            <a:ext cx="810000" cy="520444"/>
            <a:chOff x="5078422" y="999966"/>
            <a:chExt cx="1424781" cy="1424781"/>
          </a:xfrm>
        </p:grpSpPr>
        <p:sp>
          <p:nvSpPr>
            <p:cNvPr id="32" name="椭圆 31"/>
            <p:cNvSpPr/>
            <p:nvPr/>
          </p:nvSpPr>
          <p:spPr>
            <a:xfrm>
              <a:off x="5078422" y="999966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33" name="椭圆 6"/>
            <p:cNvSpPr/>
            <p:nvPr/>
          </p:nvSpPr>
          <p:spPr>
            <a:xfrm>
              <a:off x="5287076" y="1208620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风控模块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5523542" y="1651059"/>
            <a:ext cx="810000" cy="520444"/>
            <a:chOff x="5078422" y="2993918"/>
            <a:chExt cx="1424781" cy="1424781"/>
          </a:xfrm>
        </p:grpSpPr>
        <p:sp>
          <p:nvSpPr>
            <p:cNvPr id="30" name="椭圆 29"/>
            <p:cNvSpPr/>
            <p:nvPr/>
          </p:nvSpPr>
          <p:spPr>
            <a:xfrm>
              <a:off x="5078422" y="2993918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椭圆 8"/>
            <p:cNvSpPr/>
            <p:nvPr/>
          </p:nvSpPr>
          <p:spPr>
            <a:xfrm>
              <a:off x="5287076" y="3202572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商户前台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6904967" y="1648289"/>
            <a:ext cx="810000" cy="520444"/>
            <a:chOff x="3351609" y="3990894"/>
            <a:chExt cx="1424781" cy="1424781"/>
          </a:xfrm>
        </p:grpSpPr>
        <p:sp>
          <p:nvSpPr>
            <p:cNvPr id="28" name="椭圆 27"/>
            <p:cNvSpPr/>
            <p:nvPr/>
          </p:nvSpPr>
          <p:spPr>
            <a:xfrm>
              <a:off x="3351609" y="3990894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9" name="椭圆 10"/>
            <p:cNvSpPr/>
            <p:nvPr/>
          </p:nvSpPr>
          <p:spPr>
            <a:xfrm>
              <a:off x="3560263" y="4199547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对账中心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5520618" y="2388303"/>
            <a:ext cx="810000" cy="520444"/>
            <a:chOff x="1624796" y="2993918"/>
            <a:chExt cx="1424781" cy="1424781"/>
          </a:xfrm>
        </p:grpSpPr>
        <p:sp>
          <p:nvSpPr>
            <p:cNvPr id="26" name="椭圆 25"/>
            <p:cNvSpPr/>
            <p:nvPr/>
          </p:nvSpPr>
          <p:spPr>
            <a:xfrm>
              <a:off x="1624796" y="2993918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7" name="椭圆 12"/>
            <p:cNvSpPr/>
            <p:nvPr/>
          </p:nvSpPr>
          <p:spPr>
            <a:xfrm>
              <a:off x="1833450" y="3202572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支付网关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4090827" y="2385533"/>
            <a:ext cx="810000" cy="520444"/>
            <a:chOff x="1624796" y="999966"/>
            <a:chExt cx="1424781" cy="1424781"/>
          </a:xfrm>
        </p:grpSpPr>
        <p:sp>
          <p:nvSpPr>
            <p:cNvPr id="24" name="椭圆 23"/>
            <p:cNvSpPr/>
            <p:nvPr/>
          </p:nvSpPr>
          <p:spPr>
            <a:xfrm>
              <a:off x="1624796" y="999966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5" name="椭圆 14"/>
            <p:cNvSpPr/>
            <p:nvPr/>
          </p:nvSpPr>
          <p:spPr>
            <a:xfrm>
              <a:off x="1833450" y="1208620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>
                  <a:latin typeface="微软雅黑" pitchFamily="34" charset="-122"/>
                  <a:ea typeface="微软雅黑" pitchFamily="34" charset="-122"/>
                </a:rPr>
                <a:t>推广活动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669789" y="854987"/>
            <a:ext cx="7659150" cy="19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69789" y="515553"/>
            <a:ext cx="7659150" cy="19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47307" y="1375095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持续集成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547307" y="1698212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镜像仓库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547307" y="2021329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服务发现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47307" y="2344446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服务编排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547307" y="2667564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日志服务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柱形 43"/>
          <p:cNvSpPr/>
          <p:nvPr/>
        </p:nvSpPr>
        <p:spPr>
          <a:xfrm>
            <a:off x="6846391" y="3802293"/>
            <a:ext cx="930856" cy="37169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 smtClean="0"/>
              <a:t>云安全</a:t>
            </a:r>
            <a:endParaRPr lang="zh-CN" altLang="en-US" sz="1425" dirty="0"/>
          </a:p>
        </p:txBody>
      </p:sp>
      <p:sp>
        <p:nvSpPr>
          <p:cNvPr id="45" name="圆角矩形 44"/>
          <p:cNvSpPr/>
          <p:nvPr/>
        </p:nvSpPr>
        <p:spPr>
          <a:xfrm>
            <a:off x="721864" y="4603148"/>
            <a:ext cx="7659150" cy="3052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安全、极速、稳定的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IaaS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47307" y="2990680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zxuhonglai\Desktop\未标题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4108"/>
            <a:ext cx="9144001" cy="3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zxuhonglai\Desktop\BEI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129"/>
            <a:ext cx="9144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8"/>
          <p:cNvGrpSpPr/>
          <p:nvPr/>
        </p:nvGrpSpPr>
        <p:grpSpPr>
          <a:xfrm>
            <a:off x="3182270" y="1563432"/>
            <a:ext cx="2779469" cy="2084602"/>
            <a:chOff x="5807167" y="1772547"/>
            <a:chExt cx="2002204" cy="2002204"/>
          </a:xfrm>
        </p:grpSpPr>
        <p:sp>
          <p:nvSpPr>
            <p:cNvPr id="30" name="椭圆 29"/>
            <p:cNvSpPr/>
            <p:nvPr/>
          </p:nvSpPr>
          <p:spPr>
            <a:xfrm>
              <a:off x="5807167" y="1772547"/>
              <a:ext cx="2002204" cy="2002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/>
            </a:p>
          </p:txBody>
        </p:sp>
        <p:grpSp>
          <p:nvGrpSpPr>
            <p:cNvPr id="4" name="组合 30"/>
            <p:cNvGrpSpPr>
              <a:grpSpLocks noChangeAspect="1"/>
            </p:cNvGrpSpPr>
            <p:nvPr/>
          </p:nvGrpSpPr>
          <p:grpSpPr>
            <a:xfrm>
              <a:off x="6574855" y="1986004"/>
              <a:ext cx="466830" cy="450238"/>
              <a:chOff x="6992347" y="5492209"/>
              <a:chExt cx="312738" cy="301622"/>
            </a:xfrm>
            <a:solidFill>
              <a:srgbClr val="BBBE2C"/>
            </a:solidFill>
          </p:grpSpPr>
          <p:sp>
            <p:nvSpPr>
              <p:cNvPr id="32" name="Freeform 252"/>
              <p:cNvSpPr/>
              <p:nvPr/>
            </p:nvSpPr>
            <p:spPr bwMode="auto">
              <a:xfrm>
                <a:off x="7041559" y="5560468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E5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sp>
            <p:nvSpPr>
              <p:cNvPr id="33" name="Freeform 253"/>
              <p:cNvSpPr/>
              <p:nvPr/>
            </p:nvSpPr>
            <p:spPr bwMode="auto">
              <a:xfrm>
                <a:off x="6992347" y="5492209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EE5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3456426" y="2282755"/>
            <a:ext cx="2231148" cy="346247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Dotum" pitchFamily="34" charset="-127"/>
                <a:cs typeface="Arial" pitchFamily="34" charset="0"/>
              </a:rPr>
              <a:t>PART  03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Dotum" pitchFamily="34" charset="-127"/>
              <a:cs typeface="Arial" pitchFamily="34" charset="0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3141981" y="2591954"/>
            <a:ext cx="2860046" cy="6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5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</a:rPr>
              <a:t>助您起航</a:t>
            </a:r>
            <a:endParaRPr lang="zh-CN" altLang="en-US" sz="405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86"/>
    </mc:Choice>
    <mc:Fallback>
      <p:transition advTm="428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1050" y="2209999"/>
            <a:ext cx="7729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网易</a:t>
            </a:r>
            <a:r>
              <a:rPr lang="zh-CN" altLang="en-US" sz="2800" dirty="0"/>
              <a:t>蜂巢助力企业开启互联网软件生产新方式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86"/>
    </mc:Choice>
    <mc:Fallback>
      <p:transition advTm="428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圆角矩形 87"/>
          <p:cNvSpPr/>
          <p:nvPr/>
        </p:nvSpPr>
        <p:spPr>
          <a:xfrm>
            <a:off x="714790" y="2794133"/>
            <a:ext cx="7659150" cy="903169"/>
          </a:xfrm>
          <a:prstGeom prst="roundRect">
            <a:avLst>
              <a:gd name="adj" fmla="val 104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柱形 88"/>
          <p:cNvSpPr/>
          <p:nvPr/>
        </p:nvSpPr>
        <p:spPr>
          <a:xfrm>
            <a:off x="1895194" y="3035118"/>
            <a:ext cx="1120286" cy="410537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 smtClean="0"/>
              <a:t>数据库</a:t>
            </a:r>
            <a:endParaRPr lang="zh-CN" altLang="en-US" sz="1425" dirty="0"/>
          </a:p>
        </p:txBody>
      </p:sp>
      <p:sp>
        <p:nvSpPr>
          <p:cNvPr id="90" name="圆柱形 89"/>
          <p:cNvSpPr/>
          <p:nvPr/>
        </p:nvSpPr>
        <p:spPr>
          <a:xfrm>
            <a:off x="3334833" y="3035117"/>
            <a:ext cx="1209532" cy="40041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/>
              <a:t>分布式存储</a:t>
            </a:r>
            <a:endParaRPr lang="zh-CN" altLang="en-US" sz="1425" dirty="0"/>
          </a:p>
        </p:txBody>
      </p:sp>
      <p:sp>
        <p:nvSpPr>
          <p:cNvPr id="91" name="圆角矩形 90"/>
          <p:cNvSpPr/>
          <p:nvPr/>
        </p:nvSpPr>
        <p:spPr>
          <a:xfrm>
            <a:off x="718327" y="1431668"/>
            <a:ext cx="7659150" cy="1227455"/>
          </a:xfrm>
          <a:prstGeom prst="roundRect">
            <a:avLst>
              <a:gd name="adj" fmla="val 42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CaaS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945828" y="3069529"/>
            <a:ext cx="1574924" cy="3315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/>
              <a:t>分布式缓存</a:t>
            </a:r>
            <a:endParaRPr lang="zh-CN" altLang="en-US" sz="1425" dirty="0"/>
          </a:p>
        </p:txBody>
      </p:sp>
      <p:sp>
        <p:nvSpPr>
          <p:cNvPr id="113" name="圆角矩形 112"/>
          <p:cNvSpPr/>
          <p:nvPr/>
        </p:nvSpPr>
        <p:spPr>
          <a:xfrm>
            <a:off x="718327" y="1046955"/>
            <a:ext cx="7659150" cy="19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718327" y="707521"/>
            <a:ext cx="7659150" cy="19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1595845" y="1567063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持续集成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595845" y="1890180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镜像仓库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1595845" y="2213297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服务发现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3031728" y="1567063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服务编排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3031728" y="1890180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日志服务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柱形 119"/>
          <p:cNvSpPr/>
          <p:nvPr/>
        </p:nvSpPr>
        <p:spPr>
          <a:xfrm>
            <a:off x="6891392" y="3049478"/>
            <a:ext cx="930856" cy="37169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25" dirty="0" smtClean="0"/>
              <a:t>云安全</a:t>
            </a:r>
            <a:endParaRPr lang="zh-CN" altLang="en-US" sz="1425" dirty="0"/>
          </a:p>
        </p:txBody>
      </p:sp>
      <p:sp>
        <p:nvSpPr>
          <p:cNvPr id="121" name="圆角矩形 120"/>
          <p:cNvSpPr/>
          <p:nvPr/>
        </p:nvSpPr>
        <p:spPr>
          <a:xfrm>
            <a:off x="766865" y="3850333"/>
            <a:ext cx="7659150" cy="3052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安全、极速、稳定的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IaaS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031728" y="2213297"/>
            <a:ext cx="1206726" cy="242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4" name="组合 123"/>
          <p:cNvGrpSpPr>
            <a:grpSpLocks noChangeAspect="1"/>
          </p:cNvGrpSpPr>
          <p:nvPr/>
        </p:nvGrpSpPr>
        <p:grpSpPr>
          <a:xfrm>
            <a:off x="4544365" y="1751268"/>
            <a:ext cx="810000" cy="520444"/>
            <a:chOff x="5078422" y="999966"/>
            <a:chExt cx="1424781" cy="1424781"/>
          </a:xfrm>
        </p:grpSpPr>
        <p:sp>
          <p:nvSpPr>
            <p:cNvPr id="125" name="椭圆 124"/>
            <p:cNvSpPr/>
            <p:nvPr/>
          </p:nvSpPr>
          <p:spPr>
            <a:xfrm>
              <a:off x="5078422" y="999966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6" name="椭圆 6"/>
            <p:cNvSpPr/>
            <p:nvPr/>
          </p:nvSpPr>
          <p:spPr>
            <a:xfrm>
              <a:off x="5287076" y="1208620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5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" name="组合 126"/>
          <p:cNvGrpSpPr>
            <a:grpSpLocks noChangeAspect="1"/>
          </p:cNvGrpSpPr>
          <p:nvPr/>
        </p:nvGrpSpPr>
        <p:grpSpPr>
          <a:xfrm>
            <a:off x="5498720" y="1751268"/>
            <a:ext cx="810000" cy="520444"/>
            <a:chOff x="5078422" y="999966"/>
            <a:chExt cx="1424781" cy="1424781"/>
          </a:xfrm>
        </p:grpSpPr>
        <p:sp>
          <p:nvSpPr>
            <p:cNvPr id="128" name="椭圆 127"/>
            <p:cNvSpPr/>
            <p:nvPr/>
          </p:nvSpPr>
          <p:spPr>
            <a:xfrm>
              <a:off x="5078422" y="999966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9" name="椭圆 6"/>
            <p:cNvSpPr/>
            <p:nvPr/>
          </p:nvSpPr>
          <p:spPr>
            <a:xfrm>
              <a:off x="5287076" y="1208620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5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0" name="组合 129"/>
          <p:cNvGrpSpPr>
            <a:grpSpLocks noChangeAspect="1"/>
          </p:cNvGrpSpPr>
          <p:nvPr/>
        </p:nvGrpSpPr>
        <p:grpSpPr>
          <a:xfrm>
            <a:off x="6489929" y="1734985"/>
            <a:ext cx="810000" cy="520444"/>
            <a:chOff x="5078422" y="999966"/>
            <a:chExt cx="1424781" cy="1424781"/>
          </a:xfrm>
        </p:grpSpPr>
        <p:sp>
          <p:nvSpPr>
            <p:cNvPr id="131" name="椭圆 130"/>
            <p:cNvSpPr/>
            <p:nvPr/>
          </p:nvSpPr>
          <p:spPr>
            <a:xfrm>
              <a:off x="5078422" y="999966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32" name="椭圆 6"/>
            <p:cNvSpPr/>
            <p:nvPr/>
          </p:nvSpPr>
          <p:spPr>
            <a:xfrm>
              <a:off x="5287076" y="1208620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5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3" name="组合 132"/>
          <p:cNvGrpSpPr>
            <a:grpSpLocks noChangeAspect="1"/>
          </p:cNvGrpSpPr>
          <p:nvPr/>
        </p:nvGrpSpPr>
        <p:grpSpPr>
          <a:xfrm>
            <a:off x="7461845" y="1751268"/>
            <a:ext cx="810000" cy="520444"/>
            <a:chOff x="5078422" y="999966"/>
            <a:chExt cx="1424781" cy="1424781"/>
          </a:xfrm>
        </p:grpSpPr>
        <p:sp>
          <p:nvSpPr>
            <p:cNvPr id="134" name="椭圆 133"/>
            <p:cNvSpPr/>
            <p:nvPr/>
          </p:nvSpPr>
          <p:spPr>
            <a:xfrm>
              <a:off x="5078422" y="999966"/>
              <a:ext cx="1424781" cy="1424781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35" name="椭圆 6"/>
            <p:cNvSpPr/>
            <p:nvPr/>
          </p:nvSpPr>
          <p:spPr>
            <a:xfrm>
              <a:off x="5287076" y="1208620"/>
              <a:ext cx="1007473" cy="100747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9528" tIns="29528" rIns="29528" bIns="29528" numCol="1" spcCol="1270" anchor="ctr" anchorCtr="0">
              <a:noAutofit/>
            </a:bodyPr>
            <a:lstStyle/>
            <a:p>
              <a:pPr algn="ctr" defTabSz="10331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5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86"/>
    </mc:Choice>
    <mc:Fallback>
      <p:transition advTm="428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-5783" y="12430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68036" y="90119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千里之行，始于足下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056" y="867896"/>
            <a:ext cx="77588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企业聚焦业务层面的改造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去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将内存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数据写入缓存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，将持久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化数据写入数据库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，将文件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写入对象存储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容器化：可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弹性伸缩，自我修复，动态迁移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微服务化：可快速迭代，持续集成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823"/>
    </mc:Choice>
    <mc:Fallback>
      <p:transition advTm="982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zxuhonglai\Desktop\未标题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4108"/>
            <a:ext cx="9144001" cy="3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zxuhonglai\Desktop\BEI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8"/>
          <p:cNvGrpSpPr/>
          <p:nvPr/>
        </p:nvGrpSpPr>
        <p:grpSpPr>
          <a:xfrm>
            <a:off x="3182270" y="1563432"/>
            <a:ext cx="2779469" cy="2084602"/>
            <a:chOff x="5807167" y="1772547"/>
            <a:chExt cx="2002204" cy="2002204"/>
          </a:xfrm>
        </p:grpSpPr>
        <p:sp>
          <p:nvSpPr>
            <p:cNvPr id="30" name="椭圆 29"/>
            <p:cNvSpPr/>
            <p:nvPr/>
          </p:nvSpPr>
          <p:spPr>
            <a:xfrm>
              <a:off x="5807167" y="1772547"/>
              <a:ext cx="2002204" cy="2002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/>
            </a:p>
          </p:txBody>
        </p:sp>
        <p:grpSp>
          <p:nvGrpSpPr>
            <p:cNvPr id="4" name="组合 30"/>
            <p:cNvGrpSpPr>
              <a:grpSpLocks noChangeAspect="1"/>
            </p:cNvGrpSpPr>
            <p:nvPr/>
          </p:nvGrpSpPr>
          <p:grpSpPr>
            <a:xfrm>
              <a:off x="6574855" y="1986004"/>
              <a:ext cx="466830" cy="450238"/>
              <a:chOff x="6992347" y="5492209"/>
              <a:chExt cx="312738" cy="301622"/>
            </a:xfrm>
            <a:solidFill>
              <a:srgbClr val="BBBE2C"/>
            </a:solidFill>
          </p:grpSpPr>
          <p:sp>
            <p:nvSpPr>
              <p:cNvPr id="32" name="Freeform 252"/>
              <p:cNvSpPr/>
              <p:nvPr/>
            </p:nvSpPr>
            <p:spPr bwMode="auto">
              <a:xfrm>
                <a:off x="7041559" y="5560468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E5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sp>
            <p:nvSpPr>
              <p:cNvPr id="33" name="Freeform 253"/>
              <p:cNvSpPr/>
              <p:nvPr/>
            </p:nvSpPr>
            <p:spPr bwMode="auto">
              <a:xfrm>
                <a:off x="6992347" y="5492209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EE5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3456426" y="2282755"/>
            <a:ext cx="2231148" cy="346247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Dotum" pitchFamily="34" charset="-127"/>
                <a:cs typeface="Arial" pitchFamily="34" charset="0"/>
              </a:rPr>
              <a:t>PART  01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Dotum" pitchFamily="34" charset="-127"/>
              <a:cs typeface="Arial" pitchFamily="34" charset="0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3141981" y="2591954"/>
            <a:ext cx="2860046" cy="6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5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</a:rPr>
              <a:t>业界形态</a:t>
            </a:r>
            <a:endParaRPr lang="zh-CN" altLang="en-US" sz="405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86"/>
    </mc:Choice>
    <mc:Fallback>
      <p:transition advTm="428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-5783" y="12430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0565" y="270284"/>
            <a:ext cx="3037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开放，标准，稳定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4" y="1392412"/>
            <a:ext cx="1155939" cy="107980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099" y="1392411"/>
            <a:ext cx="1091241" cy="107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9154" y="1236378"/>
            <a:ext cx="1242204" cy="123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0565" y="2841945"/>
            <a:ext cx="3046100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Google 15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年技术积累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社区热度高 </a:t>
            </a:r>
            <a:r>
              <a:rPr lang="en-US" altLang="zh-CN" sz="14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Github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star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接近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19000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企业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级应用案例多，最佳时间经验足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透明开源，技术标准化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易编排服务提供标准接口和稳定保障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619244" y="2841943"/>
            <a:ext cx="3046100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最流行的开源数据库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社区活跃，功能日趋完善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易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RDS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提供标准接口和稳定保障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665344" y="2841945"/>
            <a:ext cx="247865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最流行的缓存服务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性能最快的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key-value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存储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易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NCR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提供标准接口和稳定保障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823"/>
    </mc:Choice>
    <mc:Fallback>
      <p:transition advTm="982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-5783" y="12430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68036" y="90119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容器编排服务 </a:t>
            </a:r>
            <a:r>
              <a:rPr lang="en-US" altLang="zh-CN" sz="2400" dirty="0" smtClean="0"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Kubernetes</a:t>
            </a:r>
            <a:endParaRPr lang="zh-CN" altLang="en-US" sz="240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59741" y="780231"/>
            <a:ext cx="750595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功能完善： 主要是增加多租户支持等。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安全性优化：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API Server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针对租户做安全访问控制，限制只能访问、修改自己租户内的资源；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  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用户独占底层虚拟机，在拥有</a:t>
            </a:r>
            <a:r>
              <a:rPr lang="en-US" altLang="zh-CN" sz="14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CaaS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灵活性的同时，保证安全性和隔离性；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虚拟二层网络，基于</a:t>
            </a:r>
            <a:r>
              <a:rPr lang="en-US" altLang="zh-CN" sz="14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vxlan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实现租户之间的网络隔离；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性能优化：控制器使用多优先级队列同步各种资源；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调度器，多租户并发调度；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API Server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增加租户索引；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内部负载均衡实现租户隔离。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其他优化：有状态容器，系统盘和数据盘都采用云盘，可以进行故障迁移；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提供统一的日志收集、分析、搜索服务，利于分布式架构问题定位；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引入服务端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APM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解决细粒度性能分析，迅速发掘性能瓶颈。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823"/>
    </mc:Choice>
    <mc:Fallback>
      <p:transition advTm="982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-5783" y="124309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68036" y="90122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缓存服务 </a:t>
            </a:r>
            <a:r>
              <a:rPr lang="en-US" altLang="zh-CN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NCR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2719733" y="2076204"/>
            <a:ext cx="5138369" cy="2006882"/>
            <a:chOff x="3628581" y="2675622"/>
            <a:chExt cx="6851158" cy="3567787"/>
          </a:xfrm>
        </p:grpSpPr>
        <p:sp>
          <p:nvSpPr>
            <p:cNvPr id="146" name="矩形 145"/>
            <p:cNvSpPr/>
            <p:nvPr/>
          </p:nvSpPr>
          <p:spPr>
            <a:xfrm>
              <a:off x="3756820" y="4326124"/>
              <a:ext cx="1723529" cy="533468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r>
                <a:rPr lang="zh-CN" altLang="en-US" sz="1500" dirty="0">
                  <a:latin typeface="冬青黑体简体中文 W3" pitchFamily="34" charset="-122"/>
                  <a:ea typeface="冬青黑体简体中文 W3" pitchFamily="34" charset="-122"/>
                </a:rPr>
                <a:t>轻松管理服务</a:t>
              </a:r>
              <a:endParaRPr lang="en-US" altLang="zh-CN" sz="1500" dirty="0">
                <a:latin typeface="冬青黑体简体中文 W3" pitchFamily="34" charset="-122"/>
                <a:ea typeface="冬青黑体简体中文 W3" pitchFamily="34" charset="-122"/>
              </a:endParaRPr>
            </a:p>
          </p:txBody>
        </p:sp>
        <p:sp>
          <p:nvSpPr>
            <p:cNvPr id="147" name="矩形 47"/>
            <p:cNvSpPr>
              <a:spLocks noChangeArrowheads="1"/>
            </p:cNvSpPr>
            <p:nvPr/>
          </p:nvSpPr>
          <p:spPr bwMode="auto">
            <a:xfrm>
              <a:off x="3628581" y="4741471"/>
              <a:ext cx="1969886" cy="150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全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Web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化管理，丰富的监控统计信息，提升运维效率；立体化监控，提前规避运行风险。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endParaRPr>
            </a:p>
          </p:txBody>
        </p:sp>
        <p:pic>
          <p:nvPicPr>
            <p:cNvPr id="1029" name="Picture 5" descr="C:\Users\hzxuhonglai\Desktop\新建文件夹 (2)\组-2_16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914" y="2675622"/>
              <a:ext cx="1121825" cy="13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765861" y="3004609"/>
            <a:ext cx="1565748" cy="1078474"/>
            <a:chOff x="1021148" y="4326124"/>
            <a:chExt cx="2087664" cy="1917288"/>
          </a:xfrm>
        </p:grpSpPr>
        <p:sp>
          <p:nvSpPr>
            <p:cNvPr id="144" name="矩形 143"/>
            <p:cNvSpPr/>
            <p:nvPr/>
          </p:nvSpPr>
          <p:spPr>
            <a:xfrm>
              <a:off x="1136540" y="4326124"/>
              <a:ext cx="1723529" cy="943838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r>
                <a:rPr lang="zh-CN" altLang="en-US" sz="1500" dirty="0">
                  <a:latin typeface="冬青黑体简体中文 W3" pitchFamily="34" charset="-122"/>
                  <a:ea typeface="冬青黑体简体中文 W3" pitchFamily="34" charset="-122"/>
                </a:rPr>
                <a:t>轻松简单易用</a:t>
              </a:r>
              <a:endParaRPr lang="zh-CN" altLang="en-US" sz="1500" dirty="0">
                <a:latin typeface="冬青黑体简体中文 W3" pitchFamily="34" charset="-122"/>
                <a:ea typeface="冬青黑体简体中文 W3" pitchFamily="34" charset="-122"/>
              </a:endParaRPr>
            </a:p>
            <a:p>
              <a:endParaRPr lang="en-US" altLang="zh-CN" sz="1500" dirty="0">
                <a:latin typeface="冬青黑体简体中文 W3" pitchFamily="34" charset="-122"/>
                <a:ea typeface="冬青黑体简体中文 W3" pitchFamily="34" charset="-122"/>
              </a:endParaRPr>
            </a:p>
          </p:txBody>
        </p:sp>
        <p:sp>
          <p:nvSpPr>
            <p:cNvPr id="145" name="矩形 47"/>
            <p:cNvSpPr>
              <a:spLocks noChangeArrowheads="1"/>
            </p:cNvSpPr>
            <p:nvPr/>
          </p:nvSpPr>
          <p:spPr bwMode="auto">
            <a:xfrm>
              <a:off x="1021148" y="4741472"/>
              <a:ext cx="2087664" cy="1501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兼容开源 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Redis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：任何 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Redis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客户端都可以轻松接入实例并进行数据管理操作。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4592863" y="3004613"/>
            <a:ext cx="1720331" cy="1468411"/>
            <a:chOff x="6095314" y="4326124"/>
            <a:chExt cx="2293775" cy="2610506"/>
          </a:xfrm>
        </p:grpSpPr>
        <p:sp>
          <p:nvSpPr>
            <p:cNvPr id="148" name="矩形 147"/>
            <p:cNvSpPr/>
            <p:nvPr/>
          </p:nvSpPr>
          <p:spPr>
            <a:xfrm>
              <a:off x="6470577" y="4326124"/>
              <a:ext cx="1467050" cy="533468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r>
                <a:rPr lang="zh-CN" altLang="en-US" sz="1500" dirty="0">
                  <a:latin typeface="冬青黑体简体中文 W3" pitchFamily="34" charset="-122"/>
                  <a:ea typeface="冬青黑体简体中文 W3" pitchFamily="34" charset="-122"/>
                </a:rPr>
                <a:t>极高可用性</a:t>
              </a:r>
              <a:endParaRPr lang="en-US" altLang="zh-CN" sz="1500" dirty="0">
                <a:latin typeface="冬青黑体简体中文 W3" pitchFamily="34" charset="-122"/>
                <a:ea typeface="冬青黑体简体中文 W3" pitchFamily="34" charset="-122"/>
              </a:endParaRPr>
            </a:p>
          </p:txBody>
        </p:sp>
        <p:sp>
          <p:nvSpPr>
            <p:cNvPr id="149" name="矩形 47"/>
            <p:cNvSpPr>
              <a:spLocks noChangeArrowheads="1"/>
            </p:cNvSpPr>
            <p:nvPr/>
          </p:nvSpPr>
          <p:spPr bwMode="auto">
            <a:xfrm>
              <a:off x="6095314" y="4745274"/>
              <a:ext cx="2293775" cy="219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高可用：支持主从热备、跨可用域部署，自动容灾，服务高可用。</a:t>
              </a:r>
              <a:b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</a:b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高可靠：支持数据主从双备份，数据高可靠。</a:t>
              </a:r>
              <a:b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</a:b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高性能：单笔延时毫秒级。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" name="组合 6"/>
          <p:cNvGrpSpPr/>
          <p:nvPr/>
        </p:nvGrpSpPr>
        <p:grpSpPr>
          <a:xfrm>
            <a:off x="6701310" y="3004614"/>
            <a:ext cx="1680921" cy="889932"/>
            <a:chOff x="8935077" y="4326124"/>
            <a:chExt cx="2241228" cy="1582099"/>
          </a:xfrm>
        </p:grpSpPr>
        <p:sp>
          <p:nvSpPr>
            <p:cNvPr id="74" name="矩形 73"/>
            <p:cNvSpPr/>
            <p:nvPr/>
          </p:nvSpPr>
          <p:spPr>
            <a:xfrm>
              <a:off x="9073380" y="4326124"/>
              <a:ext cx="1723529" cy="533468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algn="ctr"/>
              <a:r>
                <a:rPr lang="zh-CN" altLang="en-US" sz="1500" dirty="0"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在线一键扩容</a:t>
              </a:r>
              <a:endParaRPr lang="en-US" altLang="zh-CN" sz="1500" dirty="0">
                <a:latin typeface="冬青黑体简体中文 W3" pitchFamily="34" charset="-122"/>
                <a:ea typeface="冬青黑体简体中文 W3" pitchFamily="34" charset="-122"/>
              </a:endParaRPr>
            </a:p>
          </p:txBody>
        </p:sp>
        <p:sp>
          <p:nvSpPr>
            <p:cNvPr id="75" name="矩形 47"/>
            <p:cNvSpPr>
              <a:spLocks noChangeArrowheads="1"/>
            </p:cNvSpPr>
            <p:nvPr/>
          </p:nvSpPr>
          <p:spPr bwMode="auto">
            <a:xfrm>
              <a:off x="8935077" y="4750996"/>
              <a:ext cx="2241228" cy="1157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支持在线一键扩容：支持在线调整实例存储容量，数据不丢失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122" y="1468150"/>
            <a:ext cx="7934546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Calibri" pitchFamily="34" charset="0"/>
              </a:rPr>
              <a:t>高性能、高可用、基于内存存储的 </a:t>
            </a:r>
            <a:r>
              <a: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Calibri" pitchFamily="34" charset="0"/>
              </a:rPr>
              <a:t>key-value </a:t>
            </a:r>
            <a:r>
              <a:rPr lang="zh-CN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Calibri" pitchFamily="34" charset="0"/>
              </a:rPr>
              <a:t>在线存储服务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itchFamily="34" charset="-122"/>
              <a:ea typeface="冬青黑体简体中文 W3" pitchFamily="34" charset="-122"/>
              <a:sym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579" y="2042242"/>
            <a:ext cx="1006577" cy="94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056" y="2070962"/>
            <a:ext cx="1216739" cy="93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6656" y="2117031"/>
            <a:ext cx="1128598" cy="77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823"/>
    </mc:Choice>
    <mc:Fallback>
      <p:transition advTm="982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/>
        </p:nvGraphicFramePr>
        <p:xfrm>
          <a:off x="1" y="1406106"/>
          <a:ext cx="9144000" cy="206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5397" y="1932317"/>
            <a:ext cx="905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微服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务化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3684" y="1932316"/>
            <a:ext cx="905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知识输出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4332" y="1932315"/>
            <a:ext cx="905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开</a:t>
            </a:r>
            <a:r>
              <a:rPr lang="zh-CN" altLang="en-US" sz="2800" b="1" dirty="0" smtClean="0">
                <a:latin typeface="+mn-ea"/>
              </a:rPr>
              <a:t>源标准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397" y="3700732"/>
            <a:ext cx="118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企业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25660" y="3700732"/>
            <a:ext cx="118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网易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96309" y="3700732"/>
            <a:ext cx="118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社区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823"/>
    </mc:Choice>
    <mc:Fallback>
      <p:transition advTm="982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446658" y="3079673"/>
            <a:ext cx="5107023" cy="68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zh-CN" altLang="en-US" sz="1500" dirty="0"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关注“网易蜂巢”微信公共账号 获取网易蜂巢最新动态！</a:t>
            </a:r>
            <a:endParaRPr lang="en-US" altLang="zh-CN" sz="1500" dirty="0">
              <a:latin typeface="冬青黑体简体中文 W3" pitchFamily="34" charset="-122"/>
              <a:ea typeface="冬青黑体简体中文 W3" pitchFamily="34" charset="-122"/>
            </a:endParaRPr>
          </a:p>
          <a:p>
            <a:pPr>
              <a:lnSpc>
                <a:spcPts val="2400"/>
              </a:lnSpc>
            </a:pPr>
            <a:r>
              <a:rPr lang="en-US" sz="1350" dirty="0">
                <a:latin typeface="冬青黑体简体中文 W3" pitchFamily="34" charset="-122"/>
                <a:ea typeface="冬青黑体简体中文 W3" pitchFamily="34" charset="-122"/>
              </a:rPr>
              <a:t>EMAIL: cloudcomb@188.com</a:t>
            </a:r>
            <a:endParaRPr lang="en-US" sz="135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46" y="2506402"/>
            <a:ext cx="1977155" cy="148286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" y="1801075"/>
            <a:ext cx="9144000" cy="612829"/>
            <a:chOff x="2151877" y="3950995"/>
            <a:chExt cx="12192000" cy="1089474"/>
          </a:xfrm>
        </p:grpSpPr>
        <p:sp>
          <p:nvSpPr>
            <p:cNvPr id="7" name="Rectangle 29"/>
            <p:cNvSpPr/>
            <p:nvPr/>
          </p:nvSpPr>
          <p:spPr>
            <a:xfrm>
              <a:off x="2151877" y="3950995"/>
              <a:ext cx="12192000" cy="1023056"/>
            </a:xfrm>
            <a:prstGeom prst="rect">
              <a:avLst/>
            </a:prstGeom>
            <a:solidFill>
              <a:srgbClr val="F1A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25"/>
            </a:p>
          </p:txBody>
        </p:sp>
        <p:sp>
          <p:nvSpPr>
            <p:cNvPr id="27" name="矩形 26"/>
            <p:cNvSpPr/>
            <p:nvPr/>
          </p:nvSpPr>
          <p:spPr>
            <a:xfrm>
              <a:off x="6599277" y="4178705"/>
              <a:ext cx="3629024" cy="861764"/>
            </a:xfrm>
            <a:prstGeom prst="rect">
              <a:avLst/>
            </a:prstGeom>
          </p:spPr>
          <p:txBody>
            <a:bodyPr wrap="square" lIns="68573" tIns="34287" rIns="68573" bIns="34287">
              <a:spAutoFit/>
            </a:bodyPr>
            <a:lstStyle/>
            <a:p>
              <a:pPr fontAlgn="ctr"/>
              <a:r>
                <a:rPr lang="en-US" altLang="zh-CN" sz="2700" dirty="0">
                  <a:solidFill>
                    <a:schemeClr val="bg1">
                      <a:lumMod val="9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</a:rPr>
                <a:t>C.163.COM</a:t>
              </a:r>
              <a:endParaRPr lang="en-US" altLang="zh-CN" sz="2700" dirty="0">
                <a:solidFill>
                  <a:schemeClr val="bg1">
                    <a:lumMod val="95000"/>
                  </a:schemeClr>
                </a:solidFill>
                <a:latin typeface="冬青黑体简体中文 W3" pitchFamily="34" charset="-122"/>
                <a:ea typeface="冬青黑体简体中文 W3" pitchFamily="34" charset="-122"/>
              </a:endParaRPr>
            </a:p>
          </p:txBody>
        </p:sp>
        <p:sp>
          <p:nvSpPr>
            <p:cNvPr id="28" name="矩形 47"/>
            <p:cNvSpPr>
              <a:spLocks noChangeArrowheads="1"/>
            </p:cNvSpPr>
            <p:nvPr/>
          </p:nvSpPr>
          <p:spPr bwMode="auto">
            <a:xfrm>
              <a:off x="9907942" y="4414897"/>
              <a:ext cx="3959225" cy="48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冬青黑体简体中文 W3" pitchFamily="34" charset="-122"/>
                  <a:ea typeface="冬青黑体简体中文 W3" pitchFamily="34" charset="-122"/>
                  <a:sym typeface="微软雅黑" pitchFamily="34" charset="-122"/>
                </a:rPr>
                <a:t>网易蜂巢，欢迎大家使用！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5783" y="776374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8036" y="742187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联系我们 </a:t>
            </a:r>
            <a:r>
              <a:rPr lang="en-US" altLang="zh-CN" sz="1200" dirty="0" smtClean="0">
                <a:latin typeface="冬青黑体简体中文 W3" pitchFamily="34" charset="-122"/>
                <a:ea typeface="冬青黑体简体中文 W3" pitchFamily="34" charset="-122"/>
                <a:cs typeface="Arial" pitchFamily="34" charset="0"/>
              </a:rPr>
              <a:t>Contact </a:t>
            </a:r>
            <a:r>
              <a:rPr lang="en-US" altLang="zh-CN" sz="1200" dirty="0">
                <a:latin typeface="冬青黑体简体中文 W3" pitchFamily="34" charset="-122"/>
                <a:ea typeface="冬青黑体简体中文 W3" pitchFamily="34" charset="-122"/>
                <a:cs typeface="Arial" pitchFamily="34" charset="0"/>
              </a:rPr>
              <a:t>Us</a:t>
            </a:r>
            <a:endParaRPr lang="zh-CN" altLang="en-US" sz="1200" baseline="-3000" dirty="0">
              <a:latin typeface="冬青黑体简体中文 W3" pitchFamily="34" charset="-122"/>
              <a:ea typeface="冬青黑体简体中文 W3" pitchFamily="34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7421"/>
    </mc:Choice>
    <mc:Fallback>
      <p:transition advTm="27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-5783" y="5684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8036" y="22659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业界形态</a:t>
            </a:r>
            <a:endParaRPr lang="zh-CN" altLang="en-US" sz="1200" baseline="-300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371007" y="587945"/>
          <a:ext cx="3255563" cy="153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左箭头 5"/>
          <p:cNvSpPr/>
          <p:nvPr/>
        </p:nvSpPr>
        <p:spPr>
          <a:xfrm rot="5400000">
            <a:off x="1626731" y="2758929"/>
            <a:ext cx="1104101" cy="351497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组合 12"/>
          <p:cNvGrpSpPr/>
          <p:nvPr/>
        </p:nvGrpSpPr>
        <p:grpSpPr>
          <a:xfrm>
            <a:off x="1439593" y="3711573"/>
            <a:ext cx="1080000" cy="810000"/>
            <a:chOff x="2219262" y="4710849"/>
            <a:chExt cx="1440000" cy="1440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262" y="4710849"/>
              <a:ext cx="1440000" cy="144000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368281" y="5169240"/>
              <a:ext cx="1169551" cy="65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互联网</a:t>
              </a:r>
              <a:endPara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左箭头 15"/>
          <p:cNvSpPr/>
          <p:nvPr/>
        </p:nvSpPr>
        <p:spPr>
          <a:xfrm rot="16200000">
            <a:off x="1251799" y="2767360"/>
            <a:ext cx="1104101" cy="351497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文本框 13"/>
          <p:cNvSpPr txBox="1"/>
          <p:nvPr/>
        </p:nvSpPr>
        <p:spPr>
          <a:xfrm>
            <a:off x="636587" y="273272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传统企业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互联网化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52799" y="2732724"/>
            <a:ext cx="1146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互联网企业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全面切入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5070" y="4016623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第三方支付、网络金融产品，在线理财与财富管理、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贷款、在线保险、众筹、网络金融平台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5070" y="57359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35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中国银监会关于</a:t>
            </a:r>
            <a:r>
              <a:rPr lang="en-US" altLang="zh-CN" sz="135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35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中国银行业信息科技“十三五”发展规划监管指导意见（征求意见稿）</a:t>
            </a:r>
            <a:r>
              <a:rPr lang="en-US" altLang="zh-CN" sz="135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5070" y="1151683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深入落实《国务院关于积极推进“互联网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”行动的指导意见》（国发〔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〕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号）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51121" y="2513747"/>
            <a:ext cx="10502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计算虚拟化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58357" y="2894590"/>
            <a:ext cx="10502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容器虚拟化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84789" y="2805055"/>
            <a:ext cx="10502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分布式存储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53191" y="2528288"/>
            <a:ext cx="10502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网络虚拟化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63208" y="2892998"/>
            <a:ext cx="17427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金融公共服务行业云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04885" y="3222164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350" dirty="0">
                <a:latin typeface="微软雅黑" pitchFamily="34" charset="-122"/>
                <a:ea typeface="微软雅黑" pitchFamily="34" charset="-122"/>
              </a:rPr>
              <a:t>私有云与行业云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75070" y="1708322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落实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国务院关于促进云计算创新发展培育信息产业新业态的意见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（国发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〔2015〕5</a:t>
            </a:r>
            <a:r>
              <a:rPr lang="zh-CN" altLang="en-US" sz="1350" dirty="0">
                <a:latin typeface="微软雅黑" pitchFamily="34" charset="-122"/>
                <a:ea typeface="微软雅黑" pitchFamily="34" charset="-122"/>
              </a:rPr>
              <a:t>号）</a:t>
            </a:r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005261" y="2323602"/>
            <a:ext cx="4726406" cy="1296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13067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78879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架构之痛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28" y="1625000"/>
            <a:ext cx="3921919" cy="1960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64507" y="1304588"/>
            <a:ext cx="4249712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时间灵活性：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25" dirty="0">
                <a:latin typeface="微软雅黑" pitchFamily="34" charset="-122"/>
                <a:ea typeface="微软雅黑" pitchFamily="34" charset="-122"/>
              </a:rPr>
              <a:t>应用快速迭代，缩短客户需求到产品上线的时间</a:t>
            </a:r>
            <a:endParaRPr lang="zh-CN" altLang="en-US" sz="1425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4509" y="2418574"/>
            <a:ext cx="4092314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空间灵活性：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25" dirty="0">
                <a:latin typeface="微软雅黑" pitchFamily="34" charset="-122"/>
                <a:ea typeface="微软雅黑" pitchFamily="34" charset="-122"/>
              </a:rPr>
              <a:t>应用弹性伸缩，应对业务量突然增长后较短时间恢复</a:t>
            </a:r>
            <a:endParaRPr lang="zh-CN" altLang="en-US" sz="1425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4508" y="3532563"/>
            <a:ext cx="4002374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管理灵活性：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25" dirty="0">
                <a:latin typeface="微软雅黑" pitchFamily="34" charset="-122"/>
                <a:ea typeface="微软雅黑" pitchFamily="34" charset="-122"/>
              </a:rPr>
              <a:t>易部署，易迁移，服务发现，依赖管理，自动修复，负载均衡</a:t>
            </a:r>
            <a:endParaRPr lang="zh-CN" altLang="en-US" sz="1425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01817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67630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时间灵活性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247" y="1848923"/>
            <a:ext cx="2956963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5" dirty="0" smtClean="0"/>
              <a:t>开发</a:t>
            </a:r>
            <a:r>
              <a:rPr lang="en-US" altLang="zh-CN" sz="1425" dirty="0" smtClean="0"/>
              <a:t>(Dev)</a:t>
            </a:r>
            <a:r>
              <a:rPr lang="zh-CN" altLang="en-US" sz="1425" dirty="0" smtClean="0"/>
              <a:t>：代码修改牵</a:t>
            </a:r>
            <a:r>
              <a:rPr lang="zh-CN" altLang="en-US" sz="1425" dirty="0"/>
              <a:t>一发动</a:t>
            </a:r>
            <a:r>
              <a:rPr lang="zh-CN" altLang="en-US" sz="1425" dirty="0" smtClean="0"/>
              <a:t>全身</a:t>
            </a:r>
            <a:endParaRPr lang="zh-CN" altLang="en-US" sz="1425" dirty="0"/>
          </a:p>
        </p:txBody>
      </p:sp>
      <p:sp>
        <p:nvSpPr>
          <p:cNvPr id="62" name="文本框 61"/>
          <p:cNvSpPr txBox="1"/>
          <p:nvPr/>
        </p:nvSpPr>
        <p:spPr>
          <a:xfrm>
            <a:off x="524632" y="4536844"/>
            <a:ext cx="3873881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25" dirty="0" smtClean="0"/>
              <a:t>运维</a:t>
            </a:r>
            <a:r>
              <a:rPr lang="en-US" altLang="zh-CN" sz="1425" dirty="0" smtClean="0"/>
              <a:t>(Ops)</a:t>
            </a:r>
            <a:r>
              <a:rPr lang="zh-CN" altLang="en-US" sz="1425" dirty="0" smtClean="0"/>
              <a:t>：反复</a:t>
            </a:r>
            <a:r>
              <a:rPr lang="zh-CN" altLang="en-US" sz="1425" dirty="0"/>
              <a:t>的部署，无法保证环境的一致</a:t>
            </a:r>
            <a:endParaRPr lang="zh-CN" altLang="en-US" sz="1425" dirty="0"/>
          </a:p>
        </p:txBody>
      </p:sp>
      <p:grpSp>
        <p:nvGrpSpPr>
          <p:cNvPr id="4" name="组合 3"/>
          <p:cNvGrpSpPr/>
          <p:nvPr/>
        </p:nvGrpSpPr>
        <p:grpSpPr>
          <a:xfrm>
            <a:off x="533530" y="2155679"/>
            <a:ext cx="8146329" cy="1943640"/>
            <a:chOff x="540627" y="2087412"/>
            <a:chExt cx="8146329" cy="2591519"/>
          </a:xfrm>
        </p:grpSpPr>
        <p:sp>
          <p:nvSpPr>
            <p:cNvPr id="8" name="流程图: 联系 7"/>
            <p:cNvSpPr/>
            <p:nvPr/>
          </p:nvSpPr>
          <p:spPr>
            <a:xfrm>
              <a:off x="2251603" y="2410574"/>
              <a:ext cx="79745" cy="79744"/>
            </a:xfrm>
            <a:prstGeom prst="flowChartConnector">
              <a:avLst/>
            </a:prstGeom>
            <a:noFill/>
            <a:ln w="28575"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3086260" y="2410574"/>
              <a:ext cx="79745" cy="79744"/>
            </a:xfrm>
            <a:prstGeom prst="flowChartConnector">
              <a:avLst/>
            </a:prstGeom>
            <a:noFill/>
            <a:ln w="28575"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742087" y="2410574"/>
              <a:ext cx="79745" cy="79744"/>
            </a:xfrm>
            <a:prstGeom prst="flowChartConnector">
              <a:avLst/>
            </a:prstGeom>
            <a:noFill/>
            <a:ln w="28575"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4917988" y="2410574"/>
              <a:ext cx="79745" cy="79744"/>
            </a:xfrm>
            <a:prstGeom prst="flowChartConnector">
              <a:avLst/>
            </a:prstGeom>
            <a:noFill/>
            <a:ln w="28575"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2067499" y="2087412"/>
              <a:ext cx="712382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25"/>
            <p:cNvSpPr txBox="1"/>
            <p:nvPr/>
          </p:nvSpPr>
          <p:spPr>
            <a:xfrm>
              <a:off x="2841712" y="2087412"/>
              <a:ext cx="489098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提测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4655948" y="2087412"/>
              <a:ext cx="524079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联调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27"/>
            <p:cNvSpPr txBox="1"/>
            <p:nvPr/>
          </p:nvSpPr>
          <p:spPr>
            <a:xfrm>
              <a:off x="6498969" y="2087412"/>
              <a:ext cx="486235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上线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3215199" y="2169873"/>
              <a:ext cx="797442" cy="1131076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配置环境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调整配置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回归测试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连接符 16"/>
            <p:cNvCxnSpPr>
              <a:stCxn id="8" idx="6"/>
              <a:endCxn id="9" idx="2"/>
            </p:cNvCxnSpPr>
            <p:nvPr/>
          </p:nvCxnSpPr>
          <p:spPr>
            <a:xfrm>
              <a:off x="2331348" y="2450442"/>
              <a:ext cx="754913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4"/>
            </p:cNvCxnSpPr>
            <p:nvPr/>
          </p:nvCxnSpPr>
          <p:spPr>
            <a:xfrm rot="16200000" flipH="1">
              <a:off x="3174004" y="2442447"/>
              <a:ext cx="736253" cy="831997"/>
            </a:xfrm>
            <a:prstGeom prst="bentConnector2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2"/>
            </p:cNvCxnSpPr>
            <p:nvPr/>
          </p:nvCxnSpPr>
          <p:spPr>
            <a:xfrm rot="10800000" flipV="1">
              <a:off x="3950150" y="2450448"/>
              <a:ext cx="967833" cy="776123"/>
            </a:xfrm>
            <a:prstGeom prst="bentConnector3">
              <a:avLst>
                <a:gd name="adj1" fmla="val 94493"/>
              </a:avLst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65"/>
            <p:cNvSpPr txBox="1"/>
            <p:nvPr/>
          </p:nvSpPr>
          <p:spPr>
            <a:xfrm>
              <a:off x="5059436" y="2169873"/>
              <a:ext cx="797442" cy="1131076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配置环境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调整配置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回归测试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" name="肘形连接符 20"/>
            <p:cNvCxnSpPr/>
            <p:nvPr/>
          </p:nvCxnSpPr>
          <p:spPr>
            <a:xfrm rot="16200000" flipH="1">
              <a:off x="5002940" y="2440299"/>
              <a:ext cx="736251" cy="831997"/>
            </a:xfrm>
            <a:prstGeom prst="bentConnector2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 rot="10800000" flipV="1">
              <a:off x="5779091" y="2448300"/>
              <a:ext cx="967833" cy="776123"/>
            </a:xfrm>
            <a:prstGeom prst="bentConnector3">
              <a:avLst>
                <a:gd name="adj1" fmla="val 94493"/>
              </a:avLst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70"/>
            <p:cNvSpPr txBox="1"/>
            <p:nvPr/>
          </p:nvSpPr>
          <p:spPr>
            <a:xfrm>
              <a:off x="6899684" y="2169873"/>
              <a:ext cx="797442" cy="1131076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配置环境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调整配置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回归测试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肘形连接符 23"/>
            <p:cNvCxnSpPr/>
            <p:nvPr/>
          </p:nvCxnSpPr>
          <p:spPr>
            <a:xfrm rot="16200000" flipH="1">
              <a:off x="6837311" y="2440298"/>
              <a:ext cx="736251" cy="831997"/>
            </a:xfrm>
            <a:prstGeom prst="bentConnector2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rot="10800000" flipV="1">
              <a:off x="7613459" y="2448300"/>
              <a:ext cx="967833" cy="776123"/>
            </a:xfrm>
            <a:prstGeom prst="bentConnector3">
              <a:avLst>
                <a:gd name="adj1" fmla="val 94493"/>
              </a:avLst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8097378" y="2448294"/>
              <a:ext cx="589577" cy="0"/>
            </a:xfrm>
            <a:prstGeom prst="straightConnector1">
              <a:avLst/>
            </a:prstGeom>
            <a:ln w="38100">
              <a:solidFill>
                <a:srgbClr val="ED67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496689" y="2448294"/>
              <a:ext cx="754913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4"/>
            <p:cNvSpPr txBox="1"/>
            <p:nvPr/>
          </p:nvSpPr>
          <p:spPr>
            <a:xfrm>
              <a:off x="540627" y="2087412"/>
              <a:ext cx="712382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流程图: 联系 28"/>
            <p:cNvSpPr/>
            <p:nvPr/>
          </p:nvSpPr>
          <p:spPr>
            <a:xfrm>
              <a:off x="1454593" y="2416647"/>
              <a:ext cx="79745" cy="79744"/>
            </a:xfrm>
            <a:prstGeom prst="flowChartConnector">
              <a:avLst/>
            </a:prstGeom>
            <a:noFill/>
            <a:ln w="28575">
              <a:solidFill>
                <a:srgbClr val="59BD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lang="zh-CN" altLang="en-US" sz="1425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99676" y="2452976"/>
              <a:ext cx="754913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4"/>
            <p:cNvSpPr txBox="1"/>
            <p:nvPr/>
          </p:nvSpPr>
          <p:spPr>
            <a:xfrm>
              <a:off x="1284330" y="2093484"/>
              <a:ext cx="712382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评审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8686954" y="2428045"/>
              <a:ext cx="0" cy="123986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697128" y="3667905"/>
              <a:ext cx="98982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4"/>
            <p:cNvSpPr txBox="1"/>
            <p:nvPr/>
          </p:nvSpPr>
          <p:spPr>
            <a:xfrm>
              <a:off x="7546335" y="3300950"/>
              <a:ext cx="712382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扩展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Box 4"/>
            <p:cNvSpPr txBox="1"/>
            <p:nvPr/>
          </p:nvSpPr>
          <p:spPr>
            <a:xfrm>
              <a:off x="5716988" y="3300950"/>
              <a:ext cx="712382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缩减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4"/>
            <p:cNvSpPr txBox="1"/>
            <p:nvPr/>
          </p:nvSpPr>
          <p:spPr>
            <a:xfrm>
              <a:off x="3795081" y="3273927"/>
              <a:ext cx="712382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升级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4"/>
            <p:cNvSpPr txBox="1"/>
            <p:nvPr/>
          </p:nvSpPr>
          <p:spPr>
            <a:xfrm>
              <a:off x="2023992" y="3209429"/>
              <a:ext cx="712382" cy="323162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回滚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7697127" y="3667910"/>
              <a:ext cx="2" cy="889909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821828" y="4557814"/>
              <a:ext cx="87529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6821828" y="3667910"/>
              <a:ext cx="2" cy="889909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832000" y="3667905"/>
              <a:ext cx="98982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5832000" y="3667910"/>
              <a:ext cx="2" cy="889909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70"/>
            <p:cNvSpPr txBox="1"/>
            <p:nvPr/>
          </p:nvSpPr>
          <p:spPr>
            <a:xfrm>
              <a:off x="6899684" y="3532590"/>
              <a:ext cx="797442" cy="1131076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配置环境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调整配置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回归测试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955067" y="4572671"/>
              <a:ext cx="87529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956704" y="3638320"/>
              <a:ext cx="12826" cy="948036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70"/>
            <p:cNvSpPr txBox="1"/>
            <p:nvPr/>
          </p:nvSpPr>
          <p:spPr>
            <a:xfrm>
              <a:off x="5059436" y="3532589"/>
              <a:ext cx="797442" cy="1131077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配置环境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调整配置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回归测试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3973287" y="3638320"/>
              <a:ext cx="98982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994676" y="3638320"/>
              <a:ext cx="13857" cy="948036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133235" y="4586356"/>
              <a:ext cx="87529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70"/>
            <p:cNvSpPr txBox="1"/>
            <p:nvPr/>
          </p:nvSpPr>
          <p:spPr>
            <a:xfrm>
              <a:off x="3181960" y="3547855"/>
              <a:ext cx="797442" cy="1131076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配置环境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调整配置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回归测试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3130064" y="3624112"/>
              <a:ext cx="13857" cy="948036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2135337" y="3628950"/>
              <a:ext cx="98982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174453" y="3639376"/>
              <a:ext cx="13857" cy="948036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1332913" y="4586356"/>
              <a:ext cx="875298" cy="0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345087" y="3660375"/>
              <a:ext cx="13857" cy="948036"/>
            </a:xfrm>
            <a:prstGeom prst="line">
              <a:avLst/>
            </a:prstGeom>
            <a:ln w="38100">
              <a:solidFill>
                <a:srgbClr val="ED6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699675" y="3653112"/>
              <a:ext cx="645412" cy="2164"/>
            </a:xfrm>
            <a:prstGeom prst="line">
              <a:avLst/>
            </a:prstGeom>
            <a:ln w="38100">
              <a:solidFill>
                <a:srgbClr val="ED672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70"/>
            <p:cNvSpPr txBox="1"/>
            <p:nvPr/>
          </p:nvSpPr>
          <p:spPr>
            <a:xfrm>
              <a:off x="1398384" y="3532591"/>
              <a:ext cx="797442" cy="1131075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配置环境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调整配置</a:t>
              </a:r>
              <a:endParaRPr lang="en-US" altLang="zh-CN" sz="1125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25" dirty="0">
                  <a:latin typeface="微软雅黑" pitchFamily="34" charset="-122"/>
                  <a:ea typeface="微软雅黑" pitchFamily="34" charset="-122"/>
                </a:rPr>
                <a:t>回归测试</a:t>
              </a:r>
              <a:endParaRPr lang="zh-CN" altLang="en-US" sz="1125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6568" y="626952"/>
            <a:ext cx="65197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需求：策划一个营销活动，快速开发，快速部署，快速上线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4632" y="1124601"/>
            <a:ext cx="48485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现实：从开发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到运维</a:t>
            </a:r>
            <a:r>
              <a:rPr lang="en-US" altLang="zh-CN" dirty="0" smtClean="0"/>
              <a:t>Ops</a:t>
            </a:r>
            <a:r>
              <a:rPr lang="zh-CN" altLang="en-US" dirty="0" smtClean="0"/>
              <a:t>需要长长的流程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35546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101359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空间灵活性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17" y="899459"/>
            <a:ext cx="5014585" cy="202640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26569" y="626952"/>
            <a:ext cx="60324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需求：访问遭遇突发峰值，应用应该快速扩展提供支撑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26568" y="2988710"/>
            <a:ext cx="45704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现实：万丈高楼平地起，一层一层慢慢盖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6667" y="3434482"/>
            <a:ext cx="3732552" cy="1453211"/>
            <a:chOff x="696667" y="4579309"/>
            <a:chExt cx="3732552" cy="1937614"/>
          </a:xfrm>
        </p:grpSpPr>
        <p:sp>
          <p:nvSpPr>
            <p:cNvPr id="3" name="圆角矩形 2"/>
            <p:cNvSpPr/>
            <p:nvPr/>
          </p:nvSpPr>
          <p:spPr>
            <a:xfrm>
              <a:off x="696668" y="6252656"/>
              <a:ext cx="3732551" cy="2642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物理机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985822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虚拟</a:t>
              </a:r>
              <a:r>
                <a:rPr lang="zh-CN" altLang="en-US" dirty="0" smtClean="0"/>
                <a:t>机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96668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网络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274976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696668" y="5418202"/>
              <a:ext cx="3732551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应用环境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985822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96668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页面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3274976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  <a:endParaRPr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696667" y="4579309"/>
              <a:ext cx="3732551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加入当前系统</a:t>
              </a:r>
              <a:endParaRPr lang="zh-CN" altLang="en-US" dirty="0"/>
            </a:p>
          </p:txBody>
        </p:sp>
      </p:grpSp>
      <p:sp>
        <p:nvSpPr>
          <p:cNvPr id="4" name="下箭头 3"/>
          <p:cNvSpPr/>
          <p:nvPr/>
        </p:nvSpPr>
        <p:spPr>
          <a:xfrm rot="10800000">
            <a:off x="4564130" y="3434482"/>
            <a:ext cx="374360" cy="145321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5631585" y="3434482"/>
            <a:ext cx="1203931" cy="1453211"/>
            <a:chOff x="696667" y="4579309"/>
            <a:chExt cx="3732552" cy="1937614"/>
          </a:xfrm>
        </p:grpSpPr>
        <p:sp>
          <p:nvSpPr>
            <p:cNvPr id="58" name="圆角矩形 57"/>
            <p:cNvSpPr/>
            <p:nvPr/>
          </p:nvSpPr>
          <p:spPr>
            <a:xfrm>
              <a:off x="696668" y="6252656"/>
              <a:ext cx="3732551" cy="2642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/>
                <a:t>物理机</a:t>
              </a:r>
              <a:endParaRPr lang="zh-CN" altLang="en-US" sz="6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985822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虚拟</a:t>
              </a:r>
              <a:r>
                <a:rPr lang="zh-CN" altLang="en-US" sz="600" dirty="0" smtClean="0"/>
                <a:t>机</a:t>
              </a:r>
              <a:endParaRPr lang="zh-CN" altLang="en-US" sz="6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96668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网络</a:t>
              </a:r>
              <a:endParaRPr lang="zh-CN" altLang="en-US" sz="600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274976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存储</a:t>
              </a:r>
              <a:endParaRPr lang="zh-CN" altLang="en-US" sz="600" dirty="0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696668" y="5418202"/>
              <a:ext cx="3732551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/>
                <a:t>应用环境</a:t>
              </a:r>
              <a:endParaRPr lang="zh-CN" altLang="en-US" sz="600" dirty="0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985822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应用</a:t>
              </a:r>
              <a:endParaRPr lang="zh-CN" altLang="en-US" sz="600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696668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页面</a:t>
              </a:r>
              <a:endParaRPr lang="zh-CN" altLang="en-US" sz="600" dirty="0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3274976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数据库</a:t>
              </a:r>
              <a:endParaRPr lang="zh-CN" altLang="en-US" sz="600" dirty="0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696667" y="4579309"/>
              <a:ext cx="3732551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/>
                <a:t>加入当前系统</a:t>
              </a:r>
              <a:endParaRPr lang="zh-CN" altLang="en-US" sz="600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142437" y="3434482"/>
            <a:ext cx="1203931" cy="1453211"/>
            <a:chOff x="696667" y="4579309"/>
            <a:chExt cx="3732552" cy="1937614"/>
          </a:xfrm>
        </p:grpSpPr>
        <p:sp>
          <p:nvSpPr>
            <p:cNvPr id="109" name="圆角矩形 108"/>
            <p:cNvSpPr/>
            <p:nvPr/>
          </p:nvSpPr>
          <p:spPr>
            <a:xfrm>
              <a:off x="696668" y="6252656"/>
              <a:ext cx="3732551" cy="2642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/>
                <a:t>物理机</a:t>
              </a:r>
              <a:endParaRPr lang="zh-CN" altLang="en-US" sz="600" dirty="0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1985822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虚拟</a:t>
              </a:r>
              <a:r>
                <a:rPr lang="zh-CN" altLang="en-US" sz="600" dirty="0" smtClean="0"/>
                <a:t>机</a:t>
              </a:r>
              <a:endParaRPr lang="zh-CN" altLang="en-US" sz="600" dirty="0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696668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网络</a:t>
              </a:r>
              <a:endParaRPr lang="zh-CN" altLang="en-US" sz="600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274976" y="5835429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存储</a:t>
              </a:r>
              <a:endParaRPr lang="zh-CN" altLang="en-US" sz="6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696668" y="5418202"/>
              <a:ext cx="3732551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/>
                <a:t>应用环境</a:t>
              </a:r>
              <a:endParaRPr lang="zh-CN" altLang="en-US" sz="600" dirty="0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1985822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应用</a:t>
              </a:r>
              <a:endParaRPr lang="zh-CN" altLang="en-US" sz="600" dirty="0"/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696668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页面</a:t>
              </a:r>
              <a:endParaRPr lang="zh-CN" altLang="en-US" sz="600" dirty="0"/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3274976" y="5004777"/>
              <a:ext cx="1154243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数据库</a:t>
              </a:r>
              <a:endParaRPr lang="zh-CN" altLang="en-US" sz="600" dirty="0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696667" y="4579309"/>
              <a:ext cx="3732551" cy="284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/>
                <a:t>加入当前系统</a:t>
              </a:r>
              <a:endParaRPr lang="zh-CN" altLang="en-US" sz="6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57221" y="3988721"/>
            <a:ext cx="521297" cy="3847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13060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8036" y="78873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管理灵活性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-110642" y="2027712"/>
          <a:ext cx="4721985" cy="269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1" name="图示 60"/>
          <p:cNvGraphicFramePr/>
          <p:nvPr/>
        </p:nvGraphicFramePr>
        <p:xfrm>
          <a:off x="5667487" y="380057"/>
          <a:ext cx="2996827" cy="155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5029" y="806565"/>
            <a:ext cx="43268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需求：高可用，跨机房迁移，自动修复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5030" y="1765092"/>
            <a:ext cx="4982131" cy="3226633"/>
          </a:xfrm>
          <a:prstGeom prst="roundRect">
            <a:avLst>
              <a:gd name="adj" fmla="val 53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5816184" y="219231"/>
            <a:ext cx="2714200" cy="2018052"/>
          </a:xfrm>
          <a:prstGeom prst="roundRect">
            <a:avLst>
              <a:gd name="adj" fmla="val 53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4613" y="4609476"/>
            <a:ext cx="13003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数据中心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412497" y="1915408"/>
            <a:ext cx="21178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数据中心</a:t>
            </a:r>
            <a:r>
              <a:rPr lang="en-US" altLang="zh-CN" dirty="0" smtClean="0"/>
              <a:t>B/</a:t>
            </a:r>
            <a:r>
              <a:rPr lang="zh-CN" altLang="en-US" dirty="0" smtClean="0"/>
              <a:t>公有云</a:t>
            </a:r>
            <a:endParaRPr lang="zh-CN" altLang="en-US" dirty="0"/>
          </a:p>
        </p:txBody>
      </p:sp>
      <p:sp>
        <p:nvSpPr>
          <p:cNvPr id="6" name="左右箭头 5"/>
          <p:cNvSpPr/>
          <p:nvPr/>
        </p:nvSpPr>
        <p:spPr>
          <a:xfrm>
            <a:off x="4883939" y="1807267"/>
            <a:ext cx="1295466" cy="327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4234298" y="3423547"/>
            <a:ext cx="887677" cy="665758"/>
            <a:chOff x="3323671" y="1680579"/>
            <a:chExt cx="887677" cy="887677"/>
          </a:xfrm>
        </p:grpSpPr>
        <p:sp>
          <p:nvSpPr>
            <p:cNvPr id="75" name="矩形 74"/>
            <p:cNvSpPr/>
            <p:nvPr/>
          </p:nvSpPr>
          <p:spPr>
            <a:xfrm>
              <a:off x="3323671" y="1680579"/>
              <a:ext cx="887677" cy="887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矩形 75"/>
            <p:cNvSpPr/>
            <p:nvPr/>
          </p:nvSpPr>
          <p:spPr>
            <a:xfrm>
              <a:off x="3323671" y="1680579"/>
              <a:ext cx="887677" cy="887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D</a:t>
              </a:r>
              <a:r>
                <a:rPr lang="en-US" altLang="zh-CN" sz="1600" kern="1200" baseline="30000" dirty="0" smtClean="0"/>
                <a:t>1</a:t>
              </a:r>
              <a:endParaRPr lang="zh-CN" altLang="en-US" sz="1600" kern="1200" baseline="30000" dirty="0"/>
            </a:p>
          </p:txBody>
        </p:sp>
      </p:grpSp>
      <p:sp>
        <p:nvSpPr>
          <p:cNvPr id="77" name="环形箭头 76"/>
          <p:cNvSpPr/>
          <p:nvPr/>
        </p:nvSpPr>
        <p:spPr>
          <a:xfrm rot="21355000">
            <a:off x="1546026" y="2223258"/>
            <a:ext cx="3332845" cy="2499634"/>
          </a:xfrm>
          <a:prstGeom prst="circularArrow">
            <a:avLst>
              <a:gd name="adj1" fmla="val 5194"/>
              <a:gd name="adj2" fmla="val 335441"/>
              <a:gd name="adj3" fmla="val 21295166"/>
              <a:gd name="adj4" fmla="val 17517800"/>
              <a:gd name="adj5" fmla="val 6059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8" name="环形箭头 77"/>
          <p:cNvSpPr/>
          <p:nvPr/>
        </p:nvSpPr>
        <p:spPr>
          <a:xfrm rot="1805285">
            <a:off x="1419974" y="2265432"/>
            <a:ext cx="3332845" cy="2499634"/>
          </a:xfrm>
          <a:prstGeom prst="circularArrow">
            <a:avLst>
              <a:gd name="adj1" fmla="val 5194"/>
              <a:gd name="adj2" fmla="val 335441"/>
              <a:gd name="adj3" fmla="val 4016692"/>
              <a:gd name="adj4" fmla="val 343337"/>
              <a:gd name="adj5" fmla="val 6059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十字形 6"/>
          <p:cNvSpPr/>
          <p:nvPr/>
        </p:nvSpPr>
        <p:spPr>
          <a:xfrm rot="18898260">
            <a:off x="3360984" y="3285024"/>
            <a:ext cx="675000" cy="699706"/>
          </a:xfrm>
          <a:prstGeom prst="plus">
            <a:avLst>
              <a:gd name="adj" fmla="val 451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619013" y="3534939"/>
            <a:ext cx="31085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现实：手动修复，手动迁移</a:t>
            </a:r>
            <a:endParaRPr lang="zh-CN" altLang="en-US" dirty="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-5783" y="113060"/>
            <a:ext cx="73819" cy="266998"/>
          </a:xfrm>
          <a:prstGeom prst="rect">
            <a:avLst/>
          </a:prstGeom>
          <a:solidFill>
            <a:srgbClr val="59BDE9"/>
          </a:solidFill>
          <a:ln>
            <a:noFill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3509976" y="371820"/>
            <a:ext cx="2305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冬青黑体简体中文 W3" pitchFamily="34" charset="-122"/>
                <a:ea typeface="冬青黑体简体中文 W3" pitchFamily="34" charset="-122"/>
                <a:sym typeface="微软雅黑" pitchFamily="34" charset="-122"/>
              </a:rPr>
              <a:t>降低研发成本</a:t>
            </a:r>
            <a:endParaRPr lang="zh-CN" altLang="en-US" sz="2400" dirty="0">
              <a:solidFill>
                <a:srgbClr val="333333"/>
              </a:solidFill>
              <a:latin typeface="冬青黑体简体中文 W3" pitchFamily="34" charset="-122"/>
              <a:ea typeface="冬青黑体简体中文 W3" pitchFamily="34" charset="-122"/>
              <a:sym typeface="微软雅黑" pitchFamily="34" charset="-122"/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605680" y="1158477"/>
            <a:ext cx="1782895" cy="1241850"/>
          </a:xfrm>
          <a:prstGeom prst="rect">
            <a:avLst/>
          </a:prstGeom>
          <a:solidFill>
            <a:srgbClr val="D699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marL="0" lvl="1" algn="ctr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硬件成本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605679" y="2400327"/>
            <a:ext cx="1782895" cy="1619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21" name="Rectangle 8"/>
          <p:cNvSpPr/>
          <p:nvPr/>
        </p:nvSpPr>
        <p:spPr>
          <a:xfrm>
            <a:off x="2690397" y="1158477"/>
            <a:ext cx="1782895" cy="1241850"/>
          </a:xfrm>
          <a:prstGeom prst="rect">
            <a:avLst/>
          </a:prstGeom>
          <a:solidFill>
            <a:srgbClr val="D699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marL="0" lvl="1" algn="ctr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运维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成本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2690396" y="2400327"/>
            <a:ext cx="1782895" cy="1619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23" name="Rectangle 8"/>
          <p:cNvSpPr/>
          <p:nvPr/>
        </p:nvSpPr>
        <p:spPr>
          <a:xfrm>
            <a:off x="4775114" y="1158477"/>
            <a:ext cx="1782895" cy="1241850"/>
          </a:xfrm>
          <a:prstGeom prst="rect">
            <a:avLst/>
          </a:prstGeom>
          <a:solidFill>
            <a:srgbClr val="D699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marL="0" lvl="1" algn="ctr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架构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成本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4775113" y="2400327"/>
            <a:ext cx="1782895" cy="1619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25" name="Rectangle 8"/>
          <p:cNvSpPr/>
          <p:nvPr/>
        </p:nvSpPr>
        <p:spPr>
          <a:xfrm>
            <a:off x="6808073" y="1142493"/>
            <a:ext cx="1782895" cy="1241850"/>
          </a:xfrm>
          <a:prstGeom prst="rect">
            <a:avLst/>
          </a:prstGeom>
          <a:solidFill>
            <a:srgbClr val="D699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marL="0" lvl="1" algn="ctr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合作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成本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6808072" y="2384343"/>
            <a:ext cx="1782895" cy="16198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27" name="Rectangle 10"/>
          <p:cNvSpPr/>
          <p:nvPr/>
        </p:nvSpPr>
        <p:spPr>
          <a:xfrm>
            <a:off x="774330" y="2691628"/>
            <a:ext cx="1445591" cy="253857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按需使用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按量付费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Rectangle 10"/>
          <p:cNvSpPr/>
          <p:nvPr/>
        </p:nvSpPr>
        <p:spPr>
          <a:xfrm>
            <a:off x="774331" y="3165678"/>
            <a:ext cx="1445591" cy="53079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algn="ctr"/>
            <a:r>
              <a:rPr lang="zh-CN" altLang="en-US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避免一次性</a:t>
            </a:r>
            <a:r>
              <a:rPr lang="en-US" altLang="zh-CN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IT</a:t>
            </a:r>
            <a:r>
              <a:rPr lang="zh-CN" altLang="en-US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投入</a:t>
            </a:r>
            <a:endParaRPr lang="en-US" altLang="zh-CN" sz="1500" dirty="0">
              <a:solidFill>
                <a:srgbClr val="50721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Rectangle 13"/>
          <p:cNvSpPr/>
          <p:nvPr/>
        </p:nvSpPr>
        <p:spPr>
          <a:xfrm>
            <a:off x="2798451" y="2691627"/>
            <a:ext cx="1566786" cy="253857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algn="ctr" defTabSz="-635">
              <a:tabLst>
                <a:tab pos="0" algn="l"/>
              </a:tabLs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利用自动化工具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2814741" y="3161457"/>
            <a:ext cx="1566786" cy="53079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algn="ctr" defTabSz="-635">
              <a:tabLst>
                <a:tab pos="0" algn="l"/>
              </a:tabLst>
            </a:pPr>
            <a:r>
              <a:rPr lang="zh-CN" altLang="en-US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减少业务线上部署</a:t>
            </a:r>
            <a:r>
              <a:rPr lang="en-US" altLang="zh-CN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运维复杂性</a:t>
            </a:r>
            <a:endParaRPr lang="en-US" altLang="zh-CN" sz="1500" dirty="0">
              <a:solidFill>
                <a:srgbClr val="50721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Rectangle 16"/>
          <p:cNvSpPr/>
          <p:nvPr/>
        </p:nvSpPr>
        <p:spPr>
          <a:xfrm>
            <a:off x="4889737" y="2691626"/>
            <a:ext cx="1553645" cy="253857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indent="-257175" algn="ctr" defTabSz="-635">
              <a:tabLst>
                <a:tab pos="0" algn="l"/>
              </a:tabLs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利用成熟的服务架构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4896308" y="3161456"/>
            <a:ext cx="1553645" cy="53079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indent="-257175" algn="ctr" defTabSz="-635">
              <a:tabLst>
                <a:tab pos="0" algn="l"/>
              </a:tabLst>
            </a:pPr>
            <a:r>
              <a:rPr lang="zh-CN" altLang="en-US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减少非核心业务研发投入</a:t>
            </a:r>
            <a:endParaRPr lang="en-US" altLang="zh-CN" sz="1500" dirty="0">
              <a:solidFill>
                <a:srgbClr val="50721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Rectangle 19"/>
          <p:cNvSpPr/>
          <p:nvPr/>
        </p:nvSpPr>
        <p:spPr>
          <a:xfrm>
            <a:off x="6922697" y="2691625"/>
            <a:ext cx="1553645" cy="253857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indent="-257175" algn="ctr" defTabSz="-635">
              <a:tabLst>
                <a:tab pos="0" algn="l"/>
              </a:tabLst>
            </a:pP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优化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研发流程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6865384" y="3161455"/>
            <a:ext cx="1668271" cy="53079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marL="0" lvl="2" indent="-257175" algn="ctr" defTabSz="-635">
              <a:tabLst>
                <a:tab pos="0" algn="l"/>
              </a:tabLst>
            </a:pPr>
            <a:r>
              <a:rPr lang="zh-CN" altLang="en-US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简化研发内部协作</a:t>
            </a:r>
            <a:endParaRPr lang="en-US" altLang="zh-CN" sz="1500" dirty="0">
              <a:solidFill>
                <a:srgbClr val="507214"/>
              </a:solidFill>
              <a:latin typeface="微软雅黑"/>
              <a:ea typeface="微软雅黑"/>
              <a:cs typeface="微软雅黑"/>
            </a:endParaRPr>
          </a:p>
          <a:p>
            <a:pPr marL="0" lvl="2" indent="-257175" algn="ctr" defTabSz="-635">
              <a:tabLst>
                <a:tab pos="0" algn="l"/>
              </a:tabLst>
            </a:pPr>
            <a:r>
              <a:rPr lang="zh-CN" altLang="en-US" sz="1500" dirty="0">
                <a:solidFill>
                  <a:srgbClr val="507214"/>
                </a:solidFill>
                <a:latin typeface="微软雅黑"/>
                <a:ea typeface="微软雅黑"/>
                <a:cs typeface="微软雅黑"/>
              </a:rPr>
              <a:t>实现持续交付</a:t>
            </a:r>
            <a:endParaRPr lang="en-US" altLang="zh-CN" sz="1500" dirty="0">
              <a:solidFill>
                <a:srgbClr val="507214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563"/>
    </mc:Choice>
    <mc:Fallback>
      <p:transition advTm="235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zxuhonglai\Desktop\未标题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4108"/>
            <a:ext cx="9144001" cy="3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zxuhonglai\Desktop\BEI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椭圆 29"/>
          <p:cNvSpPr/>
          <p:nvPr/>
        </p:nvSpPr>
        <p:spPr>
          <a:xfrm>
            <a:off x="3182270" y="1563432"/>
            <a:ext cx="2779469" cy="20846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0"/>
          </a:p>
        </p:txBody>
      </p:sp>
      <p:sp>
        <p:nvSpPr>
          <p:cNvPr id="19" name="TextBox 18"/>
          <p:cNvSpPr txBox="1"/>
          <p:nvPr/>
        </p:nvSpPr>
        <p:spPr>
          <a:xfrm>
            <a:off x="3456426" y="2282755"/>
            <a:ext cx="2231148" cy="346247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Dotum" pitchFamily="34" charset="-127"/>
                <a:cs typeface="Arial" pitchFamily="34" charset="0"/>
              </a:rPr>
              <a:t>PART  02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Dotum" pitchFamily="34" charset="-127"/>
              <a:cs typeface="Arial" pitchFamily="34" charset="0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3141981" y="2591954"/>
            <a:ext cx="2860046" cy="6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5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</a:rPr>
              <a:t>网易实践</a:t>
            </a:r>
            <a:endParaRPr lang="zh-CN" altLang="en-US" sz="405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12" name="Freeform 129"/>
          <p:cNvSpPr>
            <a:spLocks noChangeAspect="1" noEditPoints="1"/>
          </p:cNvSpPr>
          <p:nvPr/>
        </p:nvSpPr>
        <p:spPr bwMode="auto">
          <a:xfrm>
            <a:off x="4194978" y="1751878"/>
            <a:ext cx="640634" cy="480476"/>
          </a:xfrm>
          <a:custGeom>
            <a:avLst/>
            <a:gdLst>
              <a:gd name="T0" fmla="*/ 48 w 97"/>
              <a:gd name="T1" fmla="*/ 0 h 97"/>
              <a:gd name="T2" fmla="*/ 50 w 97"/>
              <a:gd name="T3" fmla="*/ 0 h 97"/>
              <a:gd name="T4" fmla="*/ 53 w 97"/>
              <a:gd name="T5" fmla="*/ 27 h 97"/>
              <a:gd name="T6" fmla="*/ 49 w 97"/>
              <a:gd name="T7" fmla="*/ 33 h 97"/>
              <a:gd name="T8" fmla="*/ 49 w 97"/>
              <a:gd name="T9" fmla="*/ 34 h 97"/>
              <a:gd name="T10" fmla="*/ 37 w 97"/>
              <a:gd name="T11" fmla="*/ 40 h 97"/>
              <a:gd name="T12" fmla="*/ 23 w 97"/>
              <a:gd name="T13" fmla="*/ 46 h 97"/>
              <a:gd name="T14" fmla="*/ 18 w 97"/>
              <a:gd name="T15" fmla="*/ 43 h 97"/>
              <a:gd name="T16" fmla="*/ 13 w 97"/>
              <a:gd name="T17" fmla="*/ 45 h 97"/>
              <a:gd name="T18" fmla="*/ 1 w 97"/>
              <a:gd name="T19" fmla="*/ 38 h 97"/>
              <a:gd name="T20" fmla="*/ 48 w 97"/>
              <a:gd name="T21" fmla="*/ 0 h 97"/>
              <a:gd name="T22" fmla="*/ 57 w 97"/>
              <a:gd name="T23" fmla="*/ 1 h 97"/>
              <a:gd name="T24" fmla="*/ 81 w 97"/>
              <a:gd name="T25" fmla="*/ 12 h 97"/>
              <a:gd name="T26" fmla="*/ 61 w 97"/>
              <a:gd name="T27" fmla="*/ 27 h 97"/>
              <a:gd name="T28" fmla="*/ 60 w 97"/>
              <a:gd name="T29" fmla="*/ 26 h 97"/>
              <a:gd name="T30" fmla="*/ 57 w 97"/>
              <a:gd name="T31" fmla="*/ 1 h 97"/>
              <a:gd name="T32" fmla="*/ 86 w 97"/>
              <a:gd name="T33" fmla="*/ 17 h 97"/>
              <a:gd name="T34" fmla="*/ 65 w 97"/>
              <a:gd name="T35" fmla="*/ 33 h 97"/>
              <a:gd name="T36" fmla="*/ 65 w 97"/>
              <a:gd name="T37" fmla="*/ 33 h 97"/>
              <a:gd name="T38" fmla="*/ 59 w 97"/>
              <a:gd name="T39" fmla="*/ 40 h 97"/>
              <a:gd name="T40" fmla="*/ 59 w 97"/>
              <a:gd name="T41" fmla="*/ 45 h 97"/>
              <a:gd name="T42" fmla="*/ 57 w 97"/>
              <a:gd name="T43" fmla="*/ 63 h 97"/>
              <a:gd name="T44" fmla="*/ 60 w 97"/>
              <a:gd name="T45" fmla="*/ 68 h 97"/>
              <a:gd name="T46" fmla="*/ 89 w 97"/>
              <a:gd name="T47" fmla="*/ 75 h 97"/>
              <a:gd name="T48" fmla="*/ 97 w 97"/>
              <a:gd name="T49" fmla="*/ 48 h 97"/>
              <a:gd name="T50" fmla="*/ 86 w 97"/>
              <a:gd name="T51" fmla="*/ 17 h 97"/>
              <a:gd name="T52" fmla="*/ 85 w 97"/>
              <a:gd name="T53" fmla="*/ 81 h 97"/>
              <a:gd name="T54" fmla="*/ 49 w 97"/>
              <a:gd name="T55" fmla="*/ 97 h 97"/>
              <a:gd name="T56" fmla="*/ 54 w 97"/>
              <a:gd name="T57" fmla="*/ 77 h 97"/>
              <a:gd name="T58" fmla="*/ 58 w 97"/>
              <a:gd name="T59" fmla="*/ 74 h 97"/>
              <a:gd name="T60" fmla="*/ 85 w 97"/>
              <a:gd name="T61" fmla="*/ 81 h 97"/>
              <a:gd name="T62" fmla="*/ 42 w 97"/>
              <a:gd name="T63" fmla="*/ 97 h 97"/>
              <a:gd name="T64" fmla="*/ 1 w 97"/>
              <a:gd name="T65" fmla="*/ 60 h 97"/>
              <a:gd name="T66" fmla="*/ 12 w 97"/>
              <a:gd name="T67" fmla="*/ 57 h 97"/>
              <a:gd name="T68" fmla="*/ 18 w 97"/>
              <a:gd name="T69" fmla="*/ 59 h 97"/>
              <a:gd name="T70" fmla="*/ 21 w 97"/>
              <a:gd name="T71" fmla="*/ 58 h 97"/>
              <a:gd name="T72" fmla="*/ 45 w 97"/>
              <a:gd name="T73" fmla="*/ 70 h 97"/>
              <a:gd name="T74" fmla="*/ 48 w 97"/>
              <a:gd name="T75" fmla="*/ 75 h 97"/>
              <a:gd name="T76" fmla="*/ 42 w 97"/>
              <a:gd name="T77" fmla="*/ 97 h 97"/>
              <a:gd name="T78" fmla="*/ 0 w 97"/>
              <a:gd name="T79" fmla="*/ 53 h 97"/>
              <a:gd name="T80" fmla="*/ 8 w 97"/>
              <a:gd name="T81" fmla="*/ 51 h 97"/>
              <a:gd name="T82" fmla="*/ 0 w 97"/>
              <a:gd name="T83" fmla="*/ 45 h 97"/>
              <a:gd name="T84" fmla="*/ 0 w 97"/>
              <a:gd name="T85" fmla="*/ 48 h 97"/>
              <a:gd name="T86" fmla="*/ 0 w 97"/>
              <a:gd name="T87" fmla="*/ 53 h 97"/>
              <a:gd name="T88" fmla="*/ 52 w 97"/>
              <a:gd name="T89" fmla="*/ 40 h 97"/>
              <a:gd name="T90" fmla="*/ 40 w 97"/>
              <a:gd name="T91" fmla="*/ 46 h 97"/>
              <a:gd name="T92" fmla="*/ 25 w 97"/>
              <a:gd name="T93" fmla="*/ 52 h 97"/>
              <a:gd name="T94" fmla="*/ 25 w 97"/>
              <a:gd name="T95" fmla="*/ 52 h 97"/>
              <a:gd name="T96" fmla="*/ 48 w 97"/>
              <a:gd name="T97" fmla="*/ 63 h 97"/>
              <a:gd name="T98" fmla="*/ 50 w 97"/>
              <a:gd name="T99" fmla="*/ 62 h 97"/>
              <a:gd name="T100" fmla="*/ 52 w 97"/>
              <a:gd name="T101" fmla="*/ 44 h 97"/>
              <a:gd name="T102" fmla="*/ 52 w 97"/>
              <a:gd name="T103" fmla="*/ 4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7">
                <a:moveTo>
                  <a:pt x="48" y="0"/>
                </a:moveTo>
                <a:cubicBezTo>
                  <a:pt x="49" y="0"/>
                  <a:pt x="50" y="0"/>
                  <a:pt x="50" y="0"/>
                </a:cubicBezTo>
                <a:cubicBezTo>
                  <a:pt x="52" y="9"/>
                  <a:pt x="53" y="18"/>
                  <a:pt x="53" y="27"/>
                </a:cubicBezTo>
                <a:cubicBezTo>
                  <a:pt x="51" y="28"/>
                  <a:pt x="49" y="30"/>
                  <a:pt x="49" y="33"/>
                </a:cubicBezTo>
                <a:cubicBezTo>
                  <a:pt x="49" y="33"/>
                  <a:pt x="49" y="34"/>
                  <a:pt x="49" y="34"/>
                </a:cubicBezTo>
                <a:cubicBezTo>
                  <a:pt x="45" y="36"/>
                  <a:pt x="41" y="38"/>
                  <a:pt x="37" y="40"/>
                </a:cubicBezTo>
                <a:cubicBezTo>
                  <a:pt x="33" y="42"/>
                  <a:pt x="28" y="44"/>
                  <a:pt x="23" y="46"/>
                </a:cubicBezTo>
                <a:cubicBezTo>
                  <a:pt x="22" y="44"/>
                  <a:pt x="20" y="43"/>
                  <a:pt x="18" y="43"/>
                </a:cubicBezTo>
                <a:cubicBezTo>
                  <a:pt x="16" y="43"/>
                  <a:pt x="14" y="44"/>
                  <a:pt x="13" y="45"/>
                </a:cubicBezTo>
                <a:cubicBezTo>
                  <a:pt x="9" y="43"/>
                  <a:pt x="5" y="40"/>
                  <a:pt x="1" y="38"/>
                </a:cubicBezTo>
                <a:cubicBezTo>
                  <a:pt x="6" y="16"/>
                  <a:pt x="25" y="0"/>
                  <a:pt x="48" y="0"/>
                </a:cubicBezTo>
                <a:close/>
                <a:moveTo>
                  <a:pt x="57" y="1"/>
                </a:moveTo>
                <a:cubicBezTo>
                  <a:pt x="66" y="2"/>
                  <a:pt x="74" y="6"/>
                  <a:pt x="81" y="12"/>
                </a:cubicBezTo>
                <a:cubicBezTo>
                  <a:pt x="75" y="17"/>
                  <a:pt x="68" y="22"/>
                  <a:pt x="61" y="27"/>
                </a:cubicBezTo>
                <a:cubicBezTo>
                  <a:pt x="61" y="26"/>
                  <a:pt x="60" y="26"/>
                  <a:pt x="60" y="26"/>
                </a:cubicBezTo>
                <a:cubicBezTo>
                  <a:pt x="60" y="17"/>
                  <a:pt x="59" y="9"/>
                  <a:pt x="57" y="1"/>
                </a:cubicBezTo>
                <a:close/>
                <a:moveTo>
                  <a:pt x="86" y="17"/>
                </a:moveTo>
                <a:cubicBezTo>
                  <a:pt x="79" y="23"/>
                  <a:pt x="72" y="28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6"/>
                  <a:pt x="62" y="39"/>
                  <a:pt x="59" y="40"/>
                </a:cubicBezTo>
                <a:cubicBezTo>
                  <a:pt x="59" y="42"/>
                  <a:pt x="59" y="43"/>
                  <a:pt x="59" y="45"/>
                </a:cubicBezTo>
                <a:cubicBezTo>
                  <a:pt x="59" y="51"/>
                  <a:pt x="58" y="57"/>
                  <a:pt x="57" y="63"/>
                </a:cubicBezTo>
                <a:cubicBezTo>
                  <a:pt x="59" y="64"/>
                  <a:pt x="60" y="66"/>
                  <a:pt x="60" y="68"/>
                </a:cubicBezTo>
                <a:cubicBezTo>
                  <a:pt x="70" y="71"/>
                  <a:pt x="80" y="73"/>
                  <a:pt x="89" y="75"/>
                </a:cubicBezTo>
                <a:cubicBezTo>
                  <a:pt x="94" y="67"/>
                  <a:pt x="97" y="58"/>
                  <a:pt x="97" y="48"/>
                </a:cubicBezTo>
                <a:cubicBezTo>
                  <a:pt x="97" y="36"/>
                  <a:pt x="93" y="25"/>
                  <a:pt x="86" y="17"/>
                </a:cubicBezTo>
                <a:close/>
                <a:moveTo>
                  <a:pt x="85" y="81"/>
                </a:moveTo>
                <a:cubicBezTo>
                  <a:pt x="76" y="91"/>
                  <a:pt x="63" y="97"/>
                  <a:pt x="49" y="97"/>
                </a:cubicBezTo>
                <a:cubicBezTo>
                  <a:pt x="51" y="90"/>
                  <a:pt x="53" y="83"/>
                  <a:pt x="54" y="77"/>
                </a:cubicBezTo>
                <a:cubicBezTo>
                  <a:pt x="56" y="76"/>
                  <a:pt x="57" y="75"/>
                  <a:pt x="58" y="74"/>
                </a:cubicBezTo>
                <a:cubicBezTo>
                  <a:pt x="67" y="77"/>
                  <a:pt x="76" y="79"/>
                  <a:pt x="85" y="81"/>
                </a:cubicBezTo>
                <a:close/>
                <a:moveTo>
                  <a:pt x="42" y="97"/>
                </a:moveTo>
                <a:cubicBezTo>
                  <a:pt x="22" y="94"/>
                  <a:pt x="6" y="79"/>
                  <a:pt x="1" y="60"/>
                </a:cubicBezTo>
                <a:cubicBezTo>
                  <a:pt x="5" y="59"/>
                  <a:pt x="9" y="58"/>
                  <a:pt x="12" y="57"/>
                </a:cubicBezTo>
                <a:cubicBezTo>
                  <a:pt x="14" y="58"/>
                  <a:pt x="16" y="59"/>
                  <a:pt x="18" y="59"/>
                </a:cubicBezTo>
                <a:cubicBezTo>
                  <a:pt x="19" y="59"/>
                  <a:pt x="20" y="58"/>
                  <a:pt x="21" y="58"/>
                </a:cubicBezTo>
                <a:cubicBezTo>
                  <a:pt x="29" y="62"/>
                  <a:pt x="37" y="66"/>
                  <a:pt x="45" y="70"/>
                </a:cubicBezTo>
                <a:cubicBezTo>
                  <a:pt x="45" y="72"/>
                  <a:pt x="46" y="73"/>
                  <a:pt x="48" y="75"/>
                </a:cubicBezTo>
                <a:cubicBezTo>
                  <a:pt x="46" y="82"/>
                  <a:pt x="44" y="89"/>
                  <a:pt x="42" y="97"/>
                </a:cubicBezTo>
                <a:close/>
                <a:moveTo>
                  <a:pt x="0" y="53"/>
                </a:moveTo>
                <a:cubicBezTo>
                  <a:pt x="3" y="52"/>
                  <a:pt x="5" y="51"/>
                  <a:pt x="8" y="51"/>
                </a:cubicBezTo>
                <a:cubicBezTo>
                  <a:pt x="5" y="49"/>
                  <a:pt x="3" y="47"/>
                  <a:pt x="0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50"/>
                  <a:pt x="0" y="51"/>
                  <a:pt x="0" y="53"/>
                </a:cubicBezTo>
                <a:close/>
                <a:moveTo>
                  <a:pt x="52" y="40"/>
                </a:moveTo>
                <a:cubicBezTo>
                  <a:pt x="48" y="42"/>
                  <a:pt x="44" y="44"/>
                  <a:pt x="40" y="46"/>
                </a:cubicBezTo>
                <a:cubicBezTo>
                  <a:pt x="35" y="48"/>
                  <a:pt x="30" y="50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3" y="56"/>
                  <a:pt x="40" y="60"/>
                  <a:pt x="48" y="63"/>
                </a:cubicBezTo>
                <a:cubicBezTo>
                  <a:pt x="48" y="63"/>
                  <a:pt x="49" y="62"/>
                  <a:pt x="50" y="62"/>
                </a:cubicBezTo>
                <a:cubicBezTo>
                  <a:pt x="51" y="56"/>
                  <a:pt x="52" y="50"/>
                  <a:pt x="52" y="44"/>
                </a:cubicBezTo>
                <a:cubicBezTo>
                  <a:pt x="52" y="43"/>
                  <a:pt x="52" y="42"/>
                  <a:pt x="52" y="40"/>
                </a:cubicBezTo>
                <a:close/>
              </a:path>
            </a:pathLst>
          </a:custGeom>
          <a:solidFill>
            <a:srgbClr val="19547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425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86"/>
    </mc:Choice>
    <mc:Fallback>
      <p:transition advTm="428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4.6|5.2"/>
</p:tagLst>
</file>

<file path=ppt/tags/tag10.xml><?xml version="1.0" encoding="utf-8"?>
<p:tagLst xmlns:p="http://schemas.openxmlformats.org/presentationml/2006/main">
  <p:tag name="TIMING" val="|14.6|5.2"/>
</p:tagLst>
</file>

<file path=ppt/tags/tag11.xml><?xml version="1.0" encoding="utf-8"?>
<p:tagLst xmlns:p="http://schemas.openxmlformats.org/presentationml/2006/main">
  <p:tag name="TIMING" val="|14.6|5.2"/>
</p:tagLst>
</file>

<file path=ppt/tags/tag2.xml><?xml version="1.0" encoding="utf-8"?>
<p:tagLst xmlns:p="http://schemas.openxmlformats.org/presentationml/2006/main">
  <p:tag name="TIMING" val="|14.6|5.2"/>
</p:tagLst>
</file>

<file path=ppt/tags/tag3.xml><?xml version="1.0" encoding="utf-8"?>
<p:tagLst xmlns:p="http://schemas.openxmlformats.org/presentationml/2006/main">
  <p:tag name="TIMING" val="|14.6|5.2"/>
</p:tagLst>
</file>

<file path=ppt/tags/tag4.xml><?xml version="1.0" encoding="utf-8"?>
<p:tagLst xmlns:p="http://schemas.openxmlformats.org/presentationml/2006/main">
  <p:tag name="TIMING" val="|14.6|5.2"/>
</p:tagLst>
</file>

<file path=ppt/tags/tag5.xml><?xml version="1.0" encoding="utf-8"?>
<p:tagLst xmlns:p="http://schemas.openxmlformats.org/presentationml/2006/main">
  <p:tag name="TIMING" val="|14.6|5.2"/>
</p:tagLst>
</file>

<file path=ppt/tags/tag6.xml><?xml version="1.0" encoding="utf-8"?>
<p:tagLst xmlns:p="http://schemas.openxmlformats.org/presentationml/2006/main">
  <p:tag name="TIMING" val="|14.6|5.2"/>
</p:tagLst>
</file>

<file path=ppt/tags/tag7.xml><?xml version="1.0" encoding="utf-8"?>
<p:tagLst xmlns:p="http://schemas.openxmlformats.org/presentationml/2006/main">
  <p:tag name="TIMING" val="|14.6|5.2"/>
</p:tagLst>
</file>

<file path=ppt/tags/tag8.xml><?xml version="1.0" encoding="utf-8"?>
<p:tagLst xmlns:p="http://schemas.openxmlformats.org/presentationml/2006/main">
  <p:tag name="TIMING" val="|14.6|5.2"/>
</p:tagLst>
</file>

<file path=ppt/tags/tag9.xml><?xml version="1.0" encoding="utf-8"?>
<p:tagLst xmlns:p="http://schemas.openxmlformats.org/presentationml/2006/main">
  <p:tag name="TIMING" val="|14.6|5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2746</Words>
  <Application>WPS 演示</Application>
  <PresentationFormat>全屏显示(16:9)</PresentationFormat>
  <Paragraphs>591</Paragraphs>
  <Slides>24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  <vt:variant>
        <vt:lpstr>自定义放映</vt:lpstr>
      </vt:variant>
      <vt:variant>
        <vt:i4>1</vt:i4>
      </vt:variant>
    </vt:vector>
  </HeadingPairs>
  <TitlesOfParts>
    <vt:vector size="2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3090</cp:revision>
  <dcterms:created xsi:type="dcterms:W3CDTF">2014-10-29T09:18:00Z</dcterms:created>
  <dcterms:modified xsi:type="dcterms:W3CDTF">2017-02-01T02:41:06Z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