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2" r:id="rId4"/>
    <p:sldId id="268" r:id="rId5"/>
    <p:sldId id="275" r:id="rId6"/>
    <p:sldId id="276" r:id="rId7"/>
    <p:sldId id="277" r:id="rId8"/>
    <p:sldId id="278" r:id="rId9"/>
    <p:sldId id="279" r:id="rId10"/>
    <p:sldId id="260" r:id="rId11"/>
  </p:sldIdLst>
  <p:sldSz cx="21315363" cy="13322300"/>
  <p:notesSz cx="6858000" cy="9144000"/>
  <p:defaultTextStyle>
    <a:defPPr>
      <a:defRPr lang="en-US"/>
    </a:defPPr>
    <a:lvl1pPr marL="0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60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1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82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43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8047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65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6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6875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6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1142" y="62"/>
      </p:cViewPr>
      <p:guideLst>
        <p:guide orient="horz" pos="4196"/>
        <p:guide pos="67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E7C48-B483-48B1-901F-4B0737504AA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4F48-0BEF-4E76-9C2B-6913CF2F0140}">
      <dgm:prSet phldrT="[Text]"/>
      <dgm:spPr>
        <a:solidFill>
          <a:schemeClr val="accent6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vi-VN" dirty="0"/>
            <a:t>Chương 1:</a:t>
          </a:r>
          <a:r>
            <a:rPr lang="en-US" dirty="0"/>
            <a:t>GIỚI THIỆU VỀ DP PROGRAMING</a:t>
          </a:r>
        </a:p>
      </dgm:t>
    </dgm:pt>
    <dgm:pt modelId="{2F7377E5-C5DD-4C7F-BA05-B5D003B576BA}" type="parTrans" cxnId="{2E39C11B-7CF9-4748-8A09-A1CC61047C55}">
      <dgm:prSet/>
      <dgm:spPr/>
      <dgm:t>
        <a:bodyPr/>
        <a:lstStyle/>
        <a:p>
          <a:endParaRPr lang="en-US"/>
        </a:p>
      </dgm:t>
    </dgm:pt>
    <dgm:pt modelId="{B6012AC9-CCA8-4CF5-BC4C-C5FCE6FA986E}" type="sibTrans" cxnId="{2E39C11B-7CF9-4748-8A09-A1CC61047C55}">
      <dgm:prSet/>
      <dgm:spPr/>
      <dgm:t>
        <a:bodyPr/>
        <a:lstStyle/>
        <a:p>
          <a:endParaRPr lang="en-US"/>
        </a:p>
      </dgm:t>
    </dgm:pt>
    <dgm:pt modelId="{D2EABAD1-6FB4-441C-8756-42988FF6D297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vi-VN" dirty="0"/>
            <a:t>Chương 2:</a:t>
          </a:r>
          <a:r>
            <a:rPr lang="en-US" dirty="0"/>
            <a:t> TÍNH NĂNG </a:t>
          </a:r>
        </a:p>
      </dgm:t>
    </dgm:pt>
    <dgm:pt modelId="{5E344AA7-F1DD-4126-9A56-269B234E0C00}" type="parTrans" cxnId="{5490F06F-58DE-4080-9755-484B14D2B6C1}">
      <dgm:prSet/>
      <dgm:spPr/>
      <dgm:t>
        <a:bodyPr/>
        <a:lstStyle/>
        <a:p>
          <a:endParaRPr lang="en-US"/>
        </a:p>
      </dgm:t>
    </dgm:pt>
    <dgm:pt modelId="{5FF97C72-3C47-4D70-B53A-13AC9E6CD232}" type="sibTrans" cxnId="{5490F06F-58DE-4080-9755-484B14D2B6C1}">
      <dgm:prSet/>
      <dgm:spPr/>
      <dgm:t>
        <a:bodyPr/>
        <a:lstStyle/>
        <a:p>
          <a:endParaRPr lang="en-US"/>
        </a:p>
      </dgm:t>
    </dgm:pt>
    <dgm:pt modelId="{044B23F9-E9E9-4D64-9A73-268B68464B0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vi-VN" dirty="0"/>
            <a:t>Chương 3:</a:t>
          </a:r>
          <a:r>
            <a:rPr lang="en-US" dirty="0"/>
            <a:t>CÁCH SỬ DỤNG </a:t>
          </a:r>
        </a:p>
      </dgm:t>
    </dgm:pt>
    <dgm:pt modelId="{E86276D5-0FAA-414A-A9D9-B33368CD63DA}" type="parTrans" cxnId="{FE0465D8-A59D-4D91-8D3D-5A8AEC06F7DE}">
      <dgm:prSet/>
      <dgm:spPr/>
      <dgm:t>
        <a:bodyPr/>
        <a:lstStyle/>
        <a:p>
          <a:endParaRPr lang="en-US"/>
        </a:p>
      </dgm:t>
    </dgm:pt>
    <dgm:pt modelId="{69FDA948-9494-4A07-98B6-B35C400873C8}" type="sibTrans" cxnId="{FE0465D8-A59D-4D91-8D3D-5A8AEC06F7DE}">
      <dgm:prSet/>
      <dgm:spPr/>
      <dgm:t>
        <a:bodyPr/>
        <a:lstStyle/>
        <a:p>
          <a:endParaRPr lang="en-US"/>
        </a:p>
      </dgm:t>
    </dgm:pt>
    <dgm:pt modelId="{EE85A488-04D7-4CC2-8D77-25A879DDAA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/>
            <a:t>Chương</a:t>
          </a:r>
          <a:r>
            <a:rPr lang="en-US" dirty="0"/>
            <a:t> 4: MÃ NGUỒN, CÁC CÔNG NGHỆ SỬ DỤNG</a:t>
          </a:r>
        </a:p>
      </dgm:t>
    </dgm:pt>
    <dgm:pt modelId="{3608413F-3C5D-4BCC-AB1C-B6A503C0F637}" type="sibTrans" cxnId="{6B855EC6-2AD7-4FD6-9C5C-8574B25E412D}">
      <dgm:prSet/>
      <dgm:spPr/>
      <dgm:t>
        <a:bodyPr/>
        <a:lstStyle/>
        <a:p>
          <a:endParaRPr lang="en-US"/>
        </a:p>
      </dgm:t>
    </dgm:pt>
    <dgm:pt modelId="{2A8FDBD4-ACB2-43F0-B02C-0B732DA4D194}" type="parTrans" cxnId="{6B855EC6-2AD7-4FD6-9C5C-8574B25E412D}">
      <dgm:prSet/>
      <dgm:spPr/>
      <dgm:t>
        <a:bodyPr/>
        <a:lstStyle/>
        <a:p>
          <a:endParaRPr lang="en-US"/>
        </a:p>
      </dgm:t>
    </dgm:pt>
    <dgm:pt modelId="{AB6C38DA-62BC-44D5-9F15-565464818B75}" type="pres">
      <dgm:prSet presAssocID="{5C7E7C48-B483-48B1-901F-4B0737504AA3}" presName="Name0" presStyleCnt="0">
        <dgm:presLayoutVars>
          <dgm:chMax val="7"/>
          <dgm:chPref val="7"/>
          <dgm:dir/>
        </dgm:presLayoutVars>
      </dgm:prSet>
      <dgm:spPr/>
    </dgm:pt>
    <dgm:pt modelId="{70078A6C-EAEF-4301-ADE2-C9A1B6A66671}" type="pres">
      <dgm:prSet presAssocID="{5C7E7C48-B483-48B1-901F-4B0737504AA3}" presName="Name1" presStyleCnt="0"/>
      <dgm:spPr/>
    </dgm:pt>
    <dgm:pt modelId="{1764C289-6C9F-4F37-A420-8FCDCA520D6E}" type="pres">
      <dgm:prSet presAssocID="{5C7E7C48-B483-48B1-901F-4B0737504AA3}" presName="cycle" presStyleCnt="0"/>
      <dgm:spPr/>
    </dgm:pt>
    <dgm:pt modelId="{B1C6FEC5-41BF-4A11-AFA3-D25263939E14}" type="pres">
      <dgm:prSet presAssocID="{5C7E7C48-B483-48B1-901F-4B0737504AA3}" presName="srcNode" presStyleLbl="node1" presStyleIdx="0" presStyleCnt="4"/>
      <dgm:spPr/>
    </dgm:pt>
    <dgm:pt modelId="{D0BC385D-2553-48B1-A262-769C60677DDC}" type="pres">
      <dgm:prSet presAssocID="{5C7E7C48-B483-48B1-901F-4B0737504AA3}" presName="conn" presStyleLbl="parChTrans1D2" presStyleIdx="0" presStyleCnt="1"/>
      <dgm:spPr/>
    </dgm:pt>
    <dgm:pt modelId="{6066253E-E709-40C3-9CD6-363318036AF4}" type="pres">
      <dgm:prSet presAssocID="{5C7E7C48-B483-48B1-901F-4B0737504AA3}" presName="extraNode" presStyleLbl="node1" presStyleIdx="0" presStyleCnt="4"/>
      <dgm:spPr/>
    </dgm:pt>
    <dgm:pt modelId="{5952036F-3DAD-40DE-964E-92833C4F11AB}" type="pres">
      <dgm:prSet presAssocID="{5C7E7C48-B483-48B1-901F-4B0737504AA3}" presName="dstNode" presStyleLbl="node1" presStyleIdx="0" presStyleCnt="4"/>
      <dgm:spPr/>
    </dgm:pt>
    <dgm:pt modelId="{0088E086-1DC3-4EF5-91E5-BBBA7744EA6F}" type="pres">
      <dgm:prSet presAssocID="{165A4F48-0BEF-4E76-9C2B-6913CF2F0140}" presName="text_1" presStyleLbl="node1" presStyleIdx="0" presStyleCnt="4">
        <dgm:presLayoutVars>
          <dgm:bulletEnabled val="1"/>
        </dgm:presLayoutVars>
      </dgm:prSet>
      <dgm:spPr/>
    </dgm:pt>
    <dgm:pt modelId="{DCCBEFCD-32FD-4384-B28C-7FEF53479FAA}" type="pres">
      <dgm:prSet presAssocID="{165A4F48-0BEF-4E76-9C2B-6913CF2F0140}" presName="accent_1" presStyleCnt="0"/>
      <dgm:spPr/>
    </dgm:pt>
    <dgm:pt modelId="{1BC51B2B-7C93-4925-89B2-BEC1CBCA85C7}" type="pres">
      <dgm:prSet presAssocID="{165A4F48-0BEF-4E76-9C2B-6913CF2F0140}" presName="accentRepeatNode" presStyleLbl="solidFgAcc1" presStyleIdx="0" presStyleCnt="4" custLinFactNeighborX="-26433" custLinFactNeighborY="1261"/>
      <dgm:spPr/>
    </dgm:pt>
    <dgm:pt modelId="{DD3A22A6-5831-46BF-9533-6CFB1EB7C918}" type="pres">
      <dgm:prSet presAssocID="{D2EABAD1-6FB4-441C-8756-42988FF6D297}" presName="text_2" presStyleLbl="node1" presStyleIdx="1" presStyleCnt="4">
        <dgm:presLayoutVars>
          <dgm:bulletEnabled val="1"/>
        </dgm:presLayoutVars>
      </dgm:prSet>
      <dgm:spPr/>
    </dgm:pt>
    <dgm:pt modelId="{DCC32C97-BC17-4B90-BDB0-729CE2F20B3A}" type="pres">
      <dgm:prSet presAssocID="{D2EABAD1-6FB4-441C-8756-42988FF6D297}" presName="accent_2" presStyleCnt="0"/>
      <dgm:spPr/>
    </dgm:pt>
    <dgm:pt modelId="{00717DAB-910C-4B4C-81BA-4174F2C98F58}" type="pres">
      <dgm:prSet presAssocID="{D2EABAD1-6FB4-441C-8756-42988FF6D297}" presName="accentRepeatNode" presStyleLbl="solidFgAcc1" presStyleIdx="1" presStyleCnt="4"/>
      <dgm:spPr/>
    </dgm:pt>
    <dgm:pt modelId="{D9504AC2-6927-4F43-B1D7-871541A1A236}" type="pres">
      <dgm:prSet presAssocID="{044B23F9-E9E9-4D64-9A73-268B68464B0B}" presName="text_3" presStyleLbl="node1" presStyleIdx="2" presStyleCnt="4" custLinFactNeighborX="-97">
        <dgm:presLayoutVars>
          <dgm:bulletEnabled val="1"/>
        </dgm:presLayoutVars>
      </dgm:prSet>
      <dgm:spPr/>
    </dgm:pt>
    <dgm:pt modelId="{7B07DF31-65A6-408C-8900-F9DC39069CCB}" type="pres">
      <dgm:prSet presAssocID="{044B23F9-E9E9-4D64-9A73-268B68464B0B}" presName="accent_3" presStyleCnt="0"/>
      <dgm:spPr/>
    </dgm:pt>
    <dgm:pt modelId="{416A7B67-94F6-41F0-8A25-2380A3113FCC}" type="pres">
      <dgm:prSet presAssocID="{044B23F9-E9E9-4D64-9A73-268B68464B0B}" presName="accentRepeatNode" presStyleLbl="solidFgAcc1" presStyleIdx="2" presStyleCnt="4"/>
      <dgm:spPr/>
    </dgm:pt>
    <dgm:pt modelId="{FE1D1089-F455-42AB-9FC4-93B1B6F0CB03}" type="pres">
      <dgm:prSet presAssocID="{EE85A488-04D7-4CC2-8D77-25A879DDAA22}" presName="text_4" presStyleLbl="node1" presStyleIdx="3" presStyleCnt="4">
        <dgm:presLayoutVars>
          <dgm:bulletEnabled val="1"/>
        </dgm:presLayoutVars>
      </dgm:prSet>
      <dgm:spPr/>
    </dgm:pt>
    <dgm:pt modelId="{621145B4-E735-4A66-BD6F-4089592F10BE}" type="pres">
      <dgm:prSet presAssocID="{EE85A488-04D7-4CC2-8D77-25A879DDAA22}" presName="accent_4" presStyleCnt="0"/>
      <dgm:spPr/>
    </dgm:pt>
    <dgm:pt modelId="{153C4458-5815-4E7A-BC11-636D6F09E99E}" type="pres">
      <dgm:prSet presAssocID="{EE85A488-04D7-4CC2-8D77-25A879DDAA22}" presName="accentRepeatNode" presStyleLbl="solidFgAcc1" presStyleIdx="3" presStyleCnt="4"/>
      <dgm:spPr/>
    </dgm:pt>
  </dgm:ptLst>
  <dgm:cxnLst>
    <dgm:cxn modelId="{2E39C11B-7CF9-4748-8A09-A1CC61047C55}" srcId="{5C7E7C48-B483-48B1-901F-4B0737504AA3}" destId="{165A4F48-0BEF-4E76-9C2B-6913CF2F0140}" srcOrd="0" destOrd="0" parTransId="{2F7377E5-C5DD-4C7F-BA05-B5D003B576BA}" sibTransId="{B6012AC9-CCA8-4CF5-BC4C-C5FCE6FA986E}"/>
    <dgm:cxn modelId="{D6E7EE6B-B1AC-48FA-98C5-F8F1D3B90A03}" type="presOf" srcId="{D2EABAD1-6FB4-441C-8756-42988FF6D297}" destId="{DD3A22A6-5831-46BF-9533-6CFB1EB7C918}" srcOrd="0" destOrd="0" presId="urn:microsoft.com/office/officeart/2008/layout/VerticalCurvedList"/>
    <dgm:cxn modelId="{5490F06F-58DE-4080-9755-484B14D2B6C1}" srcId="{5C7E7C48-B483-48B1-901F-4B0737504AA3}" destId="{D2EABAD1-6FB4-441C-8756-42988FF6D297}" srcOrd="1" destOrd="0" parTransId="{5E344AA7-F1DD-4126-9A56-269B234E0C00}" sibTransId="{5FF97C72-3C47-4D70-B53A-13AC9E6CD232}"/>
    <dgm:cxn modelId="{72AD3959-D4F1-498D-A88A-FDE7037CA502}" type="presOf" srcId="{044B23F9-E9E9-4D64-9A73-268B68464B0B}" destId="{D9504AC2-6927-4F43-B1D7-871541A1A236}" srcOrd="0" destOrd="0" presId="urn:microsoft.com/office/officeart/2008/layout/VerticalCurvedList"/>
    <dgm:cxn modelId="{286DF47D-8FE7-48E1-AF25-0BC477B41858}" type="presOf" srcId="{EE85A488-04D7-4CC2-8D77-25A879DDAA22}" destId="{FE1D1089-F455-42AB-9FC4-93B1B6F0CB03}" srcOrd="0" destOrd="0" presId="urn:microsoft.com/office/officeart/2008/layout/VerticalCurvedList"/>
    <dgm:cxn modelId="{36812487-D96C-44E5-914F-3E67946A4332}" type="presOf" srcId="{165A4F48-0BEF-4E76-9C2B-6913CF2F0140}" destId="{0088E086-1DC3-4EF5-91E5-BBBA7744EA6F}" srcOrd="0" destOrd="0" presId="urn:microsoft.com/office/officeart/2008/layout/VerticalCurvedList"/>
    <dgm:cxn modelId="{6B855EC6-2AD7-4FD6-9C5C-8574B25E412D}" srcId="{5C7E7C48-B483-48B1-901F-4B0737504AA3}" destId="{EE85A488-04D7-4CC2-8D77-25A879DDAA22}" srcOrd="3" destOrd="0" parTransId="{2A8FDBD4-ACB2-43F0-B02C-0B732DA4D194}" sibTransId="{3608413F-3C5D-4BCC-AB1C-B6A503C0F637}"/>
    <dgm:cxn modelId="{A15656D5-421D-4FBC-BFF9-41D1BBFA9B01}" type="presOf" srcId="{B6012AC9-CCA8-4CF5-BC4C-C5FCE6FA986E}" destId="{D0BC385D-2553-48B1-A262-769C60677DDC}" srcOrd="0" destOrd="0" presId="urn:microsoft.com/office/officeart/2008/layout/VerticalCurvedList"/>
    <dgm:cxn modelId="{FE0465D8-A59D-4D91-8D3D-5A8AEC06F7DE}" srcId="{5C7E7C48-B483-48B1-901F-4B0737504AA3}" destId="{044B23F9-E9E9-4D64-9A73-268B68464B0B}" srcOrd="2" destOrd="0" parTransId="{E86276D5-0FAA-414A-A9D9-B33368CD63DA}" sibTransId="{69FDA948-9494-4A07-98B6-B35C400873C8}"/>
    <dgm:cxn modelId="{340C4EE6-7789-4200-8BE0-AAFC6B02EF17}" type="presOf" srcId="{5C7E7C48-B483-48B1-901F-4B0737504AA3}" destId="{AB6C38DA-62BC-44D5-9F15-565464818B75}" srcOrd="0" destOrd="0" presId="urn:microsoft.com/office/officeart/2008/layout/VerticalCurvedList"/>
    <dgm:cxn modelId="{7DDC8B5C-F528-4E94-B11E-2921A8A6CCD1}" type="presParOf" srcId="{AB6C38DA-62BC-44D5-9F15-565464818B75}" destId="{70078A6C-EAEF-4301-ADE2-C9A1B6A66671}" srcOrd="0" destOrd="0" presId="urn:microsoft.com/office/officeart/2008/layout/VerticalCurvedList"/>
    <dgm:cxn modelId="{247FD04E-1CBE-4CFF-8848-31A02540972C}" type="presParOf" srcId="{70078A6C-EAEF-4301-ADE2-C9A1B6A66671}" destId="{1764C289-6C9F-4F37-A420-8FCDCA520D6E}" srcOrd="0" destOrd="0" presId="urn:microsoft.com/office/officeart/2008/layout/VerticalCurvedList"/>
    <dgm:cxn modelId="{9DB6A0DA-6820-4DB9-83C0-ED148F30EB77}" type="presParOf" srcId="{1764C289-6C9F-4F37-A420-8FCDCA520D6E}" destId="{B1C6FEC5-41BF-4A11-AFA3-D25263939E14}" srcOrd="0" destOrd="0" presId="urn:microsoft.com/office/officeart/2008/layout/VerticalCurvedList"/>
    <dgm:cxn modelId="{9AA2394D-FD9C-4EF6-9FA5-9A97198622EE}" type="presParOf" srcId="{1764C289-6C9F-4F37-A420-8FCDCA520D6E}" destId="{D0BC385D-2553-48B1-A262-769C60677DDC}" srcOrd="1" destOrd="0" presId="urn:microsoft.com/office/officeart/2008/layout/VerticalCurvedList"/>
    <dgm:cxn modelId="{DBD10E53-9C68-46AD-9868-2E28FF150F4E}" type="presParOf" srcId="{1764C289-6C9F-4F37-A420-8FCDCA520D6E}" destId="{6066253E-E709-40C3-9CD6-363318036AF4}" srcOrd="2" destOrd="0" presId="urn:microsoft.com/office/officeart/2008/layout/VerticalCurvedList"/>
    <dgm:cxn modelId="{F44981C6-98CA-498D-883F-11323395DBCC}" type="presParOf" srcId="{1764C289-6C9F-4F37-A420-8FCDCA520D6E}" destId="{5952036F-3DAD-40DE-964E-92833C4F11AB}" srcOrd="3" destOrd="0" presId="urn:microsoft.com/office/officeart/2008/layout/VerticalCurvedList"/>
    <dgm:cxn modelId="{89F0CBF7-52A8-479F-A1AA-1852CA09EFFB}" type="presParOf" srcId="{70078A6C-EAEF-4301-ADE2-C9A1B6A66671}" destId="{0088E086-1DC3-4EF5-91E5-BBBA7744EA6F}" srcOrd="1" destOrd="0" presId="urn:microsoft.com/office/officeart/2008/layout/VerticalCurvedList"/>
    <dgm:cxn modelId="{7D95D329-21DE-44BA-A663-C9980C6D1DD3}" type="presParOf" srcId="{70078A6C-EAEF-4301-ADE2-C9A1B6A66671}" destId="{DCCBEFCD-32FD-4384-B28C-7FEF53479FAA}" srcOrd="2" destOrd="0" presId="urn:microsoft.com/office/officeart/2008/layout/VerticalCurvedList"/>
    <dgm:cxn modelId="{31E4D0FA-9F5F-4D7C-AE9E-A0EF3AEAD1B9}" type="presParOf" srcId="{DCCBEFCD-32FD-4384-B28C-7FEF53479FAA}" destId="{1BC51B2B-7C93-4925-89B2-BEC1CBCA85C7}" srcOrd="0" destOrd="0" presId="urn:microsoft.com/office/officeart/2008/layout/VerticalCurvedList"/>
    <dgm:cxn modelId="{59A1014F-C8C5-43A2-AFDE-75A68059D616}" type="presParOf" srcId="{70078A6C-EAEF-4301-ADE2-C9A1B6A66671}" destId="{DD3A22A6-5831-46BF-9533-6CFB1EB7C918}" srcOrd="3" destOrd="0" presId="urn:microsoft.com/office/officeart/2008/layout/VerticalCurvedList"/>
    <dgm:cxn modelId="{C4EAA7FC-8EF0-466B-A763-46F59D59CE35}" type="presParOf" srcId="{70078A6C-EAEF-4301-ADE2-C9A1B6A66671}" destId="{DCC32C97-BC17-4B90-BDB0-729CE2F20B3A}" srcOrd="4" destOrd="0" presId="urn:microsoft.com/office/officeart/2008/layout/VerticalCurvedList"/>
    <dgm:cxn modelId="{A2BA044E-CE85-4C47-A661-82CA99E346F7}" type="presParOf" srcId="{DCC32C97-BC17-4B90-BDB0-729CE2F20B3A}" destId="{00717DAB-910C-4B4C-81BA-4174F2C98F58}" srcOrd="0" destOrd="0" presId="urn:microsoft.com/office/officeart/2008/layout/VerticalCurvedList"/>
    <dgm:cxn modelId="{0884A575-AEBF-4B1D-A93C-575A28A96215}" type="presParOf" srcId="{70078A6C-EAEF-4301-ADE2-C9A1B6A66671}" destId="{D9504AC2-6927-4F43-B1D7-871541A1A236}" srcOrd="5" destOrd="0" presId="urn:microsoft.com/office/officeart/2008/layout/VerticalCurvedList"/>
    <dgm:cxn modelId="{BE961709-6E32-4B39-ABDE-903BDB7EDE45}" type="presParOf" srcId="{70078A6C-EAEF-4301-ADE2-C9A1B6A66671}" destId="{7B07DF31-65A6-408C-8900-F9DC39069CCB}" srcOrd="6" destOrd="0" presId="urn:microsoft.com/office/officeart/2008/layout/VerticalCurvedList"/>
    <dgm:cxn modelId="{E836D9D6-E28D-4F99-82B5-D38D7AE42137}" type="presParOf" srcId="{7B07DF31-65A6-408C-8900-F9DC39069CCB}" destId="{416A7B67-94F6-41F0-8A25-2380A3113FCC}" srcOrd="0" destOrd="0" presId="urn:microsoft.com/office/officeart/2008/layout/VerticalCurvedList"/>
    <dgm:cxn modelId="{FD64C22E-7722-4F7F-86DD-0C84F6FC5BEF}" type="presParOf" srcId="{70078A6C-EAEF-4301-ADE2-C9A1B6A66671}" destId="{FE1D1089-F455-42AB-9FC4-93B1B6F0CB03}" srcOrd="7" destOrd="0" presId="urn:microsoft.com/office/officeart/2008/layout/VerticalCurvedList"/>
    <dgm:cxn modelId="{84E1CAC1-CE9F-41E6-9437-A78F9C98F3F6}" type="presParOf" srcId="{70078A6C-EAEF-4301-ADE2-C9A1B6A66671}" destId="{621145B4-E735-4A66-BD6F-4089592F10BE}" srcOrd="8" destOrd="0" presId="urn:microsoft.com/office/officeart/2008/layout/VerticalCurvedList"/>
    <dgm:cxn modelId="{29477E26-F916-4C5D-ADCB-702063128EFF}" type="presParOf" srcId="{621145B4-E735-4A66-BD6F-4089592F10BE}" destId="{153C4458-5815-4E7A-BC11-636D6F09E9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385D-2553-48B1-A262-769C60677DDC}">
      <dsp:nvSpPr>
        <dsp:cNvPr id="0" name=""/>
        <dsp:cNvSpPr/>
      </dsp:nvSpPr>
      <dsp:spPr>
        <a:xfrm>
          <a:off x="-10714539" y="-1634841"/>
          <a:ext cx="12743177" cy="12743177"/>
        </a:xfrm>
        <a:prstGeom prst="blockArc">
          <a:avLst>
            <a:gd name="adj1" fmla="val 18900000"/>
            <a:gd name="adj2" fmla="val 2700000"/>
            <a:gd name="adj3" fmla="val 17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8E086-1DC3-4EF5-91E5-BBBA7744EA6F}">
      <dsp:nvSpPr>
        <dsp:cNvPr id="0" name=""/>
        <dsp:cNvSpPr/>
      </dsp:nvSpPr>
      <dsp:spPr>
        <a:xfrm>
          <a:off x="1060615" y="728322"/>
          <a:ext cx="15667031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400" kern="1200" dirty="0"/>
            <a:t>Chương 1:</a:t>
          </a:r>
          <a:r>
            <a:rPr lang="en-US" sz="5400" kern="1200" dirty="0"/>
            <a:t>GIỚI THIỆU VỀ DP PROGRAMING</a:t>
          </a:r>
        </a:p>
      </dsp:txBody>
      <dsp:txXfrm>
        <a:off x="1060615" y="728322"/>
        <a:ext cx="15667031" cy="1457402"/>
      </dsp:txXfrm>
    </dsp:sp>
    <dsp:sp modelId="{1BC51B2B-7C93-4925-89B2-BEC1CBCA85C7}">
      <dsp:nvSpPr>
        <dsp:cNvPr id="0" name=""/>
        <dsp:cNvSpPr/>
      </dsp:nvSpPr>
      <dsp:spPr>
        <a:xfrm>
          <a:off x="0" y="569119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A22A6-5831-46BF-9533-6CFB1EB7C918}">
      <dsp:nvSpPr>
        <dsp:cNvPr id="0" name=""/>
        <dsp:cNvSpPr/>
      </dsp:nvSpPr>
      <dsp:spPr>
        <a:xfrm>
          <a:off x="1896177" y="2914804"/>
          <a:ext cx="14831469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400" kern="1200" dirty="0"/>
            <a:t>Chương 2:</a:t>
          </a:r>
          <a:r>
            <a:rPr lang="en-US" sz="5400" kern="1200" dirty="0"/>
            <a:t> TÍNH NĂNG </a:t>
          </a:r>
        </a:p>
      </dsp:txBody>
      <dsp:txXfrm>
        <a:off x="1896177" y="2914804"/>
        <a:ext cx="14831469" cy="1457402"/>
      </dsp:txXfrm>
    </dsp:sp>
    <dsp:sp modelId="{00717DAB-910C-4B4C-81BA-4174F2C98F58}">
      <dsp:nvSpPr>
        <dsp:cNvPr id="0" name=""/>
        <dsp:cNvSpPr/>
      </dsp:nvSpPr>
      <dsp:spPr>
        <a:xfrm>
          <a:off x="985301" y="2732629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4AC2-6927-4F43-B1D7-871541A1A236}">
      <dsp:nvSpPr>
        <dsp:cNvPr id="0" name=""/>
        <dsp:cNvSpPr/>
      </dsp:nvSpPr>
      <dsp:spPr>
        <a:xfrm>
          <a:off x="1881791" y="5101287"/>
          <a:ext cx="14831469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400" kern="1200" dirty="0"/>
            <a:t>Chương 3:</a:t>
          </a:r>
          <a:r>
            <a:rPr lang="en-US" sz="5400" kern="1200" dirty="0"/>
            <a:t>CÁCH SỬ DỤNG </a:t>
          </a:r>
        </a:p>
      </dsp:txBody>
      <dsp:txXfrm>
        <a:off x="1881791" y="5101287"/>
        <a:ext cx="14831469" cy="1457402"/>
      </dsp:txXfrm>
    </dsp:sp>
    <dsp:sp modelId="{416A7B67-94F6-41F0-8A25-2380A3113FCC}">
      <dsp:nvSpPr>
        <dsp:cNvPr id="0" name=""/>
        <dsp:cNvSpPr/>
      </dsp:nvSpPr>
      <dsp:spPr>
        <a:xfrm>
          <a:off x="985301" y="4919112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D1089-F455-42AB-9FC4-93B1B6F0CB03}">
      <dsp:nvSpPr>
        <dsp:cNvPr id="0" name=""/>
        <dsp:cNvSpPr/>
      </dsp:nvSpPr>
      <dsp:spPr>
        <a:xfrm>
          <a:off x="1060615" y="7287770"/>
          <a:ext cx="15667031" cy="145740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813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Chương</a:t>
          </a:r>
          <a:r>
            <a:rPr lang="en-US" sz="5400" kern="1200" dirty="0"/>
            <a:t> 4: MÃ NGUỒN, CÁC CÔNG NGHỆ SỬ DỤNG</a:t>
          </a:r>
        </a:p>
      </dsp:txBody>
      <dsp:txXfrm>
        <a:off x="1060615" y="7287770"/>
        <a:ext cx="15667031" cy="1457402"/>
      </dsp:txXfrm>
    </dsp:sp>
    <dsp:sp modelId="{153C4458-5815-4E7A-BC11-636D6F09E99E}">
      <dsp:nvSpPr>
        <dsp:cNvPr id="0" name=""/>
        <dsp:cNvSpPr/>
      </dsp:nvSpPr>
      <dsp:spPr>
        <a:xfrm>
          <a:off x="149738" y="7105594"/>
          <a:ext cx="1821753" cy="1821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60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1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8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4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804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65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687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609" indent="0">
              <a:buNone/>
              <a:defRPr sz="6100"/>
            </a:lvl2pPr>
            <a:lvl3pPr marL="1979219" indent="0">
              <a:buNone/>
              <a:defRPr sz="5200"/>
            </a:lvl3pPr>
            <a:lvl4pPr marL="2968828" indent="0">
              <a:buNone/>
              <a:defRPr sz="4300"/>
            </a:lvl4pPr>
            <a:lvl5pPr marL="3958438" indent="0">
              <a:buNone/>
              <a:defRPr sz="4300"/>
            </a:lvl5pPr>
            <a:lvl6pPr marL="4948047" indent="0">
              <a:buNone/>
              <a:defRPr sz="4300"/>
            </a:lvl6pPr>
            <a:lvl7pPr marL="5937656" indent="0">
              <a:buNone/>
              <a:defRPr sz="4300"/>
            </a:lvl7pPr>
            <a:lvl8pPr marL="6927266" indent="0">
              <a:buNone/>
              <a:defRPr sz="4300"/>
            </a:lvl8pPr>
            <a:lvl9pPr marL="7916875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ai Nam [PPT] Template 10.png">
            <a:extLst>
              <a:ext uri="{FF2B5EF4-FFF2-40B4-BE49-F238E27FC236}">
                <a16:creationId xmlns:a16="http://schemas.microsoft.com/office/drawing/2014/main" id="{D3E61C71-BCF7-D001-8FA8-E11B15E2F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>
            <a:extLst>
              <a:ext uri="{FF2B5EF4-FFF2-40B4-BE49-F238E27FC236}">
                <a16:creationId xmlns:a16="http://schemas.microsoft.com/office/drawing/2014/main" id="{5AF84EEB-6D0D-C645-194A-C1DBE9D430F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8D644-42E3-6F2C-CD8F-BC5A5AA47DDE}"/>
              </a:ext>
            </a:extLst>
          </p:cNvPr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848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609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07" indent="-742207" algn="l" defTabSz="98960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115" indent="-618506" algn="l" defTabSz="989609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024" indent="-494805" algn="l" defTabSz="989609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633" indent="-494805" algn="l" defTabSz="989609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42" indent="-494805" algn="l" defTabSz="989609" rtl="0" eaLnBrk="1" latinLnBrk="0" hangingPunct="1">
        <a:spcBef>
          <a:spcPct val="20000"/>
        </a:spcBef>
        <a:buFont typeface="Arial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852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46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207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680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0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1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82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43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8047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65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6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6875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18533" y="5703887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bày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</p:txBody>
      </p:sp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9" y="1301619"/>
            <a:ext cx="3889248" cy="3529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905" y="6924490"/>
            <a:ext cx="1362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Nguyễn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Xong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Phi &amp; Lê </a:t>
            </a:r>
            <a:r>
              <a:rPr lang="en-US" sz="6000" b="1" dirty="0" err="1">
                <a:solidFill>
                  <a:schemeClr val="bg1"/>
                </a:solidFill>
                <a:latin typeface="Arial"/>
                <a:cs typeface="Arial"/>
              </a:rPr>
              <a:t>Quốc</a:t>
            </a: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 Duy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90147" y="8228610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: KHMT 18 - 01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90147" y="9114771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Thời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gian</a:t>
            </a: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vi-VN" b="1" dirty="0">
                <a:solidFill>
                  <a:schemeClr val="bg1"/>
                </a:solidFill>
                <a:latin typeface="Arial"/>
                <a:cs typeface="Arial"/>
              </a:rPr>
              <a:t>2 </a:t>
            </a:r>
            <a:r>
              <a:rPr lang="en-US" b="1" dirty="0" err="1">
                <a:solidFill>
                  <a:schemeClr val="bg1"/>
                </a:solidFill>
                <a:latin typeface="Arial"/>
                <a:cs typeface="Arial"/>
              </a:rPr>
              <a:t>phút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55404" y="10786528"/>
            <a:ext cx="104935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Đại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Nam,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ngày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hôm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nay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tháng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11 </a:t>
            </a:r>
            <a:r>
              <a:rPr lang="en-US" i="1" dirty="0" err="1">
                <a:solidFill>
                  <a:schemeClr val="bg1"/>
                </a:solidFill>
                <a:latin typeface="Arial"/>
                <a:cs typeface="Arial"/>
              </a:rPr>
              <a:t>năm</a:t>
            </a:r>
            <a:r>
              <a:rPr lang="en-US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vi-VN" i="1" dirty="0">
                <a:solidFill>
                  <a:schemeClr val="bg1"/>
                </a:solidFill>
                <a:latin typeface="Arial"/>
                <a:cs typeface="Arial"/>
              </a:rPr>
              <a:t>2024</a:t>
            </a:r>
            <a:endParaRPr lang="en-US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>
            <a:extLst>
              <a:ext uri="{FF2B5EF4-FFF2-40B4-BE49-F238E27FC236}">
                <a16:creationId xmlns:a16="http://schemas.microsoft.com/office/drawing/2014/main" id="{B84424FB-DF3B-26B9-2025-6F01BCC1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>
            <a:extLst>
              <a:ext uri="{FF2B5EF4-FFF2-40B4-BE49-F238E27FC236}">
                <a16:creationId xmlns:a16="http://schemas.microsoft.com/office/drawing/2014/main" id="{9C5A93DA-A4E4-1CCD-6161-1F9C9A968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7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2013" y="5686789"/>
            <a:ext cx="1260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>
                <a:solidFill>
                  <a:srgbClr val="FFFFFF"/>
                </a:solidFill>
                <a:latin typeface="Arial"/>
                <a:cs typeface="Arial"/>
              </a:rPr>
              <a:t>Cảm Ơn Cô Và Các Bạn Đã Lắng Nghe Bài Thuyết Trình Của Em</a:t>
            </a:r>
            <a:endParaRPr lang="en-US" sz="5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705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1" y="5878171"/>
            <a:ext cx="1380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"/>
                <a:cs typeface="Arial"/>
              </a:rPr>
              <a:t>DP PROGRAMING</a:t>
            </a:r>
          </a:p>
        </p:txBody>
      </p:sp>
    </p:spTree>
    <p:extLst>
      <p:ext uri="{BB962C8B-B14F-4D97-AF65-F5344CB8AC3E}">
        <p14:creationId xmlns:p14="http://schemas.microsoft.com/office/powerpoint/2010/main" val="21155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solidFill>
                  <a:schemeClr val="bg1"/>
                </a:solidFill>
                <a:latin typeface="Arial"/>
                <a:cs typeface="Arial"/>
              </a:rPr>
              <a:t>Nguyễn Văn Thuyết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7" y="614583"/>
            <a:ext cx="8223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>
                <a:solidFill>
                  <a:srgbClr val="FF6600"/>
                </a:solidFill>
                <a:latin typeface="Arial"/>
                <a:cs typeface="Arial"/>
              </a:rPr>
              <a:t>Mục Lục</a:t>
            </a:r>
            <a:endParaRPr lang="en-US" sz="5000" b="1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E1653-0FCE-9B44-A937-45E831A4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990627"/>
              </p:ext>
            </p:extLst>
          </p:nvPr>
        </p:nvGraphicFramePr>
        <p:xfrm>
          <a:off x="2620906" y="2610391"/>
          <a:ext cx="16868271" cy="947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9256" y="614818"/>
            <a:ext cx="11103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1: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 GIỚI THIỆU VỀ DP PROGRAMING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EE5D3-B49B-D85E-CE5A-F8160B789C17}"/>
              </a:ext>
            </a:extLst>
          </p:cNvPr>
          <p:cNvSpPr txBox="1"/>
          <p:nvPr/>
        </p:nvSpPr>
        <p:spPr>
          <a:xfrm>
            <a:off x="152400" y="2571750"/>
            <a:ext cx="20878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DP programing</a:t>
            </a:r>
          </a:p>
          <a:p>
            <a:r>
              <a:rPr lang="en-US" dirty="0"/>
              <a:t>-DP programing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nhằn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742950" indent="-74295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54466-AE27-FAF5-CA7B-E930A5BAA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85" y="4753960"/>
            <a:ext cx="14233416" cy="6349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F6E9B-7BAC-5CD2-EF0B-869A765801CD}"/>
              </a:ext>
            </a:extLst>
          </p:cNvPr>
          <p:cNvSpPr txBox="1"/>
          <p:nvPr/>
        </p:nvSpPr>
        <p:spPr>
          <a:xfrm>
            <a:off x="3429000" y="11068050"/>
            <a:ext cx="128815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trang</a:t>
            </a:r>
            <a:r>
              <a:rPr lang="en-US" b="1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505229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6" y="614583"/>
            <a:ext cx="8626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2: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CÁC TÍNH NĂNG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6C0F0-AC76-FC17-F156-5A3158EC6C50}"/>
              </a:ext>
            </a:extLst>
          </p:cNvPr>
          <p:cNvSpPr txBox="1"/>
          <p:nvPr/>
        </p:nvSpPr>
        <p:spPr>
          <a:xfrm>
            <a:off x="228600" y="2609850"/>
            <a:ext cx="2074545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CÁC TÍNH NĂNG CỦA DP PROGRAMING</a:t>
            </a:r>
          </a:p>
          <a:p>
            <a:pPr marL="571500" indent="-571500">
              <a:buFontTx/>
              <a:buChar char="-"/>
            </a:pPr>
            <a:r>
              <a:rPr lang="en-US" dirty="0"/>
              <a:t>GỒM 3 TÍNH NĂNG NỔI BẬT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/>
              <a:t>LUYỆN TẬP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/>
              <a:t>CHỨNG CHỈ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/>
              <a:t>THI ĐẤU</a:t>
            </a:r>
          </a:p>
          <a:p>
            <a:r>
              <a:rPr lang="en-US" b="1" u="sng" dirty="0" err="1"/>
              <a:t>Tính</a:t>
            </a:r>
            <a:r>
              <a:rPr lang="en-US" b="1" u="sng" dirty="0"/>
              <a:t> </a:t>
            </a:r>
            <a:r>
              <a:rPr lang="en-US" b="1" u="sng" dirty="0" err="1"/>
              <a:t>năng</a:t>
            </a:r>
            <a:r>
              <a:rPr lang="en-US" b="1" u="sng" dirty="0"/>
              <a:t>  </a:t>
            </a:r>
            <a:r>
              <a:rPr lang="en-US" b="1" u="sng" dirty="0" err="1"/>
              <a:t>luyện</a:t>
            </a:r>
            <a:r>
              <a:rPr lang="en-US" b="1" u="sng" dirty="0"/>
              <a:t> </a:t>
            </a:r>
            <a:r>
              <a:rPr lang="en-US" b="1" u="sng" dirty="0" err="1"/>
              <a:t>tập</a:t>
            </a:r>
            <a:r>
              <a:rPr lang="en-US" b="1" u="sng" dirty="0"/>
              <a:t> 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nỗi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.</a:t>
            </a:r>
          </a:p>
          <a:p>
            <a:r>
              <a:rPr lang="en-US" b="1" u="sng" dirty="0" err="1"/>
              <a:t>Tính</a:t>
            </a:r>
            <a:r>
              <a:rPr lang="en-US" b="1" u="sng" dirty="0"/>
              <a:t> </a:t>
            </a:r>
            <a:r>
              <a:rPr lang="en-US" b="1" u="sng" dirty="0" err="1"/>
              <a:t>năng</a:t>
            </a:r>
            <a:r>
              <a:rPr lang="en-US" b="1" u="sng" dirty="0"/>
              <a:t> </a:t>
            </a:r>
            <a:r>
              <a:rPr lang="en-US" b="1" u="sng" dirty="0" err="1"/>
              <a:t>chứng</a:t>
            </a:r>
            <a:r>
              <a:rPr lang="en-US" b="1" u="sng" dirty="0"/>
              <a:t> </a:t>
            </a:r>
            <a:r>
              <a:rPr lang="en-US" b="1" u="sng" dirty="0" err="1"/>
              <a:t>chỉ</a:t>
            </a:r>
            <a:r>
              <a:rPr lang="en-US" dirty="0"/>
              <a:t>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DP programing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học</a:t>
            </a:r>
            <a:r>
              <a:rPr lang="en-US" dirty="0"/>
              <a:t> code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bám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.</a:t>
            </a:r>
          </a:p>
          <a:p>
            <a:r>
              <a:rPr lang="en-US" b="1" u="sng" dirty="0" err="1"/>
              <a:t>Tính</a:t>
            </a:r>
            <a:r>
              <a:rPr lang="en-US" b="1" u="sng" dirty="0"/>
              <a:t> </a:t>
            </a:r>
            <a:r>
              <a:rPr lang="en-US" b="1" u="sng" dirty="0" err="1"/>
              <a:t>năng</a:t>
            </a:r>
            <a:r>
              <a:rPr lang="en-US" b="1" u="sng" dirty="0"/>
              <a:t> </a:t>
            </a:r>
            <a:r>
              <a:rPr lang="en-US" b="1" u="sng" dirty="0" err="1"/>
              <a:t>thi</a:t>
            </a:r>
            <a:r>
              <a:rPr lang="en-US" b="1" u="sng" dirty="0"/>
              <a:t> </a:t>
            </a:r>
            <a:r>
              <a:rPr lang="en-US" b="1" u="sng" dirty="0" err="1"/>
              <a:t>đấu</a:t>
            </a:r>
            <a:r>
              <a:rPr lang="en-US" dirty="0"/>
              <a:t>: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cọ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633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2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Arial"/>
                <a:cs typeface="Arial"/>
              </a:rPr>
              <a:t>sv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8356" y="614583"/>
            <a:ext cx="8626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b="1" dirty="0">
                <a:solidFill>
                  <a:srgbClr val="FF6600"/>
                </a:solidFill>
                <a:latin typeface="Arial"/>
                <a:cs typeface="Arial"/>
              </a:rPr>
              <a:t>Chương 3:</a:t>
            </a:r>
            <a:r>
              <a:rPr lang="en-US" sz="5000" b="1" dirty="0">
                <a:solidFill>
                  <a:srgbClr val="FF6600"/>
                </a:solidFill>
                <a:latin typeface="Arial"/>
                <a:cs typeface="Arial"/>
              </a:rPr>
              <a:t>CÁCH SỬ DỤNG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/>
                <a:cs typeface="Arial"/>
              </a:rPr>
              <a:t>HỌC ĐỂ THAY ĐỔI</a:t>
            </a: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D938A4-87E7-0FF3-1D98-AE8873AEC13F}"/>
              </a:ext>
            </a:extLst>
          </p:cNvPr>
          <p:cNvSpPr txBox="1"/>
          <p:nvPr/>
        </p:nvSpPr>
        <p:spPr>
          <a:xfrm>
            <a:off x="285750" y="2438400"/>
            <a:ext cx="20878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dirty="0"/>
              <a:t>TỔNG QUAN VỀ DP PROGRAMING</a:t>
            </a:r>
          </a:p>
          <a:p>
            <a:pPr marL="571500" indent="-571500">
              <a:buFontTx/>
              <a:buChar char="-"/>
            </a:pPr>
            <a:r>
              <a:rPr lang="en-US" dirty="0"/>
              <a:t>Trang web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r>
              <a:rPr lang="en-US" dirty="0"/>
              <a:t>-B1: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51B57-7E7B-A9AB-3F23-19C44EFE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727" y="6073258"/>
            <a:ext cx="14887973" cy="61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580C-72CD-2D3A-E8F0-43985226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A4F0-66A6-3434-CDFB-C2AFB175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43879F-B81D-5019-FF63-7E28F25C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121" y="4579945"/>
            <a:ext cx="15100229" cy="68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ED4A-A3A4-0834-669C-02A1DA06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E9BD-0704-685E-F633-E1B5BBF5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66092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FB9E-5F24-4394-8505-3E86FBCD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accent6"/>
                </a:solidFill>
              </a:rPr>
              <a:t>Chương</a:t>
            </a:r>
            <a:r>
              <a:rPr lang="en-US" sz="6000" dirty="0">
                <a:solidFill>
                  <a:schemeClr val="accent6"/>
                </a:solidFill>
              </a:rPr>
              <a:t> 4: </a:t>
            </a:r>
            <a:r>
              <a:rPr lang="en-US" sz="6000" dirty="0" err="1">
                <a:solidFill>
                  <a:schemeClr val="accent6"/>
                </a:solidFill>
              </a:rPr>
              <a:t>Mã</a:t>
            </a:r>
            <a:r>
              <a:rPr lang="en-US" sz="6000" dirty="0">
                <a:solidFill>
                  <a:schemeClr val="accent6"/>
                </a:solidFill>
              </a:rPr>
              <a:t>  </a:t>
            </a:r>
            <a:r>
              <a:rPr lang="en-US" sz="6000" dirty="0" err="1">
                <a:solidFill>
                  <a:schemeClr val="accent6"/>
                </a:solidFill>
              </a:rPr>
              <a:t>nguồn</a:t>
            </a:r>
            <a:r>
              <a:rPr lang="en-US" sz="6000" dirty="0">
                <a:solidFill>
                  <a:schemeClr val="accent6"/>
                </a:solidFill>
              </a:rPr>
              <a:t>, </a:t>
            </a:r>
            <a:r>
              <a:rPr lang="en-US" sz="6000" dirty="0" err="1">
                <a:solidFill>
                  <a:schemeClr val="accent6"/>
                </a:solidFill>
              </a:rPr>
              <a:t>các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công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nghệ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được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sử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dụng</a:t>
            </a:r>
            <a:endParaRPr lang="en-US" sz="6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5C08-0171-7F43-1C67-0702F566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r>
              <a:rPr lang="en-US" dirty="0"/>
              <a:t>- Trang web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từ</a:t>
            </a:r>
            <a:br>
              <a:rPr lang="en-US" dirty="0"/>
            </a:br>
            <a:r>
              <a:rPr lang="en-US" dirty="0"/>
              <a:t>- HTML, CSS</a:t>
            </a:r>
          </a:p>
          <a:p>
            <a:r>
              <a:rPr lang="en-US" dirty="0" err="1"/>
              <a:t>Và</a:t>
            </a:r>
            <a:r>
              <a:rPr lang="en-US" dirty="0"/>
              <a:t> framework </a:t>
            </a:r>
            <a:r>
              <a:rPr lang="en-US" dirty="0" err="1"/>
              <a:t>Framework</a:t>
            </a:r>
            <a:r>
              <a:rPr lang="en-US" dirty="0"/>
              <a:t> </a:t>
            </a:r>
            <a:r>
              <a:rPr lang="en-US" b="1" dirty="0"/>
              <a:t>Tailwind CSS</a:t>
            </a:r>
          </a:p>
          <a:p>
            <a:r>
              <a:rPr lang="en-US" b="1" dirty="0"/>
              <a:t>Video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448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4: Mã  nguồn, các công nghệ được sử dụng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nguyenxongphi@gmail.com</cp:lastModifiedBy>
  <cp:revision>31</cp:revision>
  <dcterms:created xsi:type="dcterms:W3CDTF">2022-08-02T03:49:07Z</dcterms:created>
  <dcterms:modified xsi:type="dcterms:W3CDTF">2024-11-17T09:19:56Z</dcterms:modified>
</cp:coreProperties>
</file>