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C010-20E5-463B-A97F-5EA405885B05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C17E-F675-4B0D-84DC-890383435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33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C010-20E5-463B-A97F-5EA405885B05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C17E-F675-4B0D-84DC-890383435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0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C010-20E5-463B-A97F-5EA405885B05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C17E-F675-4B0D-84DC-890383435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8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C010-20E5-463B-A97F-5EA405885B05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C17E-F675-4B0D-84DC-890383435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97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C010-20E5-463B-A97F-5EA405885B05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C17E-F675-4B0D-84DC-890383435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2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C010-20E5-463B-A97F-5EA405885B05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C17E-F675-4B0D-84DC-890383435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96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C010-20E5-463B-A97F-5EA405885B05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C17E-F675-4B0D-84DC-890383435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1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C010-20E5-463B-A97F-5EA405885B05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C17E-F675-4B0D-84DC-890383435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10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C010-20E5-463B-A97F-5EA405885B05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C17E-F675-4B0D-84DC-890383435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5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C010-20E5-463B-A97F-5EA405885B05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C17E-F675-4B0D-84DC-890383435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4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C010-20E5-463B-A97F-5EA405885B05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C17E-F675-4B0D-84DC-890383435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9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2C010-20E5-463B-A97F-5EA405885B05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2C17E-F675-4B0D-84DC-890383435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7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Mid-term/ final exam B1.1 (</a:t>
            </a:r>
            <a:r>
              <a:rPr lang="en-US" dirty="0" smtClean="0">
                <a:solidFill>
                  <a:srgbClr val="FF0000"/>
                </a:solidFill>
              </a:rPr>
              <a:t>60 minutes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en-US" sz="3600" dirty="0" smtClean="0"/>
              <a:t>Listening (</a:t>
            </a:r>
            <a:r>
              <a:rPr lang="en-US" sz="3600" dirty="0" smtClean="0">
                <a:solidFill>
                  <a:srgbClr val="0070C0"/>
                </a:solidFill>
              </a:rPr>
              <a:t>25 questions</a:t>
            </a:r>
            <a:r>
              <a:rPr lang="en-US" sz="3600" dirty="0" smtClean="0"/>
              <a:t>) (“</a:t>
            </a:r>
            <a:r>
              <a:rPr lang="en-US" sz="3600" dirty="0" smtClean="0">
                <a:solidFill>
                  <a:srgbClr val="FF0000"/>
                </a:solidFill>
              </a:rPr>
              <a:t>PET listening”, part 1 - part 4</a:t>
            </a:r>
            <a:r>
              <a:rPr lang="en-US" sz="3600" dirty="0" smtClean="0"/>
              <a:t>) </a:t>
            </a:r>
            <a:r>
              <a:rPr lang="en-US" sz="3600" dirty="0" smtClean="0">
                <a:sym typeface="Wingdings" pitchFamily="2" charset="2"/>
              </a:rPr>
              <a:t> Google.com, youtube.com </a:t>
            </a:r>
          </a:p>
          <a:p>
            <a:pPr marL="514350" indent="-514350">
              <a:buNone/>
            </a:pPr>
            <a:r>
              <a:rPr lang="en-US" sz="3600" dirty="0" smtClean="0">
                <a:sym typeface="Wingdings" pitchFamily="2" charset="2"/>
              </a:rPr>
              <a:t>Describe pictures + answer questions:</a:t>
            </a:r>
            <a:endParaRPr lang="en-US" sz="3600" dirty="0" smtClean="0"/>
          </a:p>
          <a:p>
            <a:pPr marL="514350" indent="-514350">
              <a:buAutoNum type="arabicPeriod"/>
            </a:pPr>
            <a:r>
              <a:rPr lang="en-US" sz="3600" dirty="0" smtClean="0"/>
              <a:t>Reading (grammar &amp; vocabulary: 20 Questions; reading: </a:t>
            </a:r>
            <a:r>
              <a:rPr lang="en-US" sz="3600" dirty="0" smtClean="0"/>
              <a:t>20 </a:t>
            </a:r>
            <a:r>
              <a:rPr lang="en-US" sz="3600" dirty="0" smtClean="0"/>
              <a:t>questions; choose the correct word: 10 questions): </a:t>
            </a:r>
            <a:r>
              <a:rPr lang="en-US" sz="3600" dirty="0">
                <a:solidFill>
                  <a:srgbClr val="0070C0"/>
                </a:solidFill>
              </a:rPr>
              <a:t>5</a:t>
            </a:r>
            <a:r>
              <a:rPr lang="en-US" sz="3600" dirty="0" smtClean="0">
                <a:solidFill>
                  <a:srgbClr val="0070C0"/>
                </a:solidFill>
              </a:rPr>
              <a:t>0 </a:t>
            </a:r>
            <a:r>
              <a:rPr lang="en-US" sz="3600" dirty="0" smtClean="0">
                <a:solidFill>
                  <a:srgbClr val="0070C0"/>
                </a:solidFill>
              </a:rPr>
              <a:t>questions </a:t>
            </a:r>
            <a:r>
              <a:rPr lang="en-US" sz="3600" dirty="0" smtClean="0">
                <a:solidFill>
                  <a:srgbClr val="0070C0"/>
                </a:solidFill>
              </a:rPr>
              <a:t>(4 </a:t>
            </a:r>
            <a:r>
              <a:rPr lang="en-US" sz="3600" dirty="0" smtClean="0">
                <a:solidFill>
                  <a:srgbClr val="0070C0"/>
                </a:solidFill>
              </a:rPr>
              <a:t>reading passages, </a:t>
            </a:r>
            <a:r>
              <a:rPr lang="en-US" sz="3600" dirty="0" err="1" smtClean="0">
                <a:solidFill>
                  <a:srgbClr val="0070C0"/>
                </a:solidFill>
              </a:rPr>
              <a:t>Luyện</a:t>
            </a:r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3600" dirty="0" smtClean="0">
                <a:solidFill>
                  <a:srgbClr val="0070C0"/>
                </a:solidFill>
              </a:rPr>
              <a:t>PET reading part 4, 5)</a:t>
            </a:r>
          </a:p>
          <a:p>
            <a:pPr marL="514350" indent="-514350">
              <a:buAutoNum type="arabicPeriod"/>
            </a:pPr>
            <a:r>
              <a:rPr lang="en-US" sz="3600" dirty="0" smtClean="0"/>
              <a:t>Writing </a:t>
            </a:r>
          </a:p>
          <a:p>
            <a:pPr marL="514350" indent="-514350">
              <a:buFontTx/>
              <a:buChar char="-"/>
            </a:pPr>
            <a:r>
              <a:rPr lang="en-US" sz="3600" dirty="0" smtClean="0"/>
              <a:t>/ /// </a:t>
            </a:r>
            <a:r>
              <a:rPr lang="en-US" sz="3600" dirty="0" smtClean="0">
                <a:sym typeface="Wingdings" pitchFamily="2" charset="2"/>
              </a:rPr>
              <a:t> write complete sentences (</a:t>
            </a:r>
            <a:r>
              <a:rPr lang="en-US" sz="3600" dirty="0" smtClean="0">
                <a:solidFill>
                  <a:srgbClr val="0070C0"/>
                </a:solidFill>
                <a:sym typeface="Wingdings" pitchFamily="2" charset="2"/>
              </a:rPr>
              <a:t>10 sentences</a:t>
            </a:r>
            <a:r>
              <a:rPr lang="en-US" sz="3600" dirty="0" smtClean="0">
                <a:sym typeface="Wingdings" pitchFamily="2" charset="2"/>
              </a:rPr>
              <a:t>/ 30 points)</a:t>
            </a:r>
          </a:p>
          <a:p>
            <a:pPr marL="514350" indent="-514350">
              <a:buFontTx/>
              <a:buChar char="-"/>
            </a:pPr>
            <a:r>
              <a:rPr lang="en-US" sz="3600" dirty="0" smtClean="0">
                <a:sym typeface="Wingdings" pitchFamily="2" charset="2"/>
              </a:rPr>
              <a:t>Topics (6 topics) (100 words) (20 points)</a:t>
            </a:r>
            <a:endParaRPr lang="en-US" sz="3600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42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Mid-term/ final exam B1.1 (60 minutes)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Mid-term/ final exam B1.1 (60 minutes)</dc:title>
  <dc:creator>Asus</dc:creator>
  <cp:lastModifiedBy>Asus</cp:lastModifiedBy>
  <cp:revision>1</cp:revision>
  <dcterms:created xsi:type="dcterms:W3CDTF">2021-07-29T06:39:17Z</dcterms:created>
  <dcterms:modified xsi:type="dcterms:W3CDTF">2021-07-29T06:39:50Z</dcterms:modified>
</cp:coreProperties>
</file>