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908A-2FD1-4C20-B653-441CD3F4B9FB}" type="datetimeFigureOut">
              <a:rPr lang="en-US" smtClean="0"/>
              <a:t>24/3/2020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22D7-0A04-4774-8270-EC50302F11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9160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Unit 1: Vocabulary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Physical  (a.):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chất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Mental (a.): </a:t>
            </a:r>
            <a:r>
              <a:rPr lang="en-US" sz="2500" dirty="0" err="1" smtClean="0"/>
              <a:t>thuộc</a:t>
            </a:r>
            <a:r>
              <a:rPr lang="en-US" sz="2500" dirty="0" smtClean="0"/>
              <a:t> </a:t>
            </a:r>
            <a:r>
              <a:rPr lang="en-US" sz="2500" dirty="0" err="1" smtClean="0"/>
              <a:t>về</a:t>
            </a:r>
            <a:r>
              <a:rPr lang="en-US" sz="2500" dirty="0" smtClean="0"/>
              <a:t> </a:t>
            </a:r>
            <a:r>
              <a:rPr lang="en-US" sz="2500" dirty="0" err="1" smtClean="0"/>
              <a:t>tinh</a:t>
            </a:r>
            <a:r>
              <a:rPr lang="en-US" sz="2500" dirty="0" smtClean="0"/>
              <a:t> </a:t>
            </a:r>
            <a:r>
              <a:rPr lang="en-US" sz="2500" dirty="0" err="1" smtClean="0"/>
              <a:t>thần</a:t>
            </a:r>
            <a:r>
              <a:rPr lang="en-US" sz="2500" dirty="0" smtClean="0"/>
              <a:t>, metal (n.): </a:t>
            </a:r>
            <a:r>
              <a:rPr lang="en-US" sz="2500" dirty="0" err="1" smtClean="0"/>
              <a:t>kim</a:t>
            </a:r>
            <a:r>
              <a:rPr lang="en-US" sz="2500" dirty="0" smtClean="0"/>
              <a:t> </a:t>
            </a:r>
            <a:r>
              <a:rPr lang="en-US" sz="2500" dirty="0" err="1" smtClean="0"/>
              <a:t>loại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Do crosswords : </a:t>
            </a:r>
            <a:r>
              <a:rPr lang="en-US" sz="2500" dirty="0" err="1" smtClean="0"/>
              <a:t>chơi</a:t>
            </a:r>
            <a:r>
              <a:rPr lang="en-US" sz="2500" dirty="0" smtClean="0"/>
              <a:t> ô </a:t>
            </a:r>
            <a:r>
              <a:rPr lang="en-US" sz="2500" dirty="0" err="1" smtClean="0"/>
              <a:t>chữ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Rarely (adv.): </a:t>
            </a:r>
            <a:r>
              <a:rPr lang="en-US" sz="2500" dirty="0" err="1" smtClean="0"/>
              <a:t>hiếm</a:t>
            </a:r>
            <a:r>
              <a:rPr lang="en-US" sz="2500" dirty="0" smtClean="0"/>
              <a:t> </a:t>
            </a:r>
            <a:r>
              <a:rPr lang="en-US" sz="2500" dirty="0" err="1" smtClean="0"/>
              <a:t>khi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Fall asleep (v.): </a:t>
            </a:r>
            <a:r>
              <a:rPr lang="en-US" sz="2500" dirty="0" err="1" smtClean="0"/>
              <a:t>ngủ</a:t>
            </a:r>
            <a:r>
              <a:rPr lang="en-US" sz="2500" dirty="0" smtClean="0"/>
              <a:t> </a:t>
            </a:r>
            <a:r>
              <a:rPr lang="en-US" sz="2500" dirty="0" err="1" smtClean="0"/>
              <a:t>thiếp</a:t>
            </a:r>
            <a:r>
              <a:rPr lang="en-US" sz="2500" dirty="0" smtClean="0"/>
              <a:t> </a:t>
            </a:r>
            <a:r>
              <a:rPr lang="en-US" sz="2500" dirty="0" err="1" smtClean="0"/>
              <a:t>đi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Take a nap: </a:t>
            </a:r>
            <a:r>
              <a:rPr lang="en-US" sz="2500" dirty="0" err="1" smtClean="0"/>
              <a:t>ngủ</a:t>
            </a:r>
            <a:r>
              <a:rPr lang="en-US" sz="2500" dirty="0" smtClean="0"/>
              <a:t> </a:t>
            </a:r>
            <a:r>
              <a:rPr lang="en-US" sz="2500" dirty="0" err="1" smtClean="0"/>
              <a:t>trưa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Play board games: </a:t>
            </a:r>
            <a:r>
              <a:rPr lang="en-US" sz="2500" dirty="0" err="1" smtClean="0"/>
              <a:t>chơi</a:t>
            </a:r>
            <a:r>
              <a:rPr lang="en-US" sz="2500" dirty="0" smtClean="0"/>
              <a:t> </a:t>
            </a:r>
            <a:r>
              <a:rPr lang="en-US" sz="2500" dirty="0" err="1" smtClean="0"/>
              <a:t>cờ</a:t>
            </a:r>
            <a:r>
              <a:rPr lang="en-US" sz="2500" dirty="0" smtClean="0"/>
              <a:t> </a:t>
            </a:r>
            <a:r>
              <a:rPr lang="en-US" sz="2500" dirty="0" err="1" smtClean="0"/>
              <a:t>bàn</a:t>
            </a:r>
            <a:r>
              <a:rPr lang="en-US" sz="2500" dirty="0" smtClean="0"/>
              <a:t> (</a:t>
            </a:r>
            <a:r>
              <a:rPr lang="en-US" sz="2500" dirty="0" err="1" smtClean="0"/>
              <a:t>tỷ</a:t>
            </a:r>
            <a:r>
              <a:rPr lang="en-US" sz="2500" dirty="0" smtClean="0"/>
              <a:t> </a:t>
            </a:r>
            <a:r>
              <a:rPr lang="en-US" sz="2500" dirty="0" err="1" smtClean="0"/>
              <a:t>phú</a:t>
            </a:r>
            <a:r>
              <a:rPr lang="en-US" sz="2500" dirty="0" smtClean="0"/>
              <a:t>, </a:t>
            </a:r>
            <a:r>
              <a:rPr lang="en-US" sz="2500" dirty="0" err="1" smtClean="0"/>
              <a:t>cờ</a:t>
            </a:r>
            <a:r>
              <a:rPr lang="en-US" sz="2500" dirty="0" smtClean="0"/>
              <a:t> </a:t>
            </a:r>
            <a:r>
              <a:rPr lang="en-US" sz="2500" dirty="0" err="1" smtClean="0"/>
              <a:t>cá</a:t>
            </a:r>
            <a:r>
              <a:rPr lang="en-US" sz="2500" dirty="0" smtClean="0"/>
              <a:t> </a:t>
            </a:r>
            <a:r>
              <a:rPr lang="en-US" sz="2500" dirty="0" err="1" smtClean="0"/>
              <a:t>ngựa</a:t>
            </a:r>
            <a:r>
              <a:rPr lang="en-US" sz="2500" dirty="0" smtClean="0"/>
              <a:t>…)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Be in a bad mood: </a:t>
            </a:r>
            <a:r>
              <a:rPr lang="en-US" sz="2500" dirty="0" err="1" smtClean="0"/>
              <a:t>buồn</a:t>
            </a:r>
            <a:r>
              <a:rPr lang="en-US" sz="2500" dirty="0" smtClean="0"/>
              <a:t>, </a:t>
            </a:r>
            <a:r>
              <a:rPr lang="en-US" sz="2500" dirty="0" err="1" smtClean="0"/>
              <a:t>bực</a:t>
            </a:r>
            <a:r>
              <a:rPr lang="en-US" sz="2500" dirty="0" smtClean="0"/>
              <a:t> </a:t>
            </a:r>
            <a:r>
              <a:rPr lang="en-US" sz="2500" dirty="0" err="1" smtClean="0"/>
              <a:t>tức</a:t>
            </a:r>
            <a:r>
              <a:rPr lang="en-US" sz="2500" dirty="0" smtClean="0"/>
              <a:t>, be in good mood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Survey (n.): </a:t>
            </a:r>
            <a:r>
              <a:rPr lang="en-US" sz="2500" dirty="0" err="1" smtClean="0"/>
              <a:t>khảo</a:t>
            </a:r>
            <a:r>
              <a:rPr lang="en-US" sz="2500" dirty="0" smtClean="0"/>
              <a:t> </a:t>
            </a:r>
            <a:r>
              <a:rPr lang="en-US" sz="2500" dirty="0" err="1" smtClean="0"/>
              <a:t>sát</a:t>
            </a:r>
            <a:r>
              <a:rPr lang="en-US" sz="2500" dirty="0" smtClean="0"/>
              <a:t>, do </a:t>
            </a:r>
            <a:r>
              <a:rPr lang="en-US" sz="2500" smtClean="0"/>
              <a:t>a survey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To research (v.) </a:t>
            </a:r>
            <a:r>
              <a:rPr lang="en-US" sz="2500" dirty="0" err="1" smtClean="0"/>
              <a:t>nghiên</a:t>
            </a:r>
            <a:r>
              <a:rPr lang="en-US" sz="2500" dirty="0" smtClean="0"/>
              <a:t> </a:t>
            </a:r>
            <a:r>
              <a:rPr lang="en-US" sz="2500" dirty="0" err="1" smtClean="0"/>
              <a:t>cứu</a:t>
            </a:r>
            <a:r>
              <a:rPr lang="en-US" sz="2500" dirty="0" smtClean="0"/>
              <a:t>, researcher (n.) </a:t>
            </a:r>
            <a:r>
              <a:rPr lang="en-US" sz="2500" dirty="0" err="1" smtClean="0"/>
              <a:t>nhà</a:t>
            </a:r>
            <a:r>
              <a:rPr lang="en-US" sz="2500" dirty="0" smtClean="0"/>
              <a:t> </a:t>
            </a:r>
            <a:r>
              <a:rPr lang="en-US" sz="2500" dirty="0" err="1" smtClean="0"/>
              <a:t>nghiên</a:t>
            </a:r>
            <a:r>
              <a:rPr lang="en-US" sz="2500" dirty="0" smtClean="0"/>
              <a:t> </a:t>
            </a:r>
            <a:r>
              <a:rPr lang="en-US" sz="2500" dirty="0" err="1" smtClean="0"/>
              <a:t>cứu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Inspiration (n.) </a:t>
            </a:r>
            <a:r>
              <a:rPr lang="en-US" sz="2500" dirty="0" err="1" smtClean="0"/>
              <a:t>cảm</a:t>
            </a:r>
            <a:r>
              <a:rPr lang="en-US" sz="2500" dirty="0" smtClean="0"/>
              <a:t> </a:t>
            </a:r>
            <a:r>
              <a:rPr lang="en-US" sz="2500" dirty="0" err="1" smtClean="0"/>
              <a:t>hứng</a:t>
            </a:r>
            <a:r>
              <a:rPr lang="en-US" sz="2500" dirty="0" smtClean="0"/>
              <a:t>, </a:t>
            </a:r>
            <a:r>
              <a:rPr lang="en-US" sz="2500" dirty="0" err="1" smtClean="0"/>
              <a:t>người</a:t>
            </a:r>
            <a:r>
              <a:rPr lang="en-US" sz="2500" dirty="0" smtClean="0"/>
              <a:t>/ </a:t>
            </a:r>
            <a:r>
              <a:rPr lang="en-US" sz="2500" dirty="0" err="1" smtClean="0"/>
              <a:t>vật</a:t>
            </a:r>
            <a:r>
              <a:rPr lang="en-US" sz="2500" dirty="0" smtClean="0"/>
              <a:t> </a:t>
            </a:r>
            <a:r>
              <a:rPr lang="en-US" sz="2500" dirty="0" err="1" smtClean="0"/>
              <a:t>truyền</a:t>
            </a:r>
            <a:r>
              <a:rPr lang="en-US" sz="2500" dirty="0" smtClean="0"/>
              <a:t> </a:t>
            </a:r>
            <a:r>
              <a:rPr lang="en-US" sz="2500" dirty="0" err="1" smtClean="0"/>
              <a:t>cảm</a:t>
            </a:r>
            <a:r>
              <a:rPr lang="en-US" sz="2500" dirty="0" smtClean="0"/>
              <a:t> </a:t>
            </a:r>
            <a:r>
              <a:rPr lang="en-US" sz="2500" dirty="0" err="1" smtClean="0"/>
              <a:t>hứng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Gross : </a:t>
            </a:r>
            <a:r>
              <a:rPr lang="en-US" sz="2500" dirty="0" err="1" smtClean="0"/>
              <a:t>tổng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The locals (n.) = the local people: </a:t>
            </a:r>
            <a:r>
              <a:rPr lang="en-US" sz="2500" dirty="0" err="1" smtClean="0"/>
              <a:t>người</a:t>
            </a:r>
            <a:r>
              <a:rPr lang="en-US" sz="2500" dirty="0" smtClean="0"/>
              <a:t> </a:t>
            </a:r>
            <a:r>
              <a:rPr lang="en-US" sz="2500" dirty="0" err="1" smtClean="0"/>
              <a:t>địa</a:t>
            </a:r>
            <a:r>
              <a:rPr lang="en-US" sz="2500" dirty="0" smtClean="0"/>
              <a:t> </a:t>
            </a:r>
            <a:r>
              <a:rPr lang="en-US" sz="2500" dirty="0" err="1" smtClean="0"/>
              <a:t>phương</a:t>
            </a:r>
            <a:r>
              <a:rPr lang="en-US" sz="2500" dirty="0" smtClean="0"/>
              <a:t>, location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Stomach ache: </a:t>
            </a:r>
            <a:r>
              <a:rPr lang="en-US" sz="2500" dirty="0" err="1" smtClean="0"/>
              <a:t>đau</a:t>
            </a:r>
            <a:r>
              <a:rPr lang="en-US" sz="2500" dirty="0" smtClean="0"/>
              <a:t> </a:t>
            </a:r>
            <a:r>
              <a:rPr lang="en-US" sz="2500" dirty="0" err="1" smtClean="0"/>
              <a:t>bụng</a:t>
            </a:r>
            <a:r>
              <a:rPr lang="en-US" sz="2500" dirty="0" smtClean="0"/>
              <a:t>, </a:t>
            </a:r>
            <a:r>
              <a:rPr lang="en-US" sz="2500" dirty="0" err="1" smtClean="0"/>
              <a:t>đau</a:t>
            </a:r>
            <a:r>
              <a:rPr lang="en-US" sz="2500" dirty="0" smtClean="0"/>
              <a:t> </a:t>
            </a:r>
            <a:r>
              <a:rPr lang="en-US" sz="2500" dirty="0" err="1" smtClean="0"/>
              <a:t>dạ</a:t>
            </a:r>
            <a:r>
              <a:rPr lang="en-US" sz="2500" dirty="0" smtClean="0"/>
              <a:t> </a:t>
            </a:r>
            <a:r>
              <a:rPr lang="en-US" sz="2500" dirty="0" err="1" smtClean="0"/>
              <a:t>dày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Sore: </a:t>
            </a:r>
            <a:r>
              <a:rPr lang="en-US" sz="2500" dirty="0" err="1" smtClean="0"/>
              <a:t>bị</a:t>
            </a:r>
            <a:r>
              <a:rPr lang="en-US" sz="2500" dirty="0" smtClean="0"/>
              <a:t> </a:t>
            </a:r>
            <a:r>
              <a:rPr lang="en-US" sz="2500" dirty="0" err="1" smtClean="0"/>
              <a:t>đau</a:t>
            </a:r>
            <a:r>
              <a:rPr lang="en-US" sz="2500" dirty="0" smtClean="0"/>
              <a:t>, throat (n) </a:t>
            </a:r>
            <a:r>
              <a:rPr lang="en-US" sz="2500" dirty="0" err="1" smtClean="0"/>
              <a:t>cổ</a:t>
            </a:r>
            <a:r>
              <a:rPr lang="en-US" sz="2500" dirty="0" smtClean="0"/>
              <a:t> </a:t>
            </a:r>
            <a:r>
              <a:rPr lang="en-US" sz="2500" dirty="0" err="1" smtClean="0"/>
              <a:t>họng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Advice [UC] , a piece of advice: </a:t>
            </a:r>
            <a:r>
              <a:rPr lang="en-US" sz="2500" dirty="0" err="1" smtClean="0"/>
              <a:t>lời</a:t>
            </a:r>
            <a:r>
              <a:rPr lang="en-US" sz="2500" dirty="0" smtClean="0"/>
              <a:t> </a:t>
            </a:r>
            <a:r>
              <a:rPr lang="en-US" sz="2500" dirty="0" err="1" smtClean="0"/>
              <a:t>khuyên</a:t>
            </a: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916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Unit 1: Vocabulary (2)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Alternative (a.):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r>
              <a:rPr lang="en-US" sz="2500" dirty="0" smtClean="0"/>
              <a:t>, </a:t>
            </a:r>
            <a:r>
              <a:rPr lang="en-US" sz="2500" dirty="0" err="1" smtClean="0"/>
              <a:t>lựa</a:t>
            </a:r>
            <a:r>
              <a:rPr lang="en-US" sz="2500" dirty="0" smtClean="0"/>
              <a:t> </a:t>
            </a:r>
            <a:r>
              <a:rPr lang="en-US" sz="2500" dirty="0" err="1" smtClean="0"/>
              <a:t>chọn</a:t>
            </a:r>
            <a:r>
              <a:rPr lang="en-US" sz="2500" dirty="0" smtClean="0"/>
              <a:t>, alternative energy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Die out (v.): </a:t>
            </a:r>
            <a:r>
              <a:rPr lang="en-US" sz="2500" dirty="0" err="1" smtClean="0"/>
              <a:t>chết</a:t>
            </a:r>
            <a:r>
              <a:rPr lang="en-US" sz="2500" dirty="0" smtClean="0"/>
              <a:t> </a:t>
            </a:r>
            <a:r>
              <a:rPr lang="en-US" sz="2500" dirty="0" err="1" smtClean="0"/>
              <a:t>dần</a:t>
            </a:r>
            <a:r>
              <a:rPr lang="en-US" sz="2500" dirty="0" smtClean="0"/>
              <a:t>, </a:t>
            </a:r>
            <a:r>
              <a:rPr lang="en-US" sz="2500" dirty="0" err="1" smtClean="0"/>
              <a:t>lụi</a:t>
            </a:r>
            <a:r>
              <a:rPr lang="en-US" sz="2500" dirty="0" smtClean="0"/>
              <a:t> </a:t>
            </a:r>
            <a:r>
              <a:rPr lang="en-US" sz="2500" dirty="0" err="1" smtClean="0"/>
              <a:t>dần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Mayor (n) </a:t>
            </a:r>
            <a:r>
              <a:rPr lang="en-US" sz="2500" dirty="0" err="1" smtClean="0"/>
              <a:t>thị</a:t>
            </a:r>
            <a:r>
              <a:rPr lang="en-US" sz="2500" dirty="0" smtClean="0"/>
              <a:t> </a:t>
            </a:r>
            <a:r>
              <a:rPr lang="en-US" sz="2500" dirty="0" err="1" smtClean="0"/>
              <a:t>trưởng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Vineyard (n.) </a:t>
            </a:r>
            <a:r>
              <a:rPr lang="en-US" sz="2500" dirty="0" err="1" smtClean="0"/>
              <a:t>vườn</a:t>
            </a:r>
            <a:r>
              <a:rPr lang="en-US" sz="2500" dirty="0" smtClean="0"/>
              <a:t> </a:t>
            </a:r>
            <a:r>
              <a:rPr lang="en-US" sz="2500" dirty="0" err="1" smtClean="0"/>
              <a:t>nho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Worldwide (a.) = in the world</a:t>
            </a:r>
          </a:p>
          <a:p>
            <a:pPr marL="457200" indent="-457200">
              <a:buAutoNum type="arabicPeriod"/>
            </a:pPr>
            <a:r>
              <a:rPr lang="en-US" sz="2500" dirty="0" smtClean="0"/>
              <a:t>Be famous for: </a:t>
            </a:r>
            <a:r>
              <a:rPr lang="en-US" sz="2500" dirty="0" err="1" smtClean="0"/>
              <a:t>nổi</a:t>
            </a:r>
            <a:r>
              <a:rPr lang="en-US" sz="2500" dirty="0" smtClean="0"/>
              <a:t> </a:t>
            </a:r>
            <a:r>
              <a:rPr lang="en-US" sz="2500" dirty="0" err="1" smtClean="0"/>
              <a:t>tiếng</a:t>
            </a:r>
            <a:r>
              <a:rPr lang="en-US" sz="2500" dirty="0" smtClean="0"/>
              <a:t> </a:t>
            </a:r>
            <a:r>
              <a:rPr lang="en-US" sz="2500" dirty="0" err="1" smtClean="0"/>
              <a:t>vì</a:t>
            </a:r>
            <a:r>
              <a:rPr lang="en-US" sz="2500" dirty="0" smtClean="0"/>
              <a:t> </a:t>
            </a:r>
            <a:r>
              <a:rPr lang="en-US" sz="2500" dirty="0" err="1" smtClean="0"/>
              <a:t>cái</a:t>
            </a:r>
            <a:r>
              <a:rPr lang="en-US" sz="2500" dirty="0" smtClean="0"/>
              <a:t> </a:t>
            </a:r>
            <a:r>
              <a:rPr lang="en-US" sz="2500" dirty="0" err="1" smtClean="0"/>
              <a:t>gì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Movement (n) </a:t>
            </a:r>
            <a:r>
              <a:rPr lang="en-US" sz="2500" dirty="0" err="1" smtClean="0"/>
              <a:t>phong</a:t>
            </a:r>
            <a:r>
              <a:rPr lang="en-US" sz="2500" dirty="0" smtClean="0"/>
              <a:t> </a:t>
            </a:r>
            <a:r>
              <a:rPr lang="en-US" sz="2500" dirty="0" err="1" smtClean="0"/>
              <a:t>trào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Ballroom : </a:t>
            </a:r>
            <a:r>
              <a:rPr lang="en-US" sz="2500" dirty="0" err="1" smtClean="0"/>
              <a:t>khiêu</a:t>
            </a:r>
            <a:r>
              <a:rPr lang="en-US" sz="2500" dirty="0" smtClean="0"/>
              <a:t> </a:t>
            </a:r>
            <a:r>
              <a:rPr lang="en-US" sz="2500" dirty="0" err="1" smtClean="0"/>
              <a:t>vũ</a:t>
            </a:r>
            <a:r>
              <a:rPr lang="en-US" sz="2500" dirty="0" smtClean="0"/>
              <a:t> </a:t>
            </a:r>
            <a:r>
              <a:rPr lang="en-US" sz="2500" dirty="0" err="1" smtClean="0"/>
              <a:t>theo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</a:t>
            </a:r>
            <a:r>
              <a:rPr lang="en-US" sz="2500" dirty="0" err="1" smtClean="0"/>
              <a:t>vũ</a:t>
            </a:r>
            <a:r>
              <a:rPr lang="en-US" sz="2500" dirty="0" smtClean="0"/>
              <a:t> </a:t>
            </a:r>
            <a:r>
              <a:rPr lang="en-US" sz="2500" dirty="0" err="1" smtClean="0"/>
              <a:t>điệu</a:t>
            </a:r>
            <a:r>
              <a:rPr lang="en-US" sz="2500" dirty="0" smtClean="0"/>
              <a:t> </a:t>
            </a:r>
            <a:r>
              <a:rPr lang="en-US" sz="2500" dirty="0" err="1" smtClean="0"/>
              <a:t>quy</a:t>
            </a:r>
            <a:r>
              <a:rPr lang="en-US" sz="2500" dirty="0" smtClean="0"/>
              <a:t> </a:t>
            </a:r>
            <a:r>
              <a:rPr lang="en-US" sz="2500" dirty="0" err="1" smtClean="0"/>
              <a:t>ước</a:t>
            </a: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Centenarian(s) (n.)</a:t>
            </a:r>
            <a:r>
              <a:rPr lang="en-US" sz="2800" dirty="0" smtClean="0"/>
              <a:t> /,</a:t>
            </a:r>
            <a:r>
              <a:rPr lang="en-US" sz="2800" dirty="0" err="1" smtClean="0"/>
              <a:t>senti'neəriən</a:t>
            </a:r>
            <a:r>
              <a:rPr lang="en-US" sz="2800" dirty="0" smtClean="0"/>
              <a:t>/ (a.):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sống</a:t>
            </a:r>
            <a:r>
              <a:rPr lang="en-US" sz="2800" dirty="0" smtClean="0"/>
              <a:t> </a:t>
            </a:r>
            <a:r>
              <a:rPr lang="en-US" sz="2800" dirty="0" err="1" smtClean="0"/>
              <a:t>trăm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, century (n.) = 100 years</a:t>
            </a:r>
            <a:endParaRPr lang="en-US" sz="2500" dirty="0" smtClean="0"/>
          </a:p>
          <a:p>
            <a:endParaRPr lang="en-US" sz="25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2020-03-24T01:39:32Z</dcterms:created>
  <dcterms:modified xsi:type="dcterms:W3CDTF">2020-03-24T01:39:51Z</dcterms:modified>
</cp:coreProperties>
</file>