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12E9-2704-802E-FBBA-4A02E7AA0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A04C-2546-E4D5-9284-C14B2F27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229F-BB60-5C8E-0B17-D37F5ABE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C8D8-B7C8-49EA-9EEC-1F16670F16A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9D25-C6DF-CF8F-AD6A-51CF8172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C98F1-1054-206E-39FE-4AFC6CC8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210C-E206-456A-BFD0-88247EC6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9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9C0B-F7E8-F5A0-D844-99A2DA6F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05B9B-F14C-85C3-14E6-252232A76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BFAC-CE3B-1DD0-6461-0CBC2491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C8D8-B7C8-49EA-9EEC-1F16670F16A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9958B-1ABB-8641-1CC3-0E8528E5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DB32-A152-C409-6B4F-830667CE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210C-E206-456A-BFD0-88247EC6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B2EE3-4756-9D5B-0A56-5B79DC95C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243E0-D8A4-86D8-EAC7-89865F044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E8580-2541-21C9-3F17-F6F37921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C8D8-B7C8-49EA-9EEC-1F16670F16A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20A1-8B93-7171-8EA2-6D366236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60F0D-FF8B-1DA5-6BF5-BED365EA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210C-E206-456A-BFD0-88247EC6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E455-8157-FC0D-F4EC-41B4C56E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87A5-7DEC-B5C3-5F94-205A267B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83C8-EFA3-6046-6B98-4228E582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C8D8-B7C8-49EA-9EEC-1F16670F16A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A422-4ABA-D6EF-6FBF-BB79E82A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26336-4A28-EBF3-9B1B-62AE89DA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210C-E206-456A-BFD0-88247EC6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1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BCA6-1D97-D48F-23C8-FDA87AD7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9FF42-A4FB-03EC-EDFB-78BEBB90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929D-E33A-7E85-D6AA-FFB75415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C8D8-B7C8-49EA-9EEC-1F16670F16A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388F-309F-A2F6-4A7A-9D9FEC62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108F-9E7C-764B-BAC5-89C5AC63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210C-E206-456A-BFD0-88247EC6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1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FD46-37A5-2318-6FB2-9EDE971E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923D-3D55-E320-9E72-E9365354D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3777B-36DC-FED0-4A21-9F0AFD2BD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B2844-211F-A0D2-ABB6-3D52AD42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C8D8-B7C8-49EA-9EEC-1F16670F16A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A277-93C1-F04B-0F02-10122970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CBF4B-4CE4-0280-BD50-03557820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210C-E206-456A-BFD0-88247EC6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9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4E1B-3DC7-1620-8F6F-E7974656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54C5-E6AB-99AD-494D-00ECD63B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4573F-B58A-C083-AEBC-0AA20B6C9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732B8-AF84-6AFB-BAB9-D5BBB5E90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E8FFA-2587-6F87-FE76-214B5087A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B09EA-1C07-E1EF-1525-0F752689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C8D8-B7C8-49EA-9EEC-1F16670F16A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938F2-55F0-0C60-22FE-3D8BBF3B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A91BC-4E0C-AC59-B219-6133111E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210C-E206-456A-BFD0-88247EC6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0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6AD-266F-5772-642B-769C0E12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26379-CB66-8736-B6F3-7837BC66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C8D8-B7C8-49EA-9EEC-1F16670F16A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CCA21-2EF2-3488-81DC-B33373CD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B5B2A-876E-AF2B-3650-E85276E0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210C-E206-456A-BFD0-88247EC6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4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324E4-FF94-8485-3317-8E8D28C5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C8D8-B7C8-49EA-9EEC-1F16670F16A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8CF44-8DA6-3993-F149-7E30EEBA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E8732-2BBD-D93B-FEFA-92CC2BF4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210C-E206-456A-BFD0-88247EC6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1495-AEE1-20EF-EF47-1EA99D87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3940-8734-A635-8964-8D901674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E5ABB-51DB-E815-D517-E0B20913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AC263-1B54-D38A-6597-0002B16E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C8D8-B7C8-49EA-9EEC-1F16670F16A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B2B18-E4DE-5310-BF2C-48546CCA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05CC-CB16-9266-4613-7C0A0AD5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210C-E206-456A-BFD0-88247EC6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0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24CF-271B-7CDF-3C5A-118D6429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C8D1A-A4C2-AC93-57D2-BF60A89FE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EE1D8-9066-4FEE-E111-6F3290DA8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7714D-539B-C351-55EB-7633A734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C8D8-B7C8-49EA-9EEC-1F16670F16A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247C2-EFF2-EA08-E9D0-27CAFF18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A7A3E-25F9-76B4-B1C5-9D77ED93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210C-E206-456A-BFD0-88247EC6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5969F-5E04-1BFA-3310-54A378E5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9032-222D-7B18-8F5A-F5D25648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5FC3-742C-CD6C-5F36-3E853EF33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C8D8-B7C8-49EA-9EEC-1F16670F16A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29EC-D81F-0625-80AF-D5334A095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24A4-4A73-40F6-3873-659A692C3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210C-E206-456A-BFD0-88247EC6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5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2743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name: </a:t>
            </a:r>
            <a:br>
              <a:rPr lang="en-US" dirty="0"/>
            </a:br>
            <a:r>
              <a:rPr lang="en-US" sz="5400" b="1" dirty="0">
                <a:solidFill>
                  <a:srgbClr val="FF0000"/>
                </a:solidFill>
              </a:rPr>
              <a:t>oanhbtn_TAB1103_2_2023-2024</a:t>
            </a:r>
            <a:endParaRPr lang="en-US" sz="73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865438"/>
            <a:ext cx="9144000" cy="3992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>
                <a:solidFill>
                  <a:srgbClr val="92D050"/>
                </a:solidFill>
              </a:rPr>
              <a:t>Course key: </a:t>
            </a:r>
          </a:p>
          <a:p>
            <a:pPr marL="0" indent="0">
              <a:buNone/>
            </a:pPr>
            <a:endParaRPr lang="en-US" sz="6600" b="1" dirty="0">
              <a:solidFill>
                <a:srgbClr val="92D050"/>
              </a:solidFill>
              <a:latin typeface="Fira Sans" panose="020B0503050000020004" pitchFamily="34" charset="0"/>
            </a:endParaRPr>
          </a:p>
          <a:p>
            <a:pPr marL="0" indent="0">
              <a:buNone/>
            </a:pPr>
            <a:r>
              <a:rPr lang="en-US" sz="6000" b="1" dirty="0">
                <a:latin typeface="Fira Sans" panose="020B0503050000020004" pitchFamily="34" charset="0"/>
              </a:rPr>
              <a:t> </a:t>
            </a:r>
            <a:r>
              <a:rPr lang="en-US" sz="5400" b="1" dirty="0">
                <a:latin typeface="Fira Sans" panose="020B0503050000020004" pitchFamily="34" charset="0"/>
              </a:rPr>
              <a:t>E-63KCVZZZVU3HW</a:t>
            </a:r>
            <a:endParaRPr lang="en-US" sz="4400" b="1" dirty="0">
              <a:latin typeface="Fira Sans" panose="020B0503050000020004" pitchFamily="34" charset="0"/>
            </a:endParaRPr>
          </a:p>
          <a:p>
            <a:pPr marL="0" indent="0">
              <a:buNone/>
            </a:pPr>
            <a:endParaRPr lang="en-US" sz="5000" b="1" dirty="0">
              <a:latin typeface="Fira Sans" panose="020B0503050000020004" pitchFamily="34" charset="0"/>
            </a:endParaRPr>
          </a:p>
          <a:p>
            <a:pPr marL="0" indent="0">
              <a:buNone/>
            </a:pPr>
            <a:endParaRPr lang="en-US" sz="5400" b="1" dirty="0">
              <a:latin typeface="Fira Sans" panose="020B0503050000020004" pitchFamily="34" charset="0"/>
            </a:endParaRPr>
          </a:p>
          <a:p>
            <a:pPr marL="0" indent="0">
              <a:buNone/>
            </a:pPr>
            <a:endParaRPr lang="en-US" sz="8000" b="1" dirty="0">
              <a:latin typeface="Fira Sans" panose="020B0503050000020004" pitchFamily="34" charset="0"/>
            </a:endParaRPr>
          </a:p>
          <a:p>
            <a:pPr marL="0" indent="0">
              <a:buNone/>
            </a:pPr>
            <a:endParaRPr lang="en-US" sz="9600" b="1" dirty="0"/>
          </a:p>
          <a:p>
            <a:pPr marL="0" indent="0">
              <a:buNone/>
            </a:pPr>
            <a:endParaRPr lang="en-US" sz="9600" b="1" dirty="0"/>
          </a:p>
          <a:p>
            <a:pPr>
              <a:buNone/>
            </a:pPr>
            <a:endParaRPr lang="en-US" sz="9600" b="1" dirty="0"/>
          </a:p>
          <a:p>
            <a:pPr>
              <a:buNone/>
            </a:pPr>
            <a:endParaRPr lang="en-US" sz="9600" b="1" dirty="0"/>
          </a:p>
          <a:p>
            <a:pPr>
              <a:buNone/>
            </a:pPr>
            <a:endParaRPr lang="en-US" sz="9600" b="1" dirty="0"/>
          </a:p>
          <a:p>
            <a:pPr>
              <a:buNone/>
            </a:pPr>
            <a:endParaRPr lang="en-US" sz="9600" b="1" dirty="0"/>
          </a:p>
          <a:p>
            <a:pPr>
              <a:buNone/>
            </a:pPr>
            <a:endParaRPr lang="en-US" sz="9600" b="1" dirty="0"/>
          </a:p>
          <a:p>
            <a:pPr>
              <a:buNone/>
            </a:pPr>
            <a:endParaRPr lang="en-US" sz="9600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</vt:lpstr>
      <vt:lpstr>Office Theme</vt:lpstr>
      <vt:lpstr>Course name:  oanhbtn_TAB1103_2_2023-2024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 oanhbtn_TAB1103_2_2023-2024</dc:title>
  <dc:creator>Thi Ngoc Bui</dc:creator>
  <cp:lastModifiedBy>Thi Ngoc Bui</cp:lastModifiedBy>
  <cp:revision>1</cp:revision>
  <dcterms:created xsi:type="dcterms:W3CDTF">2024-01-07T12:52:23Z</dcterms:created>
  <dcterms:modified xsi:type="dcterms:W3CDTF">2024-01-07T12:52:33Z</dcterms:modified>
</cp:coreProperties>
</file>