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5BA48B-B278-46BB-9ED9-C6DC016769BE}" type="datetimeFigureOut">
              <a:rPr lang="en-US" smtClean="0"/>
              <a:t>18/3/2020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BA48B-B278-46BB-9ED9-C6DC016769BE}" type="datetimeFigureOut">
              <a:rPr lang="en-US" smtClean="0"/>
              <a:t>18/3/2020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BA48B-B278-46BB-9ED9-C6DC016769BE}" type="datetimeFigureOut">
              <a:rPr lang="en-US" smtClean="0"/>
              <a:t>18/3/2020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BA48B-B278-46BB-9ED9-C6DC016769BE}" type="datetimeFigureOut">
              <a:rPr lang="en-US" smtClean="0"/>
              <a:t>18/3/2020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5BA48B-B278-46BB-9ED9-C6DC016769BE}" type="datetimeFigureOut">
              <a:rPr lang="en-US" smtClean="0"/>
              <a:t>18/3/2020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5BA48B-B278-46BB-9ED9-C6DC016769BE}" type="datetimeFigureOut">
              <a:rPr lang="en-US" smtClean="0"/>
              <a:t>18/3/2020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5BA48B-B278-46BB-9ED9-C6DC016769BE}" type="datetimeFigureOut">
              <a:rPr lang="en-US" smtClean="0"/>
              <a:t>18/3/2020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5BA48B-B278-46BB-9ED9-C6DC016769BE}" type="datetimeFigureOut">
              <a:rPr lang="en-US" smtClean="0"/>
              <a:t>18/3/2020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BA48B-B278-46BB-9ED9-C6DC016769BE}" type="datetimeFigureOut">
              <a:rPr lang="en-US" smtClean="0"/>
              <a:t>18/3/2020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BA48B-B278-46BB-9ED9-C6DC016769BE}" type="datetimeFigureOut">
              <a:rPr lang="en-US" smtClean="0"/>
              <a:t>18/3/2020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BA48B-B278-46BB-9ED9-C6DC016769BE}" type="datetimeFigureOut">
              <a:rPr lang="en-US" smtClean="0"/>
              <a:t>18/3/2020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2B376-55C7-41FF-B131-2502975988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BA48B-B278-46BB-9ED9-C6DC016769BE}" type="datetimeFigureOut">
              <a:rPr lang="en-US" smtClean="0"/>
              <a:t>18/3/2020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2B376-55C7-41FF-B131-2502975988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247864"/>
          </a:xfrm>
          <a:prstGeom prst="rect">
            <a:avLst/>
          </a:prstGeom>
          <a:noFill/>
        </p:spPr>
        <p:txBody>
          <a:bodyPr wrap="square" rtlCol="0">
            <a:spAutoFit/>
          </a:bodyPr>
          <a:lstStyle/>
          <a:p>
            <a:pPr algn="ctr"/>
            <a:r>
              <a:rPr lang="en-US" sz="4000" dirty="0" smtClean="0">
                <a:solidFill>
                  <a:srgbClr val="FF0000"/>
                </a:solidFill>
              </a:rPr>
              <a:t>Mid-term of Speaking (4 points)</a:t>
            </a:r>
          </a:p>
          <a:p>
            <a:pPr marL="342900" indent="-342900"/>
            <a:r>
              <a:rPr lang="en-US" sz="4000" dirty="0" smtClean="0"/>
              <a:t>1. Describe the picture: p9, 12, 15, 18, 21, 24, 27, 30, 32, 33, 36, 39, 42, 45, 51, 54, 59, 63, 66, 69, 71, 75, 78</a:t>
            </a:r>
          </a:p>
          <a:p>
            <a:pPr marL="742950" indent="-742950">
              <a:buFont typeface="+mj-lt"/>
              <a:buAutoNum type="alphaLcParenR"/>
            </a:pPr>
            <a:r>
              <a:rPr lang="en-US" sz="4000" dirty="0" smtClean="0"/>
              <a:t>    </a:t>
            </a:r>
            <a:r>
              <a:rPr lang="en-US" sz="4000" dirty="0" smtClean="0">
                <a:solidFill>
                  <a:srgbClr val="00B050"/>
                </a:solidFill>
              </a:rPr>
              <a:t>What do you see in the photo?</a:t>
            </a:r>
          </a:p>
          <a:p>
            <a:pPr marL="742950" indent="-742950">
              <a:buFont typeface="+mj-lt"/>
              <a:buAutoNum type="alphaLcParenR"/>
            </a:pPr>
            <a:r>
              <a:rPr lang="en-US" sz="4000" dirty="0" smtClean="0">
                <a:solidFill>
                  <a:srgbClr val="00B050"/>
                </a:solidFill>
              </a:rPr>
              <a:t>	 How do you feel about the photo?</a:t>
            </a:r>
            <a:r>
              <a:rPr lang="en-US" sz="4000" dirty="0" smtClean="0"/>
              <a:t> Do you like it? Why? (beautiful/ peaceful/ </a:t>
            </a:r>
            <a:r>
              <a:rPr lang="en-US" sz="4000" dirty="0" err="1" smtClean="0"/>
              <a:t>colourful</a:t>
            </a:r>
            <a:r>
              <a:rPr lang="en-US" sz="4000" dirty="0" smtClean="0"/>
              <a:t>….)</a:t>
            </a:r>
          </a:p>
          <a:p>
            <a:pPr marL="342900" indent="-342900"/>
            <a:r>
              <a:rPr lang="en-US" sz="4000" dirty="0" smtClean="0"/>
              <a:t>2. Answer the questions (</a:t>
            </a:r>
            <a:r>
              <a:rPr lang="en-US" sz="4000" dirty="0" smtClean="0">
                <a:solidFill>
                  <a:srgbClr val="FF0000"/>
                </a:solidFill>
              </a:rPr>
              <a:t>Edmodo.com</a:t>
            </a:r>
            <a:r>
              <a:rPr lang="en-US" sz="4000" dirty="0" smtClean="0"/>
              <a:t>) </a:t>
            </a:r>
          </a:p>
          <a:p>
            <a:pPr marL="342900" indent="-342900"/>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78532"/>
          </a:xfrm>
          <a:prstGeom prst="rect">
            <a:avLst/>
          </a:prstGeom>
          <a:noFill/>
        </p:spPr>
        <p:txBody>
          <a:bodyPr wrap="square" rtlCol="0">
            <a:spAutoFit/>
          </a:bodyPr>
          <a:lstStyle/>
          <a:p>
            <a:pPr algn="ctr"/>
            <a:r>
              <a:rPr lang="en-US" sz="3200" dirty="0" smtClean="0">
                <a:solidFill>
                  <a:srgbClr val="FF0000"/>
                </a:solidFill>
              </a:rPr>
              <a:t>Speaking in class (2 minutes, speak, do not look at the book)</a:t>
            </a:r>
          </a:p>
          <a:p>
            <a:pPr algn="ctr"/>
            <a:endParaRPr lang="en-US" sz="3200" dirty="0" smtClean="0">
              <a:solidFill>
                <a:srgbClr val="FF0000"/>
              </a:solidFill>
            </a:endParaRPr>
          </a:p>
          <a:p>
            <a:r>
              <a:rPr lang="en-US" sz="3600" dirty="0" smtClean="0"/>
              <a:t>Pages 11 (Exercise 8), p13 (Ex 11), 25 (Ex. 11), 26 (Ex. 6), 32(ex. 8), 35 (Ex. 11), 44 (Ex. 7), 45 (ex. 4), 47 (ex. 9), 47 (ex11, 12), 52 (ex.7), 59 (ex. 10), 61 (ex. 11), 62 (ex 7), 71 (ex 10), 73 (ex 11), 74 (ex 8)</a:t>
            </a:r>
          </a:p>
          <a:p>
            <a:endParaRPr lang="en-US" sz="3200" dirty="0" smtClean="0"/>
          </a:p>
          <a:p>
            <a:endParaRPr lang="en-US" sz="3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cp:revision>
  <dcterms:created xsi:type="dcterms:W3CDTF">2020-03-18T08:42:04Z</dcterms:created>
  <dcterms:modified xsi:type="dcterms:W3CDTF">2020-03-18T08:42:19Z</dcterms:modified>
</cp:coreProperties>
</file>