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3"/>
  </p:notesMasterIdLst>
  <p:sldIdLst>
    <p:sldId id="295" r:id="rId2"/>
    <p:sldId id="258" r:id="rId3"/>
    <p:sldId id="257" r:id="rId4"/>
    <p:sldId id="259" r:id="rId5"/>
    <p:sldId id="260" r:id="rId6"/>
    <p:sldId id="306" r:id="rId7"/>
    <p:sldId id="307" r:id="rId8"/>
    <p:sldId id="308" r:id="rId9"/>
    <p:sldId id="309" r:id="rId10"/>
    <p:sldId id="310" r:id="rId11"/>
    <p:sldId id="311" r:id="rId12"/>
    <p:sldId id="312" r:id="rId13"/>
    <p:sldId id="313" r:id="rId14"/>
    <p:sldId id="316" r:id="rId15"/>
    <p:sldId id="314" r:id="rId16"/>
    <p:sldId id="321" r:id="rId17"/>
    <p:sldId id="315" r:id="rId18"/>
    <p:sldId id="317" r:id="rId19"/>
    <p:sldId id="318" r:id="rId20"/>
    <p:sldId id="319" r:id="rId21"/>
    <p:sldId id="320" r:id="rId22"/>
    <p:sldId id="322" r:id="rId23"/>
    <p:sldId id="323" r:id="rId24"/>
    <p:sldId id="324" r:id="rId25"/>
    <p:sldId id="325" r:id="rId26"/>
    <p:sldId id="326" r:id="rId27"/>
    <p:sldId id="327" r:id="rId28"/>
    <p:sldId id="328" r:id="rId29"/>
    <p:sldId id="329" r:id="rId30"/>
    <p:sldId id="356" r:id="rId31"/>
    <p:sldId id="357" r:id="rId32"/>
    <p:sldId id="331" r:id="rId33"/>
    <p:sldId id="359" r:id="rId34"/>
    <p:sldId id="332" r:id="rId35"/>
    <p:sldId id="333" r:id="rId36"/>
    <p:sldId id="334" r:id="rId37"/>
    <p:sldId id="335" r:id="rId38"/>
    <p:sldId id="336" r:id="rId39"/>
    <p:sldId id="337" r:id="rId40"/>
    <p:sldId id="344" r:id="rId41"/>
    <p:sldId id="345" r:id="rId42"/>
    <p:sldId id="338" r:id="rId43"/>
    <p:sldId id="339" r:id="rId44"/>
    <p:sldId id="340" r:id="rId45"/>
    <p:sldId id="341" r:id="rId46"/>
    <p:sldId id="342" r:id="rId47"/>
    <p:sldId id="351" r:id="rId48"/>
    <p:sldId id="346" r:id="rId49"/>
    <p:sldId id="347" r:id="rId50"/>
    <p:sldId id="353" r:id="rId51"/>
    <p:sldId id="355" r:id="rId52"/>
    <p:sldId id="352" r:id="rId53"/>
    <p:sldId id="348" r:id="rId54"/>
    <p:sldId id="360" r:id="rId55"/>
    <p:sldId id="406" r:id="rId56"/>
    <p:sldId id="407" r:id="rId57"/>
    <p:sldId id="362" r:id="rId58"/>
    <p:sldId id="361" r:id="rId59"/>
    <p:sldId id="363" r:id="rId60"/>
    <p:sldId id="364" r:id="rId61"/>
    <p:sldId id="365" r:id="rId62"/>
    <p:sldId id="367" r:id="rId63"/>
    <p:sldId id="368" r:id="rId64"/>
    <p:sldId id="369" r:id="rId65"/>
    <p:sldId id="370" r:id="rId66"/>
    <p:sldId id="371" r:id="rId67"/>
    <p:sldId id="372" r:id="rId68"/>
    <p:sldId id="373" r:id="rId69"/>
    <p:sldId id="374" r:id="rId70"/>
    <p:sldId id="375" r:id="rId71"/>
    <p:sldId id="376" r:id="rId72"/>
    <p:sldId id="408" r:id="rId73"/>
    <p:sldId id="416" r:id="rId74"/>
    <p:sldId id="409" r:id="rId75"/>
    <p:sldId id="377" r:id="rId76"/>
    <p:sldId id="410" r:id="rId77"/>
    <p:sldId id="414" r:id="rId78"/>
    <p:sldId id="417" r:id="rId79"/>
    <p:sldId id="411" r:id="rId80"/>
    <p:sldId id="415" r:id="rId81"/>
    <p:sldId id="418" r:id="rId82"/>
    <p:sldId id="379" r:id="rId83"/>
    <p:sldId id="422" r:id="rId84"/>
    <p:sldId id="421" r:id="rId85"/>
    <p:sldId id="380" r:id="rId86"/>
    <p:sldId id="381" r:id="rId87"/>
    <p:sldId id="419" r:id="rId88"/>
    <p:sldId id="382" r:id="rId89"/>
    <p:sldId id="383" r:id="rId90"/>
    <p:sldId id="412" r:id="rId91"/>
    <p:sldId id="423" r:id="rId92"/>
    <p:sldId id="413" r:id="rId93"/>
    <p:sldId id="384" r:id="rId94"/>
    <p:sldId id="385" r:id="rId95"/>
    <p:sldId id="386" r:id="rId96"/>
    <p:sldId id="387" r:id="rId97"/>
    <p:sldId id="388" r:id="rId98"/>
    <p:sldId id="389" r:id="rId99"/>
    <p:sldId id="401" r:id="rId100"/>
    <p:sldId id="402" r:id="rId101"/>
    <p:sldId id="404"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_rels/data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59C249-0BB7-447A-A9D0-55CD3A9D58B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C3A8F6A5-124C-42DC-88A0-751F74456542}">
      <dgm:prSet phldrT="[Text]" custT="1"/>
      <dgm:spPr>
        <a:solidFill>
          <a:schemeClr val="accent1">
            <a:lumMod val="40000"/>
            <a:lumOff val="60000"/>
          </a:schemeClr>
        </a:solidFill>
      </dgm:spPr>
      <dgm:t>
        <a:bodyPr/>
        <a:lstStyle/>
        <a:p>
          <a:r>
            <a:rPr lang="en-GB" sz="3400" dirty="0" err="1">
              <a:solidFill>
                <a:schemeClr val="tx1"/>
              </a:solidFill>
              <a:latin typeface="Times New Roman" panose="02020603050405020304" pitchFamily="18" charset="0"/>
              <a:cs typeface="Times New Roman" panose="02020603050405020304" pitchFamily="18" charset="0"/>
            </a:rPr>
            <a:t>Tính</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quy</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phạm</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phổ</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biến</a:t>
          </a:r>
          <a:endParaRPr lang="en-GB" sz="3400" dirty="0">
            <a:solidFill>
              <a:schemeClr val="tx1"/>
            </a:solidFill>
            <a:latin typeface="Times New Roman" panose="02020603050405020304" pitchFamily="18" charset="0"/>
            <a:cs typeface="Times New Roman" panose="02020603050405020304" pitchFamily="18" charset="0"/>
          </a:endParaRPr>
        </a:p>
      </dgm:t>
    </dgm:pt>
    <dgm:pt modelId="{A0E04F39-8BBD-448A-9655-3DE67A326A03}" type="parTrans" cxnId="{7BB10641-1290-478E-91B0-2C8C3A0457D8}">
      <dgm:prSet/>
      <dgm:spPr/>
      <dgm:t>
        <a:bodyPr/>
        <a:lstStyle/>
        <a:p>
          <a:endParaRPr lang="en-GB"/>
        </a:p>
      </dgm:t>
    </dgm:pt>
    <dgm:pt modelId="{86DC2E64-DC04-40D7-9946-993A97E100FE}" type="sibTrans" cxnId="{7BB10641-1290-478E-91B0-2C8C3A0457D8}">
      <dgm:prSet/>
      <dgm:spPr/>
      <dgm:t>
        <a:bodyPr/>
        <a:lstStyle/>
        <a:p>
          <a:endParaRPr lang="en-GB"/>
        </a:p>
      </dgm:t>
    </dgm:pt>
    <dgm:pt modelId="{0086ED02-AEAF-4170-A498-F7BCE4BAFC82}">
      <dgm:prSet phldrT="[Text]" custT="1"/>
      <dgm:spPr>
        <a:solidFill>
          <a:schemeClr val="accent1">
            <a:lumMod val="40000"/>
            <a:lumOff val="60000"/>
          </a:schemeClr>
        </a:solidFill>
      </dgm:spPr>
      <dgm:t>
        <a:bodyPr/>
        <a:lstStyle/>
        <a:p>
          <a:r>
            <a:rPr lang="en-GB" sz="3400" dirty="0" err="1">
              <a:solidFill>
                <a:schemeClr val="tx1"/>
              </a:solidFill>
              <a:latin typeface="Times New Roman" panose="02020603050405020304" pitchFamily="18" charset="0"/>
              <a:cs typeface="Times New Roman" panose="02020603050405020304" pitchFamily="18" charset="0"/>
            </a:rPr>
            <a:t>Tính</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xác</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định</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chặt</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chẽ</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về</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mặt</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hình</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thức</a:t>
          </a:r>
          <a:endParaRPr lang="en-GB" sz="3400" dirty="0">
            <a:solidFill>
              <a:schemeClr val="tx1"/>
            </a:solidFill>
            <a:latin typeface="Times New Roman" panose="02020603050405020304" pitchFamily="18" charset="0"/>
            <a:cs typeface="Times New Roman" panose="02020603050405020304" pitchFamily="18" charset="0"/>
          </a:endParaRPr>
        </a:p>
      </dgm:t>
    </dgm:pt>
    <dgm:pt modelId="{2A2FB9D5-03CE-405E-B78A-79E45F023AC2}" type="parTrans" cxnId="{4FAC97FB-D065-40F4-B16B-E36A61020220}">
      <dgm:prSet/>
      <dgm:spPr/>
      <dgm:t>
        <a:bodyPr/>
        <a:lstStyle/>
        <a:p>
          <a:endParaRPr lang="en-GB"/>
        </a:p>
      </dgm:t>
    </dgm:pt>
    <dgm:pt modelId="{F75A48DB-FD52-423C-B69B-23E68A38BD60}" type="sibTrans" cxnId="{4FAC97FB-D065-40F4-B16B-E36A61020220}">
      <dgm:prSet/>
      <dgm:spPr/>
      <dgm:t>
        <a:bodyPr/>
        <a:lstStyle/>
        <a:p>
          <a:endParaRPr lang="en-GB"/>
        </a:p>
      </dgm:t>
    </dgm:pt>
    <dgm:pt modelId="{2A1ED9FE-71AA-4530-879C-A95538591CD2}">
      <dgm:prSet phldrT="[Text]" custT="1"/>
      <dgm:spPr>
        <a:solidFill>
          <a:schemeClr val="accent1">
            <a:lumMod val="40000"/>
            <a:lumOff val="60000"/>
          </a:schemeClr>
        </a:solidFill>
      </dgm:spPr>
      <dgm:t>
        <a:bodyPr/>
        <a:lstStyle/>
        <a:p>
          <a:r>
            <a:rPr lang="en-GB" sz="3400" dirty="0" err="1">
              <a:solidFill>
                <a:schemeClr val="tx1"/>
              </a:solidFill>
              <a:latin typeface="Times New Roman" panose="02020603050405020304" pitchFamily="18" charset="0"/>
              <a:cs typeface="Times New Roman" panose="02020603050405020304" pitchFamily="18" charset="0"/>
            </a:rPr>
            <a:t>Tính</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cưỡng</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chế</a:t>
          </a:r>
          <a:endParaRPr lang="en-GB" sz="3400" dirty="0">
            <a:solidFill>
              <a:schemeClr val="tx1"/>
            </a:solidFill>
            <a:latin typeface="Times New Roman" panose="02020603050405020304" pitchFamily="18" charset="0"/>
            <a:cs typeface="Times New Roman" panose="02020603050405020304" pitchFamily="18" charset="0"/>
          </a:endParaRPr>
        </a:p>
      </dgm:t>
    </dgm:pt>
    <dgm:pt modelId="{1F7F4696-84AF-4A90-9345-C7CB465574D8}" type="parTrans" cxnId="{541051AA-527A-4326-A196-908E0B75C268}">
      <dgm:prSet/>
      <dgm:spPr/>
      <dgm:t>
        <a:bodyPr/>
        <a:lstStyle/>
        <a:p>
          <a:endParaRPr lang="en-GB"/>
        </a:p>
      </dgm:t>
    </dgm:pt>
    <dgm:pt modelId="{EE3B27EA-200F-408D-A7EF-E8366975C08B}" type="sibTrans" cxnId="{541051AA-527A-4326-A196-908E0B75C268}">
      <dgm:prSet/>
      <dgm:spPr/>
      <dgm:t>
        <a:bodyPr/>
        <a:lstStyle/>
        <a:p>
          <a:endParaRPr lang="en-GB"/>
        </a:p>
      </dgm:t>
    </dgm:pt>
    <dgm:pt modelId="{BA95764E-7F13-44F6-8A91-FF84F09AD95D}" type="pres">
      <dgm:prSet presAssocID="{2759C249-0BB7-447A-A9D0-55CD3A9D58B6}" presName="linear" presStyleCnt="0">
        <dgm:presLayoutVars>
          <dgm:dir/>
          <dgm:animLvl val="lvl"/>
          <dgm:resizeHandles val="exact"/>
        </dgm:presLayoutVars>
      </dgm:prSet>
      <dgm:spPr/>
    </dgm:pt>
    <dgm:pt modelId="{D439F993-540E-4D68-9930-035CA4253C83}" type="pres">
      <dgm:prSet presAssocID="{C3A8F6A5-124C-42DC-88A0-751F74456542}" presName="parentLin" presStyleCnt="0"/>
      <dgm:spPr/>
    </dgm:pt>
    <dgm:pt modelId="{6D56499E-513E-44ED-96A8-970C6E7858F9}" type="pres">
      <dgm:prSet presAssocID="{C3A8F6A5-124C-42DC-88A0-751F74456542}" presName="parentLeftMargin" presStyleLbl="node1" presStyleIdx="0" presStyleCnt="3"/>
      <dgm:spPr/>
    </dgm:pt>
    <dgm:pt modelId="{811D8563-6B68-439D-B31B-28401F51AECA}" type="pres">
      <dgm:prSet presAssocID="{C3A8F6A5-124C-42DC-88A0-751F74456542}" presName="parentText" presStyleLbl="node1" presStyleIdx="0" presStyleCnt="3" custScaleX="108877" custLinFactNeighborX="-6493">
        <dgm:presLayoutVars>
          <dgm:chMax val="0"/>
          <dgm:bulletEnabled val="1"/>
        </dgm:presLayoutVars>
      </dgm:prSet>
      <dgm:spPr/>
    </dgm:pt>
    <dgm:pt modelId="{97C7C0C5-7E96-44D3-9A67-FE2E869CD1D8}" type="pres">
      <dgm:prSet presAssocID="{C3A8F6A5-124C-42DC-88A0-751F74456542}" presName="negativeSpace" presStyleCnt="0"/>
      <dgm:spPr/>
    </dgm:pt>
    <dgm:pt modelId="{2E34882C-BFC5-4910-9686-8098F8768643}" type="pres">
      <dgm:prSet presAssocID="{C3A8F6A5-124C-42DC-88A0-751F74456542}" presName="childText" presStyleLbl="conFgAcc1" presStyleIdx="0" presStyleCnt="3">
        <dgm:presLayoutVars>
          <dgm:bulletEnabled val="1"/>
        </dgm:presLayoutVars>
      </dgm:prSet>
      <dgm:spPr/>
    </dgm:pt>
    <dgm:pt modelId="{B38B3C05-0CE2-47B6-BBC2-743FD5E6B3B6}" type="pres">
      <dgm:prSet presAssocID="{86DC2E64-DC04-40D7-9946-993A97E100FE}" presName="spaceBetweenRectangles" presStyleCnt="0"/>
      <dgm:spPr/>
    </dgm:pt>
    <dgm:pt modelId="{298EB4BF-782F-463E-8DAC-879E2AA0D09F}" type="pres">
      <dgm:prSet presAssocID="{0086ED02-AEAF-4170-A498-F7BCE4BAFC82}" presName="parentLin" presStyleCnt="0"/>
      <dgm:spPr/>
    </dgm:pt>
    <dgm:pt modelId="{666538EB-6889-4B27-B6D3-8B2B73DAA670}" type="pres">
      <dgm:prSet presAssocID="{0086ED02-AEAF-4170-A498-F7BCE4BAFC82}" presName="parentLeftMargin" presStyleLbl="node1" presStyleIdx="0" presStyleCnt="3"/>
      <dgm:spPr/>
    </dgm:pt>
    <dgm:pt modelId="{3027A915-4F31-497D-B2F9-446BE1FFFEDB}" type="pres">
      <dgm:prSet presAssocID="{0086ED02-AEAF-4170-A498-F7BCE4BAFC82}" presName="parentText" presStyleLbl="node1" presStyleIdx="1" presStyleCnt="3" custScaleX="109496" custLinFactNeighborX="-6493">
        <dgm:presLayoutVars>
          <dgm:chMax val="0"/>
          <dgm:bulletEnabled val="1"/>
        </dgm:presLayoutVars>
      </dgm:prSet>
      <dgm:spPr/>
    </dgm:pt>
    <dgm:pt modelId="{37B48425-00CF-4266-9D93-FA7A7E70200A}" type="pres">
      <dgm:prSet presAssocID="{0086ED02-AEAF-4170-A498-F7BCE4BAFC82}" presName="negativeSpace" presStyleCnt="0"/>
      <dgm:spPr/>
    </dgm:pt>
    <dgm:pt modelId="{0B691914-7715-42C8-96AD-54BAEF21D7D6}" type="pres">
      <dgm:prSet presAssocID="{0086ED02-AEAF-4170-A498-F7BCE4BAFC82}" presName="childText" presStyleLbl="conFgAcc1" presStyleIdx="1" presStyleCnt="3">
        <dgm:presLayoutVars>
          <dgm:bulletEnabled val="1"/>
        </dgm:presLayoutVars>
      </dgm:prSet>
      <dgm:spPr/>
    </dgm:pt>
    <dgm:pt modelId="{90FACF6D-7A80-4C5F-98E7-65C6841540FB}" type="pres">
      <dgm:prSet presAssocID="{F75A48DB-FD52-423C-B69B-23E68A38BD60}" presName="spaceBetweenRectangles" presStyleCnt="0"/>
      <dgm:spPr/>
    </dgm:pt>
    <dgm:pt modelId="{0FF1DEF3-5625-422F-ABCB-29395F76EEE9}" type="pres">
      <dgm:prSet presAssocID="{2A1ED9FE-71AA-4530-879C-A95538591CD2}" presName="parentLin" presStyleCnt="0"/>
      <dgm:spPr/>
    </dgm:pt>
    <dgm:pt modelId="{93147F8F-4421-4BBB-A9D0-4520BBD17912}" type="pres">
      <dgm:prSet presAssocID="{2A1ED9FE-71AA-4530-879C-A95538591CD2}" presName="parentLeftMargin" presStyleLbl="node1" presStyleIdx="1" presStyleCnt="3"/>
      <dgm:spPr/>
    </dgm:pt>
    <dgm:pt modelId="{59BEE431-33D0-4F0A-BDB0-3ED7ADD9A45C}" type="pres">
      <dgm:prSet presAssocID="{2A1ED9FE-71AA-4530-879C-A95538591CD2}" presName="parentText" presStyleLbl="node1" presStyleIdx="2" presStyleCnt="3" custScaleX="108349" custLinFactNeighborX="-6493">
        <dgm:presLayoutVars>
          <dgm:chMax val="0"/>
          <dgm:bulletEnabled val="1"/>
        </dgm:presLayoutVars>
      </dgm:prSet>
      <dgm:spPr/>
    </dgm:pt>
    <dgm:pt modelId="{CA25B305-5AEF-481C-A6C6-893E71C8DF40}" type="pres">
      <dgm:prSet presAssocID="{2A1ED9FE-71AA-4530-879C-A95538591CD2}" presName="negativeSpace" presStyleCnt="0"/>
      <dgm:spPr/>
    </dgm:pt>
    <dgm:pt modelId="{A19855B3-CD5F-4B23-A530-C399272DA22A}" type="pres">
      <dgm:prSet presAssocID="{2A1ED9FE-71AA-4530-879C-A95538591CD2}" presName="childText" presStyleLbl="conFgAcc1" presStyleIdx="2" presStyleCnt="3">
        <dgm:presLayoutVars>
          <dgm:bulletEnabled val="1"/>
        </dgm:presLayoutVars>
      </dgm:prSet>
      <dgm:spPr/>
    </dgm:pt>
  </dgm:ptLst>
  <dgm:cxnLst>
    <dgm:cxn modelId="{05B01F08-35C4-429E-85C1-6941D8A48BB7}" type="presOf" srcId="{C3A8F6A5-124C-42DC-88A0-751F74456542}" destId="{811D8563-6B68-439D-B31B-28401F51AECA}" srcOrd="1" destOrd="0" presId="urn:microsoft.com/office/officeart/2005/8/layout/list1"/>
    <dgm:cxn modelId="{7BB10641-1290-478E-91B0-2C8C3A0457D8}" srcId="{2759C249-0BB7-447A-A9D0-55CD3A9D58B6}" destId="{C3A8F6A5-124C-42DC-88A0-751F74456542}" srcOrd="0" destOrd="0" parTransId="{A0E04F39-8BBD-448A-9655-3DE67A326A03}" sibTransId="{86DC2E64-DC04-40D7-9946-993A97E100FE}"/>
    <dgm:cxn modelId="{39859B99-9691-4575-8026-6451C282753A}" type="presOf" srcId="{0086ED02-AEAF-4170-A498-F7BCE4BAFC82}" destId="{666538EB-6889-4B27-B6D3-8B2B73DAA670}" srcOrd="0" destOrd="0" presId="urn:microsoft.com/office/officeart/2005/8/layout/list1"/>
    <dgm:cxn modelId="{541051AA-527A-4326-A196-908E0B75C268}" srcId="{2759C249-0BB7-447A-A9D0-55CD3A9D58B6}" destId="{2A1ED9FE-71AA-4530-879C-A95538591CD2}" srcOrd="2" destOrd="0" parTransId="{1F7F4696-84AF-4A90-9345-C7CB465574D8}" sibTransId="{EE3B27EA-200F-408D-A7EF-E8366975C08B}"/>
    <dgm:cxn modelId="{350173AA-83D5-4D27-8044-8D6A9153CBEF}" type="presOf" srcId="{2759C249-0BB7-447A-A9D0-55CD3A9D58B6}" destId="{BA95764E-7F13-44F6-8A91-FF84F09AD95D}" srcOrd="0" destOrd="0" presId="urn:microsoft.com/office/officeart/2005/8/layout/list1"/>
    <dgm:cxn modelId="{0AF415BB-0E16-4802-A400-4920CA331012}" type="presOf" srcId="{C3A8F6A5-124C-42DC-88A0-751F74456542}" destId="{6D56499E-513E-44ED-96A8-970C6E7858F9}" srcOrd="0" destOrd="0" presId="urn:microsoft.com/office/officeart/2005/8/layout/list1"/>
    <dgm:cxn modelId="{62DC8CD0-12FD-4E6A-A7D7-1D035F7D5683}" type="presOf" srcId="{2A1ED9FE-71AA-4530-879C-A95538591CD2}" destId="{59BEE431-33D0-4F0A-BDB0-3ED7ADD9A45C}" srcOrd="1" destOrd="0" presId="urn:microsoft.com/office/officeart/2005/8/layout/list1"/>
    <dgm:cxn modelId="{9D15CBD3-C475-489C-A623-A610CC5E7956}" type="presOf" srcId="{2A1ED9FE-71AA-4530-879C-A95538591CD2}" destId="{93147F8F-4421-4BBB-A9D0-4520BBD17912}" srcOrd="0" destOrd="0" presId="urn:microsoft.com/office/officeart/2005/8/layout/list1"/>
    <dgm:cxn modelId="{46C2BFE5-21FB-4B67-B82B-C005676CC19A}" type="presOf" srcId="{0086ED02-AEAF-4170-A498-F7BCE4BAFC82}" destId="{3027A915-4F31-497D-B2F9-446BE1FFFEDB}" srcOrd="1" destOrd="0" presId="urn:microsoft.com/office/officeart/2005/8/layout/list1"/>
    <dgm:cxn modelId="{4FAC97FB-D065-40F4-B16B-E36A61020220}" srcId="{2759C249-0BB7-447A-A9D0-55CD3A9D58B6}" destId="{0086ED02-AEAF-4170-A498-F7BCE4BAFC82}" srcOrd="1" destOrd="0" parTransId="{2A2FB9D5-03CE-405E-B78A-79E45F023AC2}" sibTransId="{F75A48DB-FD52-423C-B69B-23E68A38BD60}"/>
    <dgm:cxn modelId="{2B98AB7F-C559-485A-A297-D25628301A8C}" type="presParOf" srcId="{BA95764E-7F13-44F6-8A91-FF84F09AD95D}" destId="{D439F993-540E-4D68-9930-035CA4253C83}" srcOrd="0" destOrd="0" presId="urn:microsoft.com/office/officeart/2005/8/layout/list1"/>
    <dgm:cxn modelId="{CBE5BA55-4BCA-42C5-969C-C0E9905AAA6D}" type="presParOf" srcId="{D439F993-540E-4D68-9930-035CA4253C83}" destId="{6D56499E-513E-44ED-96A8-970C6E7858F9}" srcOrd="0" destOrd="0" presId="urn:microsoft.com/office/officeart/2005/8/layout/list1"/>
    <dgm:cxn modelId="{24C4852F-38D1-4584-A00C-73D3AB087116}" type="presParOf" srcId="{D439F993-540E-4D68-9930-035CA4253C83}" destId="{811D8563-6B68-439D-B31B-28401F51AECA}" srcOrd="1" destOrd="0" presId="urn:microsoft.com/office/officeart/2005/8/layout/list1"/>
    <dgm:cxn modelId="{508173C4-3EE4-449A-ADDD-65CCE457404D}" type="presParOf" srcId="{BA95764E-7F13-44F6-8A91-FF84F09AD95D}" destId="{97C7C0C5-7E96-44D3-9A67-FE2E869CD1D8}" srcOrd="1" destOrd="0" presId="urn:microsoft.com/office/officeart/2005/8/layout/list1"/>
    <dgm:cxn modelId="{C6DB7C5D-5C47-487F-8C2B-A8F4920A1469}" type="presParOf" srcId="{BA95764E-7F13-44F6-8A91-FF84F09AD95D}" destId="{2E34882C-BFC5-4910-9686-8098F8768643}" srcOrd="2" destOrd="0" presId="urn:microsoft.com/office/officeart/2005/8/layout/list1"/>
    <dgm:cxn modelId="{1AE1E8CB-1135-4E87-AAF5-B08CFAA71D4A}" type="presParOf" srcId="{BA95764E-7F13-44F6-8A91-FF84F09AD95D}" destId="{B38B3C05-0CE2-47B6-BBC2-743FD5E6B3B6}" srcOrd="3" destOrd="0" presId="urn:microsoft.com/office/officeart/2005/8/layout/list1"/>
    <dgm:cxn modelId="{B0D325B2-B997-4410-91AB-408BEB69C487}" type="presParOf" srcId="{BA95764E-7F13-44F6-8A91-FF84F09AD95D}" destId="{298EB4BF-782F-463E-8DAC-879E2AA0D09F}" srcOrd="4" destOrd="0" presId="urn:microsoft.com/office/officeart/2005/8/layout/list1"/>
    <dgm:cxn modelId="{55FA9A2B-1F2B-41F5-9450-1BEA8D113479}" type="presParOf" srcId="{298EB4BF-782F-463E-8DAC-879E2AA0D09F}" destId="{666538EB-6889-4B27-B6D3-8B2B73DAA670}" srcOrd="0" destOrd="0" presId="urn:microsoft.com/office/officeart/2005/8/layout/list1"/>
    <dgm:cxn modelId="{237B83DD-DBFF-42D9-8ADF-D97E2E9C8ACE}" type="presParOf" srcId="{298EB4BF-782F-463E-8DAC-879E2AA0D09F}" destId="{3027A915-4F31-497D-B2F9-446BE1FFFEDB}" srcOrd="1" destOrd="0" presId="urn:microsoft.com/office/officeart/2005/8/layout/list1"/>
    <dgm:cxn modelId="{80351E97-AA60-444D-BDD9-72E211E2240B}" type="presParOf" srcId="{BA95764E-7F13-44F6-8A91-FF84F09AD95D}" destId="{37B48425-00CF-4266-9D93-FA7A7E70200A}" srcOrd="5" destOrd="0" presId="urn:microsoft.com/office/officeart/2005/8/layout/list1"/>
    <dgm:cxn modelId="{1E3974F0-6156-44D7-95C5-6CE00DDB8335}" type="presParOf" srcId="{BA95764E-7F13-44F6-8A91-FF84F09AD95D}" destId="{0B691914-7715-42C8-96AD-54BAEF21D7D6}" srcOrd="6" destOrd="0" presId="urn:microsoft.com/office/officeart/2005/8/layout/list1"/>
    <dgm:cxn modelId="{DB9A5162-9363-497C-85DB-27F6F1229280}" type="presParOf" srcId="{BA95764E-7F13-44F6-8A91-FF84F09AD95D}" destId="{90FACF6D-7A80-4C5F-98E7-65C6841540FB}" srcOrd="7" destOrd="0" presId="urn:microsoft.com/office/officeart/2005/8/layout/list1"/>
    <dgm:cxn modelId="{07774E0F-7D57-42D4-9616-4B587F04AB3C}" type="presParOf" srcId="{BA95764E-7F13-44F6-8A91-FF84F09AD95D}" destId="{0FF1DEF3-5625-422F-ABCB-29395F76EEE9}" srcOrd="8" destOrd="0" presId="urn:microsoft.com/office/officeart/2005/8/layout/list1"/>
    <dgm:cxn modelId="{FD96E19F-E5D2-43D1-A6DA-EA1A0B3134FC}" type="presParOf" srcId="{0FF1DEF3-5625-422F-ABCB-29395F76EEE9}" destId="{93147F8F-4421-4BBB-A9D0-4520BBD17912}" srcOrd="0" destOrd="0" presId="urn:microsoft.com/office/officeart/2005/8/layout/list1"/>
    <dgm:cxn modelId="{75D85872-6C81-4E8E-8F14-90FD8316C30F}" type="presParOf" srcId="{0FF1DEF3-5625-422F-ABCB-29395F76EEE9}" destId="{59BEE431-33D0-4F0A-BDB0-3ED7ADD9A45C}" srcOrd="1" destOrd="0" presId="urn:microsoft.com/office/officeart/2005/8/layout/list1"/>
    <dgm:cxn modelId="{10E34BD3-8C8D-4595-876C-1606BCECB68C}" type="presParOf" srcId="{BA95764E-7F13-44F6-8A91-FF84F09AD95D}" destId="{CA25B305-5AEF-481C-A6C6-893E71C8DF40}" srcOrd="9" destOrd="0" presId="urn:microsoft.com/office/officeart/2005/8/layout/list1"/>
    <dgm:cxn modelId="{48A730A4-07AA-43C6-BFD2-358F626E80B6}" type="presParOf" srcId="{BA95764E-7F13-44F6-8A91-FF84F09AD95D}" destId="{A19855B3-CD5F-4B23-A530-C399272DA22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258213-4346-4125-9FFB-37754419ADCE}"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GB"/>
        </a:p>
      </dgm:t>
    </dgm:pt>
    <dgm:pt modelId="{6C6CFDDF-0762-40C9-88A5-D1D14CC420DF}">
      <dgm:prSet phldrT="[Text]" custT="1"/>
      <dgm:spPr>
        <a:solidFill>
          <a:schemeClr val="accent1">
            <a:lumMod val="20000"/>
            <a:lumOff val="80000"/>
          </a:schemeClr>
        </a:solidFill>
      </dgm:spPr>
      <dgm:t>
        <a:bodyPr/>
        <a:lstStyle/>
        <a:p>
          <a:r>
            <a:rPr lang="en-GB" sz="3400" dirty="0" err="1">
              <a:solidFill>
                <a:schemeClr val="tx1"/>
              </a:solidFill>
              <a:latin typeface="Times New Roman" panose="02020603050405020304" pitchFamily="18" charset="0"/>
              <a:cs typeface="Times New Roman" panose="02020603050405020304" pitchFamily="18" charset="0"/>
            </a:rPr>
            <a:t>Trách</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nhiệm</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hình</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sự</a:t>
          </a:r>
          <a:endParaRPr lang="en-GB" sz="3400" dirty="0">
            <a:solidFill>
              <a:schemeClr val="tx1"/>
            </a:solidFill>
            <a:latin typeface="Times New Roman" panose="02020603050405020304" pitchFamily="18" charset="0"/>
            <a:cs typeface="Times New Roman" panose="02020603050405020304" pitchFamily="18" charset="0"/>
          </a:endParaRPr>
        </a:p>
      </dgm:t>
    </dgm:pt>
    <dgm:pt modelId="{3C4817EB-9320-4ABB-9D2B-635AE12199D4}" type="parTrans" cxnId="{95A22CF3-DA4F-488C-AE83-FF479B004D55}">
      <dgm:prSet/>
      <dgm:spPr/>
      <dgm:t>
        <a:bodyPr/>
        <a:lstStyle/>
        <a:p>
          <a:endParaRPr lang="en-GB"/>
        </a:p>
      </dgm:t>
    </dgm:pt>
    <dgm:pt modelId="{3FC4F0A1-3B1B-4EFA-A51C-F83D38FBA1C0}" type="sibTrans" cxnId="{95A22CF3-DA4F-488C-AE83-FF479B004D55}">
      <dgm:prSet/>
      <dgm:spPr/>
      <dgm:t>
        <a:bodyPr/>
        <a:lstStyle/>
        <a:p>
          <a:endParaRPr lang="en-GB"/>
        </a:p>
      </dgm:t>
    </dgm:pt>
    <dgm:pt modelId="{307D8FA7-0585-4FF0-99FC-37A0BDA3242C}">
      <dgm:prSet phldrT="[Text]" custT="1"/>
      <dgm:spPr>
        <a:solidFill>
          <a:schemeClr val="accent1">
            <a:lumMod val="20000"/>
            <a:lumOff val="80000"/>
          </a:schemeClr>
        </a:solidFill>
      </dgm:spPr>
      <dgm:t>
        <a:bodyPr/>
        <a:lstStyle/>
        <a:p>
          <a:r>
            <a:rPr lang="en-GB" sz="3400" dirty="0" err="1">
              <a:solidFill>
                <a:schemeClr val="tx1"/>
              </a:solidFill>
              <a:latin typeface="Times New Roman" panose="02020603050405020304" pitchFamily="18" charset="0"/>
              <a:cs typeface="Times New Roman" panose="02020603050405020304" pitchFamily="18" charset="0"/>
            </a:rPr>
            <a:t>Trách</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nhiệm</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hành</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chính</a:t>
          </a:r>
          <a:endParaRPr lang="en-GB" sz="3400" dirty="0">
            <a:solidFill>
              <a:schemeClr val="tx1"/>
            </a:solidFill>
            <a:latin typeface="Times New Roman" panose="02020603050405020304" pitchFamily="18" charset="0"/>
            <a:cs typeface="Times New Roman" panose="02020603050405020304" pitchFamily="18" charset="0"/>
          </a:endParaRPr>
        </a:p>
      </dgm:t>
    </dgm:pt>
    <dgm:pt modelId="{9D6CA448-4FB5-41AC-96DE-E67540E379EB}" type="parTrans" cxnId="{033EE213-3B9F-4D01-A038-C20544EA89ED}">
      <dgm:prSet/>
      <dgm:spPr/>
      <dgm:t>
        <a:bodyPr/>
        <a:lstStyle/>
        <a:p>
          <a:endParaRPr lang="en-GB"/>
        </a:p>
      </dgm:t>
    </dgm:pt>
    <dgm:pt modelId="{664804CB-9AD0-4A35-9F5B-381812EE01FF}" type="sibTrans" cxnId="{033EE213-3B9F-4D01-A038-C20544EA89ED}">
      <dgm:prSet/>
      <dgm:spPr/>
      <dgm:t>
        <a:bodyPr/>
        <a:lstStyle/>
        <a:p>
          <a:endParaRPr lang="en-GB"/>
        </a:p>
      </dgm:t>
    </dgm:pt>
    <dgm:pt modelId="{62A744EA-98E5-43A0-8248-4EFB696E624D}">
      <dgm:prSet phldrT="[Text]" custT="1"/>
      <dgm:spPr>
        <a:solidFill>
          <a:schemeClr val="accent1">
            <a:lumMod val="20000"/>
            <a:lumOff val="80000"/>
          </a:schemeClr>
        </a:solidFill>
      </dgm:spPr>
      <dgm:t>
        <a:bodyPr/>
        <a:lstStyle/>
        <a:p>
          <a:r>
            <a:rPr lang="en-GB" sz="3400" dirty="0" err="1">
              <a:solidFill>
                <a:schemeClr val="tx1"/>
              </a:solidFill>
              <a:latin typeface="Times New Roman" panose="02020603050405020304" pitchFamily="18" charset="0"/>
              <a:cs typeface="Times New Roman" panose="02020603050405020304" pitchFamily="18" charset="0"/>
            </a:rPr>
            <a:t>Trách</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nhiệm</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dân</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sự</a:t>
          </a:r>
          <a:endParaRPr lang="en-GB" sz="3400" dirty="0">
            <a:solidFill>
              <a:schemeClr val="tx1"/>
            </a:solidFill>
            <a:latin typeface="Times New Roman" panose="02020603050405020304" pitchFamily="18" charset="0"/>
            <a:cs typeface="Times New Roman" panose="02020603050405020304" pitchFamily="18" charset="0"/>
          </a:endParaRPr>
        </a:p>
      </dgm:t>
    </dgm:pt>
    <dgm:pt modelId="{9169C453-C0B4-4971-A222-F65D75A2873E}" type="parTrans" cxnId="{D6357BCD-EDE4-4039-A5E6-5A5327EB71AD}">
      <dgm:prSet/>
      <dgm:spPr/>
      <dgm:t>
        <a:bodyPr/>
        <a:lstStyle/>
        <a:p>
          <a:endParaRPr lang="en-GB"/>
        </a:p>
      </dgm:t>
    </dgm:pt>
    <dgm:pt modelId="{7B7469EF-A291-494A-A747-AA41C4AC4F27}" type="sibTrans" cxnId="{D6357BCD-EDE4-4039-A5E6-5A5327EB71AD}">
      <dgm:prSet/>
      <dgm:spPr/>
      <dgm:t>
        <a:bodyPr/>
        <a:lstStyle/>
        <a:p>
          <a:endParaRPr lang="en-GB"/>
        </a:p>
      </dgm:t>
    </dgm:pt>
    <dgm:pt modelId="{FD8D35C2-DDAD-499F-9FD7-FF0E505E2346}">
      <dgm:prSet phldrT="[Text]" custT="1"/>
      <dgm:spPr>
        <a:solidFill>
          <a:schemeClr val="accent1">
            <a:lumMod val="20000"/>
            <a:lumOff val="80000"/>
          </a:schemeClr>
        </a:solidFill>
      </dgm:spPr>
      <dgm:t>
        <a:bodyPr/>
        <a:lstStyle/>
        <a:p>
          <a:r>
            <a:rPr lang="en-GB" sz="3400" dirty="0" err="1">
              <a:solidFill>
                <a:schemeClr val="tx1"/>
              </a:solidFill>
              <a:latin typeface="Times New Roman" panose="02020603050405020304" pitchFamily="18" charset="0"/>
              <a:cs typeface="Times New Roman" panose="02020603050405020304" pitchFamily="18" charset="0"/>
            </a:rPr>
            <a:t>Trách</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nhiệm</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kỷ</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luật</a:t>
          </a:r>
          <a:endParaRPr lang="en-GB" sz="3400" dirty="0">
            <a:solidFill>
              <a:schemeClr val="tx1"/>
            </a:solidFill>
            <a:latin typeface="Times New Roman" panose="02020603050405020304" pitchFamily="18" charset="0"/>
            <a:cs typeface="Times New Roman" panose="02020603050405020304" pitchFamily="18" charset="0"/>
          </a:endParaRPr>
        </a:p>
      </dgm:t>
    </dgm:pt>
    <dgm:pt modelId="{3A44C19F-524E-4ED8-98E5-0A373E59CE6E}" type="parTrans" cxnId="{6B653182-0D8E-4C2C-8210-9E2386850A5C}">
      <dgm:prSet/>
      <dgm:spPr/>
      <dgm:t>
        <a:bodyPr/>
        <a:lstStyle/>
        <a:p>
          <a:endParaRPr lang="en-GB"/>
        </a:p>
      </dgm:t>
    </dgm:pt>
    <dgm:pt modelId="{6B017016-EE76-424F-B823-F0CDB6D09251}" type="sibTrans" cxnId="{6B653182-0D8E-4C2C-8210-9E2386850A5C}">
      <dgm:prSet/>
      <dgm:spPr/>
      <dgm:t>
        <a:bodyPr/>
        <a:lstStyle/>
        <a:p>
          <a:endParaRPr lang="en-GB"/>
        </a:p>
      </dgm:t>
    </dgm:pt>
    <dgm:pt modelId="{6415D5D3-6CD7-40ED-BDD3-5713193C0A43}" type="pres">
      <dgm:prSet presAssocID="{4D258213-4346-4125-9FFB-37754419ADCE}" presName="matrix" presStyleCnt="0">
        <dgm:presLayoutVars>
          <dgm:chMax val="1"/>
          <dgm:dir/>
          <dgm:resizeHandles val="exact"/>
        </dgm:presLayoutVars>
      </dgm:prSet>
      <dgm:spPr/>
    </dgm:pt>
    <dgm:pt modelId="{392EDEA9-CDF8-42A6-92DB-491D6BA9C739}" type="pres">
      <dgm:prSet presAssocID="{4D258213-4346-4125-9FFB-37754419ADCE}" presName="axisShape" presStyleLbl="bgShp" presStyleIdx="0" presStyleCnt="1"/>
      <dgm:spPr/>
    </dgm:pt>
    <dgm:pt modelId="{AA9870E0-916F-4863-B726-6E1DF6CBE902}" type="pres">
      <dgm:prSet presAssocID="{4D258213-4346-4125-9FFB-37754419ADCE}" presName="rect1" presStyleLbl="node1" presStyleIdx="0" presStyleCnt="4">
        <dgm:presLayoutVars>
          <dgm:chMax val="0"/>
          <dgm:chPref val="0"/>
          <dgm:bulletEnabled val="1"/>
        </dgm:presLayoutVars>
      </dgm:prSet>
      <dgm:spPr/>
    </dgm:pt>
    <dgm:pt modelId="{12160446-C065-4E6B-8501-77F7771EE04D}" type="pres">
      <dgm:prSet presAssocID="{4D258213-4346-4125-9FFB-37754419ADCE}" presName="rect2" presStyleLbl="node1" presStyleIdx="1" presStyleCnt="4">
        <dgm:presLayoutVars>
          <dgm:chMax val="0"/>
          <dgm:chPref val="0"/>
          <dgm:bulletEnabled val="1"/>
        </dgm:presLayoutVars>
      </dgm:prSet>
      <dgm:spPr/>
    </dgm:pt>
    <dgm:pt modelId="{819A2937-8B43-4491-8120-9C12DAB32682}" type="pres">
      <dgm:prSet presAssocID="{4D258213-4346-4125-9FFB-37754419ADCE}" presName="rect3" presStyleLbl="node1" presStyleIdx="2" presStyleCnt="4">
        <dgm:presLayoutVars>
          <dgm:chMax val="0"/>
          <dgm:chPref val="0"/>
          <dgm:bulletEnabled val="1"/>
        </dgm:presLayoutVars>
      </dgm:prSet>
      <dgm:spPr/>
    </dgm:pt>
    <dgm:pt modelId="{FF9E3C26-EBE2-4B66-91CE-BFCEE842455F}" type="pres">
      <dgm:prSet presAssocID="{4D258213-4346-4125-9FFB-37754419ADCE}" presName="rect4" presStyleLbl="node1" presStyleIdx="3" presStyleCnt="4">
        <dgm:presLayoutVars>
          <dgm:chMax val="0"/>
          <dgm:chPref val="0"/>
          <dgm:bulletEnabled val="1"/>
        </dgm:presLayoutVars>
      </dgm:prSet>
      <dgm:spPr/>
    </dgm:pt>
  </dgm:ptLst>
  <dgm:cxnLst>
    <dgm:cxn modelId="{033EE213-3B9F-4D01-A038-C20544EA89ED}" srcId="{4D258213-4346-4125-9FFB-37754419ADCE}" destId="{307D8FA7-0585-4FF0-99FC-37A0BDA3242C}" srcOrd="1" destOrd="0" parTransId="{9D6CA448-4FB5-41AC-96DE-E67540E379EB}" sibTransId="{664804CB-9AD0-4A35-9F5B-381812EE01FF}"/>
    <dgm:cxn modelId="{895F3031-4299-4F6E-8E7A-A99361C4125D}" type="presOf" srcId="{6C6CFDDF-0762-40C9-88A5-D1D14CC420DF}" destId="{AA9870E0-916F-4863-B726-6E1DF6CBE902}" srcOrd="0" destOrd="0" presId="urn:microsoft.com/office/officeart/2005/8/layout/matrix2"/>
    <dgm:cxn modelId="{B7DB7B7F-CC8C-41F8-AC60-60F24F98E01A}" type="presOf" srcId="{FD8D35C2-DDAD-499F-9FD7-FF0E505E2346}" destId="{FF9E3C26-EBE2-4B66-91CE-BFCEE842455F}" srcOrd="0" destOrd="0" presId="urn:microsoft.com/office/officeart/2005/8/layout/matrix2"/>
    <dgm:cxn modelId="{6B653182-0D8E-4C2C-8210-9E2386850A5C}" srcId="{4D258213-4346-4125-9FFB-37754419ADCE}" destId="{FD8D35C2-DDAD-499F-9FD7-FF0E505E2346}" srcOrd="3" destOrd="0" parTransId="{3A44C19F-524E-4ED8-98E5-0A373E59CE6E}" sibTransId="{6B017016-EE76-424F-B823-F0CDB6D09251}"/>
    <dgm:cxn modelId="{919C4CB0-6EE9-4113-8E9B-E58C2B019D09}" type="presOf" srcId="{62A744EA-98E5-43A0-8248-4EFB696E624D}" destId="{819A2937-8B43-4491-8120-9C12DAB32682}" srcOrd="0" destOrd="0" presId="urn:microsoft.com/office/officeart/2005/8/layout/matrix2"/>
    <dgm:cxn modelId="{066756C4-0CEC-47C1-A4DF-5396E5F03B2E}" type="presOf" srcId="{307D8FA7-0585-4FF0-99FC-37A0BDA3242C}" destId="{12160446-C065-4E6B-8501-77F7771EE04D}" srcOrd="0" destOrd="0" presId="urn:microsoft.com/office/officeart/2005/8/layout/matrix2"/>
    <dgm:cxn modelId="{D6357BCD-EDE4-4039-A5E6-5A5327EB71AD}" srcId="{4D258213-4346-4125-9FFB-37754419ADCE}" destId="{62A744EA-98E5-43A0-8248-4EFB696E624D}" srcOrd="2" destOrd="0" parTransId="{9169C453-C0B4-4971-A222-F65D75A2873E}" sibTransId="{7B7469EF-A291-494A-A747-AA41C4AC4F27}"/>
    <dgm:cxn modelId="{03D5DDE8-A935-4B60-B887-9300E9E78FB1}" type="presOf" srcId="{4D258213-4346-4125-9FFB-37754419ADCE}" destId="{6415D5D3-6CD7-40ED-BDD3-5713193C0A43}" srcOrd="0" destOrd="0" presId="urn:microsoft.com/office/officeart/2005/8/layout/matrix2"/>
    <dgm:cxn modelId="{95A22CF3-DA4F-488C-AE83-FF479B004D55}" srcId="{4D258213-4346-4125-9FFB-37754419ADCE}" destId="{6C6CFDDF-0762-40C9-88A5-D1D14CC420DF}" srcOrd="0" destOrd="0" parTransId="{3C4817EB-9320-4ABB-9D2B-635AE12199D4}" sibTransId="{3FC4F0A1-3B1B-4EFA-A51C-F83D38FBA1C0}"/>
    <dgm:cxn modelId="{D2DAED16-F9E6-433A-8863-4EABBDFBE49C}" type="presParOf" srcId="{6415D5D3-6CD7-40ED-BDD3-5713193C0A43}" destId="{392EDEA9-CDF8-42A6-92DB-491D6BA9C739}" srcOrd="0" destOrd="0" presId="urn:microsoft.com/office/officeart/2005/8/layout/matrix2"/>
    <dgm:cxn modelId="{CC9F39C2-7271-4407-9280-E724AD28F0E7}" type="presParOf" srcId="{6415D5D3-6CD7-40ED-BDD3-5713193C0A43}" destId="{AA9870E0-916F-4863-B726-6E1DF6CBE902}" srcOrd="1" destOrd="0" presId="urn:microsoft.com/office/officeart/2005/8/layout/matrix2"/>
    <dgm:cxn modelId="{6A358074-710E-441D-B800-892F6782D67C}" type="presParOf" srcId="{6415D5D3-6CD7-40ED-BDD3-5713193C0A43}" destId="{12160446-C065-4E6B-8501-77F7771EE04D}" srcOrd="2" destOrd="0" presId="urn:microsoft.com/office/officeart/2005/8/layout/matrix2"/>
    <dgm:cxn modelId="{E887E4DE-E77D-40D9-9D8C-E5558FD1300F}" type="presParOf" srcId="{6415D5D3-6CD7-40ED-BDD3-5713193C0A43}" destId="{819A2937-8B43-4491-8120-9C12DAB32682}" srcOrd="3" destOrd="0" presId="urn:microsoft.com/office/officeart/2005/8/layout/matrix2"/>
    <dgm:cxn modelId="{8A518146-D29E-43C0-A4D9-7F663F70CEC8}" type="presParOf" srcId="{6415D5D3-6CD7-40ED-BDD3-5713193C0A43}" destId="{FF9E3C26-EBE2-4B66-91CE-BFCEE842455F}"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F168FB-9369-4CC5-B17D-BA3E8874829A}"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GB"/>
        </a:p>
      </dgm:t>
    </dgm:pt>
    <dgm:pt modelId="{BE9C0AE4-1787-45A9-8E9B-4BF1C716F92A}">
      <dgm:prSet phldrT="[Text]" custT="1"/>
      <dgm:spPr/>
      <dgm:t>
        <a:bodyPr/>
        <a:lstStyle/>
        <a:p>
          <a:pPr algn="ctr">
            <a:lnSpc>
              <a:spcPct val="100000"/>
            </a:lnSpc>
          </a:pPr>
          <a:r>
            <a:rPr lang="en-GB" sz="3400" b="1" dirty="0" err="1">
              <a:latin typeface="Times New Roman" panose="02020603050405020304" pitchFamily="18" charset="0"/>
              <a:cs typeface="Times New Roman" panose="02020603050405020304" pitchFamily="18" charset="0"/>
            </a:rPr>
            <a:t>Điều</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chỉnh</a:t>
          </a:r>
          <a:r>
            <a:rPr lang="en-GB" sz="3400" b="1"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các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quan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hệ</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xã</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hội</a:t>
          </a:r>
          <a:endParaRPr lang="en-GB" sz="3400" dirty="0">
            <a:latin typeface="Times New Roman" panose="02020603050405020304" pitchFamily="18" charset="0"/>
            <a:cs typeface="Times New Roman" panose="02020603050405020304" pitchFamily="18" charset="0"/>
          </a:endParaRPr>
        </a:p>
      </dgm:t>
    </dgm:pt>
    <dgm:pt modelId="{C0C979DC-8C26-492B-BA3E-C98C9B4E7497}" type="parTrans" cxnId="{9854C0C7-245F-4C8B-89B9-F7743B9762E0}">
      <dgm:prSet/>
      <dgm:spPr/>
      <dgm:t>
        <a:bodyPr/>
        <a:lstStyle/>
        <a:p>
          <a:endParaRPr lang="en-GB"/>
        </a:p>
      </dgm:t>
    </dgm:pt>
    <dgm:pt modelId="{47193BBA-9DEA-4A8E-8976-410B9EE2EDBB}" type="sibTrans" cxnId="{9854C0C7-245F-4C8B-89B9-F7743B9762E0}">
      <dgm:prSet/>
      <dgm:spPr/>
      <dgm:t>
        <a:bodyPr/>
        <a:lstStyle/>
        <a:p>
          <a:endParaRPr lang="en-GB"/>
        </a:p>
      </dgm:t>
    </dgm:pt>
    <dgm:pt modelId="{C123493F-D785-4BA1-A6B9-15DD26D840A3}">
      <dgm:prSet phldrT="[Text]" custT="1"/>
      <dgm:spPr/>
      <dgm:t>
        <a:bodyPr/>
        <a:lstStyle/>
        <a:p>
          <a:pPr algn="ctr">
            <a:lnSpc>
              <a:spcPct val="100000"/>
            </a:lnSpc>
          </a:pPr>
          <a:r>
            <a:rPr lang="en-GB" sz="3400" b="1" dirty="0" err="1">
              <a:latin typeface="Times New Roman" panose="02020603050405020304" pitchFamily="18" charset="0"/>
              <a:cs typeface="Times New Roman" panose="02020603050405020304" pitchFamily="18" charset="0"/>
            </a:rPr>
            <a:t>Bảo</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vệ</a:t>
          </a:r>
          <a:r>
            <a:rPr lang="en-GB" sz="3400" b="1"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các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quan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hệ</a:t>
          </a:r>
          <a:r>
            <a:rPr lang="en-GB" sz="3400" dirty="0">
              <a:latin typeface="Times New Roman" panose="02020603050405020304" pitchFamily="18" charset="0"/>
              <a:cs typeface="Times New Roman" panose="02020603050405020304" pitchFamily="18" charset="0"/>
            </a:rPr>
            <a:t> </a:t>
          </a:r>
        </a:p>
        <a:p>
          <a:pPr algn="ctr">
            <a:lnSpc>
              <a:spcPct val="100000"/>
            </a:lnSpc>
          </a:pPr>
          <a:r>
            <a:rPr lang="en-GB" sz="3400" dirty="0" err="1">
              <a:latin typeface="Times New Roman" panose="02020603050405020304" pitchFamily="18" charset="0"/>
              <a:cs typeface="Times New Roman" panose="02020603050405020304" pitchFamily="18" charset="0"/>
            </a:rPr>
            <a:t>xã</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hội</a:t>
          </a:r>
          <a:endParaRPr lang="en-GB" sz="3400" dirty="0">
            <a:latin typeface="Times New Roman" panose="02020603050405020304" pitchFamily="18" charset="0"/>
            <a:cs typeface="Times New Roman" panose="02020603050405020304" pitchFamily="18" charset="0"/>
          </a:endParaRPr>
        </a:p>
      </dgm:t>
    </dgm:pt>
    <dgm:pt modelId="{C3611B8E-B8EB-4CC2-85ED-090DA27A85A5}" type="parTrans" cxnId="{AA5702FB-5B86-4070-968E-96D484593D26}">
      <dgm:prSet/>
      <dgm:spPr/>
      <dgm:t>
        <a:bodyPr/>
        <a:lstStyle/>
        <a:p>
          <a:endParaRPr lang="en-GB"/>
        </a:p>
      </dgm:t>
    </dgm:pt>
    <dgm:pt modelId="{335DD2E5-2252-4885-AE5C-239696ED34A2}" type="sibTrans" cxnId="{AA5702FB-5B86-4070-968E-96D484593D26}">
      <dgm:prSet/>
      <dgm:spPr/>
      <dgm:t>
        <a:bodyPr/>
        <a:lstStyle/>
        <a:p>
          <a:endParaRPr lang="en-GB"/>
        </a:p>
      </dgm:t>
    </dgm:pt>
    <dgm:pt modelId="{E71A74CF-C14F-4315-B856-3393A4937AF0}">
      <dgm:prSet phldrT="[Text]" custT="1"/>
      <dgm:spPr/>
      <dgm:t>
        <a:bodyPr/>
        <a:lstStyle/>
        <a:p>
          <a:pPr algn="ctr">
            <a:lnSpc>
              <a:spcPct val="100000"/>
            </a:lnSpc>
          </a:pPr>
          <a:r>
            <a:rPr lang="en-GB" sz="3400" dirty="0" err="1">
              <a:latin typeface="Times New Roman" panose="02020603050405020304" pitchFamily="18" charset="0"/>
              <a:cs typeface="Times New Roman" panose="02020603050405020304" pitchFamily="18" charset="0"/>
            </a:rPr>
            <a:t>Giáo</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dục</a:t>
          </a:r>
          <a:endParaRPr lang="en-GB" sz="3400" dirty="0">
            <a:latin typeface="Times New Roman" panose="02020603050405020304" pitchFamily="18" charset="0"/>
            <a:cs typeface="Times New Roman" panose="02020603050405020304" pitchFamily="18" charset="0"/>
          </a:endParaRPr>
        </a:p>
      </dgm:t>
    </dgm:pt>
    <dgm:pt modelId="{9D391F2A-D042-4C25-AA0B-8D813DD0ADD4}" type="parTrans" cxnId="{C4FF8E0E-4F97-4DC2-BBEF-DF1D276D125D}">
      <dgm:prSet/>
      <dgm:spPr/>
      <dgm:t>
        <a:bodyPr/>
        <a:lstStyle/>
        <a:p>
          <a:endParaRPr lang="en-GB"/>
        </a:p>
      </dgm:t>
    </dgm:pt>
    <dgm:pt modelId="{126D63B2-1D07-458A-A7AE-F5E59AED6E0E}" type="sibTrans" cxnId="{C4FF8E0E-4F97-4DC2-BBEF-DF1D276D125D}">
      <dgm:prSet/>
      <dgm:spPr/>
      <dgm:t>
        <a:bodyPr/>
        <a:lstStyle/>
        <a:p>
          <a:endParaRPr lang="en-GB"/>
        </a:p>
      </dgm:t>
    </dgm:pt>
    <dgm:pt modelId="{D1BF1832-EE50-47BD-AF75-4256D390518A}" type="pres">
      <dgm:prSet presAssocID="{88F168FB-9369-4CC5-B17D-BA3E8874829A}" presName="Name0" presStyleCnt="0">
        <dgm:presLayoutVars>
          <dgm:dir/>
          <dgm:resizeHandles val="exact"/>
        </dgm:presLayoutVars>
      </dgm:prSet>
      <dgm:spPr/>
    </dgm:pt>
    <dgm:pt modelId="{1EA81265-C07B-4828-A71A-DF51A897B193}" type="pres">
      <dgm:prSet presAssocID="{BE9C0AE4-1787-45A9-8E9B-4BF1C716F92A}" presName="composite" presStyleCnt="0"/>
      <dgm:spPr/>
    </dgm:pt>
    <dgm:pt modelId="{85F06CCD-626C-443C-82C0-CCF0CE60D68C}" type="pres">
      <dgm:prSet presAssocID="{BE9C0AE4-1787-45A9-8E9B-4BF1C716F92A}" presName="rect1" presStyleLbl="trAlignAcc1" presStyleIdx="0" presStyleCnt="3">
        <dgm:presLayoutVars>
          <dgm:bulletEnabled val="1"/>
        </dgm:presLayoutVars>
      </dgm:prSet>
      <dgm:spPr/>
    </dgm:pt>
    <dgm:pt modelId="{4534A980-4233-4A8C-A25A-D0C16B971A4A}" type="pres">
      <dgm:prSet presAssocID="{BE9C0AE4-1787-45A9-8E9B-4BF1C716F92A}" presName="rect2"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43000" r="-43000"/>
          </a:stretch>
        </a:blipFill>
      </dgm:spPr>
    </dgm:pt>
    <dgm:pt modelId="{D5259004-F904-4F3A-BC6C-8BEBF7560545}" type="pres">
      <dgm:prSet presAssocID="{47193BBA-9DEA-4A8E-8976-410B9EE2EDBB}" presName="sibTrans" presStyleCnt="0"/>
      <dgm:spPr/>
    </dgm:pt>
    <dgm:pt modelId="{153B5E6D-6FE6-4925-9CEE-156EFEE9AFD4}" type="pres">
      <dgm:prSet presAssocID="{C123493F-D785-4BA1-A6B9-15DD26D840A3}" presName="composite" presStyleCnt="0"/>
      <dgm:spPr/>
    </dgm:pt>
    <dgm:pt modelId="{C9BD2744-A0E5-4409-985D-38B7E75FE562}" type="pres">
      <dgm:prSet presAssocID="{C123493F-D785-4BA1-A6B9-15DD26D840A3}" presName="rect1" presStyleLbl="trAlignAcc1" presStyleIdx="1" presStyleCnt="3">
        <dgm:presLayoutVars>
          <dgm:bulletEnabled val="1"/>
        </dgm:presLayoutVars>
      </dgm:prSet>
      <dgm:spPr/>
    </dgm:pt>
    <dgm:pt modelId="{5145B71C-C06D-46E0-A866-99EF14A5AACF}" type="pres">
      <dgm:prSet presAssocID="{C123493F-D785-4BA1-A6B9-15DD26D840A3}" presName="rect2"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dgm:spPr>
    </dgm:pt>
    <dgm:pt modelId="{A41147A5-2105-4948-A5A2-9E17C1D8E7A8}" type="pres">
      <dgm:prSet presAssocID="{335DD2E5-2252-4885-AE5C-239696ED34A2}" presName="sibTrans" presStyleCnt="0"/>
      <dgm:spPr/>
    </dgm:pt>
    <dgm:pt modelId="{E7004766-59B0-4191-B7BC-50EAC55C7214}" type="pres">
      <dgm:prSet presAssocID="{E71A74CF-C14F-4315-B856-3393A4937AF0}" presName="composite" presStyleCnt="0"/>
      <dgm:spPr/>
    </dgm:pt>
    <dgm:pt modelId="{A147DDBA-7692-48CD-B904-E7B5194CB47C}" type="pres">
      <dgm:prSet presAssocID="{E71A74CF-C14F-4315-B856-3393A4937AF0}" presName="rect1" presStyleLbl="trAlignAcc1" presStyleIdx="2" presStyleCnt="3">
        <dgm:presLayoutVars>
          <dgm:bulletEnabled val="1"/>
        </dgm:presLayoutVars>
      </dgm:prSet>
      <dgm:spPr/>
    </dgm:pt>
    <dgm:pt modelId="{24D23D34-5464-4BAC-BCB7-A1B0D728A484}" type="pres">
      <dgm:prSet presAssocID="{E71A74CF-C14F-4315-B856-3393A4937AF0}" presName="rect2" presStyleLbl="fgImgPlace1" presStyleIdx="2" presStyleCnt="3" custLinFactNeighborX="-3795" custLinFactNeighborY="1896"/>
      <dgm:spPr>
        <a:blipFill>
          <a:blip xmlns:r="http://schemas.openxmlformats.org/officeDocument/2006/relationships" r:embed="rId3">
            <a:extLst>
              <a:ext uri="{28A0092B-C50C-407E-A947-70E740481C1C}">
                <a14:useLocalDpi xmlns:a14="http://schemas.microsoft.com/office/drawing/2010/main" val="0"/>
              </a:ext>
            </a:extLst>
          </a:blip>
          <a:srcRect/>
          <a:stretch>
            <a:fillRect l="-71000" r="-71000"/>
          </a:stretch>
        </a:blipFill>
      </dgm:spPr>
    </dgm:pt>
  </dgm:ptLst>
  <dgm:cxnLst>
    <dgm:cxn modelId="{C4FF8E0E-4F97-4DC2-BBEF-DF1D276D125D}" srcId="{88F168FB-9369-4CC5-B17D-BA3E8874829A}" destId="{E71A74CF-C14F-4315-B856-3393A4937AF0}" srcOrd="2" destOrd="0" parTransId="{9D391F2A-D042-4C25-AA0B-8D813DD0ADD4}" sibTransId="{126D63B2-1D07-458A-A7AE-F5E59AED6E0E}"/>
    <dgm:cxn modelId="{6AA3AB89-699B-4FE6-B943-CEB619671E15}" type="presOf" srcId="{88F168FB-9369-4CC5-B17D-BA3E8874829A}" destId="{D1BF1832-EE50-47BD-AF75-4256D390518A}" srcOrd="0" destOrd="0" presId="urn:microsoft.com/office/officeart/2008/layout/PictureStrips"/>
    <dgm:cxn modelId="{BCF63CA2-D758-4456-83C7-C63AC52F3CF7}" type="presOf" srcId="{BE9C0AE4-1787-45A9-8E9B-4BF1C716F92A}" destId="{85F06CCD-626C-443C-82C0-CCF0CE60D68C}" srcOrd="0" destOrd="0" presId="urn:microsoft.com/office/officeart/2008/layout/PictureStrips"/>
    <dgm:cxn modelId="{9854C0C7-245F-4C8B-89B9-F7743B9762E0}" srcId="{88F168FB-9369-4CC5-B17D-BA3E8874829A}" destId="{BE9C0AE4-1787-45A9-8E9B-4BF1C716F92A}" srcOrd="0" destOrd="0" parTransId="{C0C979DC-8C26-492B-BA3E-C98C9B4E7497}" sibTransId="{47193BBA-9DEA-4A8E-8976-410B9EE2EDBB}"/>
    <dgm:cxn modelId="{834542D0-0548-4997-A595-DEC183104EBB}" type="presOf" srcId="{C123493F-D785-4BA1-A6B9-15DD26D840A3}" destId="{C9BD2744-A0E5-4409-985D-38B7E75FE562}" srcOrd="0" destOrd="0" presId="urn:microsoft.com/office/officeart/2008/layout/PictureStrips"/>
    <dgm:cxn modelId="{36A9E6DF-119A-43DA-A71C-DB5E4E124835}" type="presOf" srcId="{E71A74CF-C14F-4315-B856-3393A4937AF0}" destId="{A147DDBA-7692-48CD-B904-E7B5194CB47C}" srcOrd="0" destOrd="0" presId="urn:microsoft.com/office/officeart/2008/layout/PictureStrips"/>
    <dgm:cxn modelId="{AA5702FB-5B86-4070-968E-96D484593D26}" srcId="{88F168FB-9369-4CC5-B17D-BA3E8874829A}" destId="{C123493F-D785-4BA1-A6B9-15DD26D840A3}" srcOrd="1" destOrd="0" parTransId="{C3611B8E-B8EB-4CC2-85ED-090DA27A85A5}" sibTransId="{335DD2E5-2252-4885-AE5C-239696ED34A2}"/>
    <dgm:cxn modelId="{E7D6B172-8172-4352-9A7B-B13407C7EB30}" type="presParOf" srcId="{D1BF1832-EE50-47BD-AF75-4256D390518A}" destId="{1EA81265-C07B-4828-A71A-DF51A897B193}" srcOrd="0" destOrd="0" presId="urn:microsoft.com/office/officeart/2008/layout/PictureStrips"/>
    <dgm:cxn modelId="{B69EC571-268F-4962-9EE8-AAA714803863}" type="presParOf" srcId="{1EA81265-C07B-4828-A71A-DF51A897B193}" destId="{85F06CCD-626C-443C-82C0-CCF0CE60D68C}" srcOrd="0" destOrd="0" presId="urn:microsoft.com/office/officeart/2008/layout/PictureStrips"/>
    <dgm:cxn modelId="{BF5707AD-020F-4E17-B3F6-1D5FE769624F}" type="presParOf" srcId="{1EA81265-C07B-4828-A71A-DF51A897B193}" destId="{4534A980-4233-4A8C-A25A-D0C16B971A4A}" srcOrd="1" destOrd="0" presId="urn:microsoft.com/office/officeart/2008/layout/PictureStrips"/>
    <dgm:cxn modelId="{ABB06485-505D-4112-A4ED-DFCD0FE20184}" type="presParOf" srcId="{D1BF1832-EE50-47BD-AF75-4256D390518A}" destId="{D5259004-F904-4F3A-BC6C-8BEBF7560545}" srcOrd="1" destOrd="0" presId="urn:microsoft.com/office/officeart/2008/layout/PictureStrips"/>
    <dgm:cxn modelId="{B8671E80-2AD0-48C8-B03A-AFCB57C3E1EE}" type="presParOf" srcId="{D1BF1832-EE50-47BD-AF75-4256D390518A}" destId="{153B5E6D-6FE6-4925-9CEE-156EFEE9AFD4}" srcOrd="2" destOrd="0" presId="urn:microsoft.com/office/officeart/2008/layout/PictureStrips"/>
    <dgm:cxn modelId="{43053D12-0EDE-4306-8AF3-A2026677D1F9}" type="presParOf" srcId="{153B5E6D-6FE6-4925-9CEE-156EFEE9AFD4}" destId="{C9BD2744-A0E5-4409-985D-38B7E75FE562}" srcOrd="0" destOrd="0" presId="urn:microsoft.com/office/officeart/2008/layout/PictureStrips"/>
    <dgm:cxn modelId="{E4AFAFF0-F8DE-44A2-8989-83C71BA03C40}" type="presParOf" srcId="{153B5E6D-6FE6-4925-9CEE-156EFEE9AFD4}" destId="{5145B71C-C06D-46E0-A866-99EF14A5AACF}" srcOrd="1" destOrd="0" presId="urn:microsoft.com/office/officeart/2008/layout/PictureStrips"/>
    <dgm:cxn modelId="{F53C9340-578A-41A7-BA27-5D1FEB60A475}" type="presParOf" srcId="{D1BF1832-EE50-47BD-AF75-4256D390518A}" destId="{A41147A5-2105-4948-A5A2-9E17C1D8E7A8}" srcOrd="3" destOrd="0" presId="urn:microsoft.com/office/officeart/2008/layout/PictureStrips"/>
    <dgm:cxn modelId="{6FD6C832-B0AC-429B-ACA6-295EB57326EA}" type="presParOf" srcId="{D1BF1832-EE50-47BD-AF75-4256D390518A}" destId="{E7004766-59B0-4191-B7BC-50EAC55C7214}" srcOrd="4" destOrd="0" presId="urn:microsoft.com/office/officeart/2008/layout/PictureStrips"/>
    <dgm:cxn modelId="{B9E363AF-A7C9-4871-A5ED-7131B6F1F9C0}" type="presParOf" srcId="{E7004766-59B0-4191-B7BC-50EAC55C7214}" destId="{A147DDBA-7692-48CD-B904-E7B5194CB47C}" srcOrd="0" destOrd="0" presId="urn:microsoft.com/office/officeart/2008/layout/PictureStrips"/>
    <dgm:cxn modelId="{D5CEEFB0-6CE7-4AA9-BEC4-42A012CCF188}" type="presParOf" srcId="{E7004766-59B0-4191-B7BC-50EAC55C7214}" destId="{24D23D34-5464-4BAC-BCB7-A1B0D728A484}"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249463-0768-4F42-8712-3B585D572FE6}"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GB"/>
        </a:p>
      </dgm:t>
    </dgm:pt>
    <dgm:pt modelId="{7518CEC7-6DC9-4E79-9536-38BAD000A48C}">
      <dgm:prSet phldrT="[Text]" custT="1"/>
      <dgm:spPr>
        <a:solidFill>
          <a:schemeClr val="accent1">
            <a:lumMod val="40000"/>
            <a:lumOff val="60000"/>
          </a:schemeClr>
        </a:solidFill>
      </dgm:spPr>
      <dgm:t>
        <a:bodyPr/>
        <a:lstStyle/>
        <a:p>
          <a:r>
            <a:rPr lang="en-GB" sz="3200" b="1" dirty="0">
              <a:solidFill>
                <a:schemeClr val="tx1"/>
              </a:solidFill>
              <a:latin typeface="Times New Roman" panose="02020603050405020304" pitchFamily="18" charset="0"/>
              <a:cs typeface="Times New Roman" panose="02020603050405020304" pitchFamily="18" charset="0"/>
            </a:rPr>
            <a:t>Quy </a:t>
          </a:r>
          <a:r>
            <a:rPr lang="en-GB" sz="3200" b="1" dirty="0" err="1">
              <a:solidFill>
                <a:schemeClr val="tx1"/>
              </a:solidFill>
              <a:latin typeface="Times New Roman" panose="02020603050405020304" pitchFamily="18" charset="0"/>
              <a:cs typeface="Times New Roman" panose="02020603050405020304" pitchFamily="18" charset="0"/>
            </a:rPr>
            <a:t>phạm</a:t>
          </a:r>
          <a:r>
            <a:rPr lang="en-GB" sz="3200" b="1" dirty="0">
              <a:solidFill>
                <a:schemeClr val="tx1"/>
              </a:solidFill>
              <a:latin typeface="Times New Roman" panose="02020603050405020304" pitchFamily="18" charset="0"/>
              <a:cs typeface="Times New Roman" panose="02020603050405020304" pitchFamily="18" charset="0"/>
            </a:rPr>
            <a:t> </a:t>
          </a:r>
          <a:r>
            <a:rPr lang="en-GB" sz="3200" b="1" dirty="0" err="1">
              <a:solidFill>
                <a:schemeClr val="tx1"/>
              </a:solidFill>
              <a:latin typeface="Times New Roman" panose="02020603050405020304" pitchFamily="18" charset="0"/>
              <a:cs typeface="Times New Roman" panose="02020603050405020304" pitchFamily="18" charset="0"/>
            </a:rPr>
            <a:t>pháp</a:t>
          </a:r>
          <a:r>
            <a:rPr lang="en-GB" sz="3200" b="1" dirty="0">
              <a:solidFill>
                <a:schemeClr val="tx1"/>
              </a:solidFill>
              <a:latin typeface="Times New Roman" panose="02020603050405020304" pitchFamily="18" charset="0"/>
              <a:cs typeface="Times New Roman" panose="02020603050405020304" pitchFamily="18" charset="0"/>
            </a:rPr>
            <a:t> </a:t>
          </a:r>
          <a:r>
            <a:rPr lang="en-GB" sz="3200" b="1" dirty="0" err="1">
              <a:solidFill>
                <a:schemeClr val="tx1"/>
              </a:solidFill>
              <a:latin typeface="Times New Roman" panose="02020603050405020304" pitchFamily="18" charset="0"/>
              <a:cs typeface="Times New Roman" panose="02020603050405020304" pitchFamily="18" charset="0"/>
            </a:rPr>
            <a:t>luật</a:t>
          </a:r>
          <a:endParaRPr lang="en-GB" sz="3200" b="1" dirty="0">
            <a:solidFill>
              <a:schemeClr val="tx1"/>
            </a:solidFill>
            <a:latin typeface="Times New Roman" panose="02020603050405020304" pitchFamily="18" charset="0"/>
            <a:cs typeface="Times New Roman" panose="02020603050405020304" pitchFamily="18" charset="0"/>
          </a:endParaRPr>
        </a:p>
      </dgm:t>
    </dgm:pt>
    <dgm:pt modelId="{5CE4B3CA-2393-4FA3-8B75-AA1F45FB7F94}" type="parTrans" cxnId="{3358AFC9-7183-4C1E-B4FC-99641887676B}">
      <dgm:prSet/>
      <dgm:spPr/>
      <dgm:t>
        <a:bodyPr/>
        <a:lstStyle/>
        <a:p>
          <a:endParaRPr lang="en-GB"/>
        </a:p>
      </dgm:t>
    </dgm:pt>
    <dgm:pt modelId="{8E470991-07BE-4F83-9CDE-1778AC8788F7}" type="sibTrans" cxnId="{3358AFC9-7183-4C1E-B4FC-99641887676B}">
      <dgm:prSet/>
      <dgm:spPr/>
      <dgm:t>
        <a:bodyPr/>
        <a:lstStyle/>
        <a:p>
          <a:endParaRPr lang="en-GB" sz="3200">
            <a:solidFill>
              <a:schemeClr val="tx1"/>
            </a:solidFill>
            <a:latin typeface="Times New Roman" panose="02020603050405020304" pitchFamily="18" charset="0"/>
            <a:cs typeface="Times New Roman" panose="02020603050405020304" pitchFamily="18" charset="0"/>
          </a:endParaRPr>
        </a:p>
      </dgm:t>
    </dgm:pt>
    <dgm:pt modelId="{EB6314A9-B0CE-4EF4-8C55-46CB13C7F275}">
      <dgm:prSet phldrT="[Text]" custT="1"/>
      <dgm:spPr>
        <a:solidFill>
          <a:schemeClr val="accent1">
            <a:lumMod val="40000"/>
            <a:lumOff val="60000"/>
          </a:schemeClr>
        </a:solidFill>
      </dgm:spPr>
      <dgm:t>
        <a:bodyPr/>
        <a:lstStyle/>
        <a:p>
          <a:r>
            <a:rPr lang="en-GB" sz="3200" dirty="0">
              <a:solidFill>
                <a:schemeClr val="tx1"/>
              </a:solidFill>
              <a:latin typeface="Times New Roman" panose="02020603050405020304" pitchFamily="18" charset="0"/>
              <a:cs typeface="Times New Roman" panose="02020603050405020304" pitchFamily="18" charset="0"/>
            </a:rPr>
            <a:t>Quy </a:t>
          </a:r>
          <a:r>
            <a:rPr lang="en-GB" sz="3200" dirty="0" err="1">
              <a:solidFill>
                <a:schemeClr val="tx1"/>
              </a:solidFill>
              <a:latin typeface="Times New Roman" panose="02020603050405020304" pitchFamily="18" charset="0"/>
              <a:cs typeface="Times New Roman" panose="02020603050405020304" pitchFamily="18" charset="0"/>
            </a:rPr>
            <a:t>phạm</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của</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các</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tổ</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chức</a:t>
          </a:r>
          <a:r>
            <a:rPr lang="en-GB" sz="3200" dirty="0">
              <a:solidFill>
                <a:schemeClr val="tx1"/>
              </a:solidFill>
              <a:latin typeface="Times New Roman" panose="02020603050405020304" pitchFamily="18" charset="0"/>
              <a:cs typeface="Times New Roman" panose="02020603050405020304" pitchFamily="18" charset="0"/>
            </a:rPr>
            <a:t> CT-XH</a:t>
          </a:r>
        </a:p>
      </dgm:t>
    </dgm:pt>
    <dgm:pt modelId="{B5388FEC-C88F-45F4-A9AB-BC85463D1867}" type="parTrans" cxnId="{BD2DA500-A131-4D97-925F-2851BFE68EB9}">
      <dgm:prSet/>
      <dgm:spPr/>
      <dgm:t>
        <a:bodyPr/>
        <a:lstStyle/>
        <a:p>
          <a:endParaRPr lang="en-GB"/>
        </a:p>
      </dgm:t>
    </dgm:pt>
    <dgm:pt modelId="{9CF96802-BFC2-4FD8-96EF-296EE39B2CAC}" type="sibTrans" cxnId="{BD2DA500-A131-4D97-925F-2851BFE68EB9}">
      <dgm:prSet/>
      <dgm:spPr/>
      <dgm:t>
        <a:bodyPr/>
        <a:lstStyle/>
        <a:p>
          <a:endParaRPr lang="en-GB" sz="3200">
            <a:solidFill>
              <a:schemeClr val="tx1"/>
            </a:solidFill>
            <a:latin typeface="Times New Roman" panose="02020603050405020304" pitchFamily="18" charset="0"/>
            <a:cs typeface="Times New Roman" panose="02020603050405020304" pitchFamily="18" charset="0"/>
          </a:endParaRPr>
        </a:p>
      </dgm:t>
    </dgm:pt>
    <dgm:pt modelId="{89D62D28-C81F-481A-96D3-C37069298FE8}">
      <dgm:prSet phldrT="[Text]" custT="1"/>
      <dgm:spPr>
        <a:solidFill>
          <a:schemeClr val="accent1">
            <a:lumMod val="40000"/>
            <a:lumOff val="60000"/>
          </a:schemeClr>
        </a:solidFill>
      </dgm:spPr>
      <dgm:t>
        <a:bodyPr/>
        <a:lstStyle/>
        <a:p>
          <a:r>
            <a:rPr lang="en-GB" sz="3200" dirty="0">
              <a:solidFill>
                <a:schemeClr val="tx1"/>
              </a:solidFill>
              <a:latin typeface="Times New Roman" panose="02020603050405020304" pitchFamily="18" charset="0"/>
              <a:cs typeface="Times New Roman" panose="02020603050405020304" pitchFamily="18" charset="0"/>
            </a:rPr>
            <a:t>Quy </a:t>
          </a:r>
          <a:r>
            <a:rPr lang="en-GB" sz="3200" dirty="0" err="1">
              <a:solidFill>
                <a:schemeClr val="tx1"/>
              </a:solidFill>
              <a:latin typeface="Times New Roman" panose="02020603050405020304" pitchFamily="18" charset="0"/>
              <a:cs typeface="Times New Roman" panose="02020603050405020304" pitchFamily="18" charset="0"/>
            </a:rPr>
            <a:t>phạm</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đạo</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đức</a:t>
          </a:r>
          <a:endParaRPr lang="en-GB" sz="3200" dirty="0">
            <a:solidFill>
              <a:schemeClr val="tx1"/>
            </a:solidFill>
            <a:latin typeface="Times New Roman" panose="02020603050405020304" pitchFamily="18" charset="0"/>
            <a:cs typeface="Times New Roman" panose="02020603050405020304" pitchFamily="18" charset="0"/>
          </a:endParaRPr>
        </a:p>
      </dgm:t>
    </dgm:pt>
    <dgm:pt modelId="{9EE8ECAD-FB8D-4D41-899F-5065A8672C97}" type="parTrans" cxnId="{3864E180-51D0-4532-BC2D-01463B171329}">
      <dgm:prSet/>
      <dgm:spPr/>
      <dgm:t>
        <a:bodyPr/>
        <a:lstStyle/>
        <a:p>
          <a:endParaRPr lang="en-GB"/>
        </a:p>
      </dgm:t>
    </dgm:pt>
    <dgm:pt modelId="{D9FE9604-221D-4B44-923D-450AA62C7FFA}" type="sibTrans" cxnId="{3864E180-51D0-4532-BC2D-01463B171329}">
      <dgm:prSet/>
      <dgm:spPr/>
      <dgm:t>
        <a:bodyPr/>
        <a:lstStyle/>
        <a:p>
          <a:endParaRPr lang="en-GB" sz="3200">
            <a:solidFill>
              <a:schemeClr val="tx1"/>
            </a:solidFill>
            <a:latin typeface="Times New Roman" panose="02020603050405020304" pitchFamily="18" charset="0"/>
            <a:cs typeface="Times New Roman" panose="02020603050405020304" pitchFamily="18" charset="0"/>
          </a:endParaRPr>
        </a:p>
      </dgm:t>
    </dgm:pt>
    <dgm:pt modelId="{F21EA843-22F2-44E4-B17E-7134F798F0AD}">
      <dgm:prSet phldrT="[Text]" custT="1"/>
      <dgm:spPr>
        <a:solidFill>
          <a:schemeClr val="accent1">
            <a:lumMod val="40000"/>
            <a:lumOff val="60000"/>
          </a:schemeClr>
        </a:solidFill>
      </dgm:spPr>
      <dgm:t>
        <a:bodyPr/>
        <a:lstStyle/>
        <a:p>
          <a:r>
            <a:rPr lang="en-GB" sz="3200" dirty="0">
              <a:solidFill>
                <a:schemeClr val="tx1"/>
              </a:solidFill>
              <a:latin typeface="Times New Roman" panose="02020603050405020304" pitchFamily="18" charset="0"/>
              <a:cs typeface="Times New Roman" panose="02020603050405020304" pitchFamily="18" charset="0"/>
            </a:rPr>
            <a:t>Quy </a:t>
          </a:r>
          <a:r>
            <a:rPr lang="en-GB" sz="3200" dirty="0" err="1">
              <a:solidFill>
                <a:schemeClr val="tx1"/>
              </a:solidFill>
              <a:latin typeface="Times New Roman" panose="02020603050405020304" pitchFamily="18" charset="0"/>
              <a:cs typeface="Times New Roman" panose="02020603050405020304" pitchFamily="18" charset="0"/>
            </a:rPr>
            <a:t>phạm</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tập</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quán</a:t>
          </a:r>
          <a:endParaRPr lang="en-GB" sz="3200" dirty="0">
            <a:solidFill>
              <a:schemeClr val="tx1"/>
            </a:solidFill>
            <a:latin typeface="Times New Roman" panose="02020603050405020304" pitchFamily="18" charset="0"/>
            <a:cs typeface="Times New Roman" panose="02020603050405020304" pitchFamily="18" charset="0"/>
          </a:endParaRPr>
        </a:p>
      </dgm:t>
    </dgm:pt>
    <dgm:pt modelId="{63A462AB-A04A-4130-92B3-07A0FD01504E}" type="parTrans" cxnId="{23D73DA3-6E4F-4DAE-B167-2CF4CA9D50A3}">
      <dgm:prSet/>
      <dgm:spPr/>
      <dgm:t>
        <a:bodyPr/>
        <a:lstStyle/>
        <a:p>
          <a:endParaRPr lang="en-GB"/>
        </a:p>
      </dgm:t>
    </dgm:pt>
    <dgm:pt modelId="{1BF24134-0B12-432C-AE25-80C3FC9C3EDF}" type="sibTrans" cxnId="{23D73DA3-6E4F-4DAE-B167-2CF4CA9D50A3}">
      <dgm:prSet/>
      <dgm:spPr/>
      <dgm:t>
        <a:bodyPr/>
        <a:lstStyle/>
        <a:p>
          <a:endParaRPr lang="en-GB" sz="3200">
            <a:solidFill>
              <a:schemeClr val="tx1"/>
            </a:solidFill>
            <a:latin typeface="Times New Roman" panose="02020603050405020304" pitchFamily="18" charset="0"/>
            <a:cs typeface="Times New Roman" panose="02020603050405020304" pitchFamily="18" charset="0"/>
          </a:endParaRPr>
        </a:p>
      </dgm:t>
    </dgm:pt>
    <dgm:pt modelId="{34188294-7BA2-4C6D-80EF-0F4FA1D1A5D6}">
      <dgm:prSet phldrT="[Text]" custT="1"/>
      <dgm:spPr>
        <a:solidFill>
          <a:schemeClr val="accent1">
            <a:lumMod val="40000"/>
            <a:lumOff val="60000"/>
          </a:schemeClr>
        </a:solidFill>
      </dgm:spPr>
      <dgm:t>
        <a:bodyPr/>
        <a:lstStyle/>
        <a:p>
          <a:r>
            <a:rPr lang="en-GB" sz="3200" dirty="0">
              <a:solidFill>
                <a:schemeClr val="tx1"/>
              </a:solidFill>
              <a:latin typeface="Times New Roman" panose="02020603050405020304" pitchFamily="18" charset="0"/>
              <a:cs typeface="Times New Roman" panose="02020603050405020304" pitchFamily="18" charset="0"/>
            </a:rPr>
            <a:t>Quy </a:t>
          </a:r>
          <a:r>
            <a:rPr lang="en-GB" sz="3200" dirty="0" err="1">
              <a:solidFill>
                <a:schemeClr val="tx1"/>
              </a:solidFill>
              <a:latin typeface="Times New Roman" panose="02020603050405020304" pitchFamily="18" charset="0"/>
              <a:cs typeface="Times New Roman" panose="02020603050405020304" pitchFamily="18" charset="0"/>
            </a:rPr>
            <a:t>phạm</a:t>
          </a:r>
          <a:r>
            <a:rPr lang="en-GB" sz="3200" dirty="0">
              <a:solidFill>
                <a:schemeClr val="tx1"/>
              </a:solidFill>
              <a:latin typeface="Times New Roman" panose="02020603050405020304" pitchFamily="18" charset="0"/>
              <a:cs typeface="Times New Roman" panose="02020603050405020304" pitchFamily="18" charset="0"/>
            </a:rPr>
            <a:t> </a:t>
          </a:r>
        </a:p>
        <a:p>
          <a:r>
            <a:rPr lang="en-GB" sz="3200" dirty="0" err="1">
              <a:solidFill>
                <a:schemeClr val="tx1"/>
              </a:solidFill>
              <a:latin typeface="Times New Roman" panose="02020603050405020304" pitchFamily="18" charset="0"/>
              <a:cs typeface="Times New Roman" panose="02020603050405020304" pitchFamily="18" charset="0"/>
            </a:rPr>
            <a:t>tôn</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giáo</a:t>
          </a:r>
          <a:endParaRPr lang="en-GB" sz="3200" dirty="0">
            <a:solidFill>
              <a:schemeClr val="tx1"/>
            </a:solidFill>
            <a:latin typeface="Times New Roman" panose="02020603050405020304" pitchFamily="18" charset="0"/>
            <a:cs typeface="Times New Roman" panose="02020603050405020304" pitchFamily="18" charset="0"/>
          </a:endParaRPr>
        </a:p>
      </dgm:t>
    </dgm:pt>
    <dgm:pt modelId="{28CC064E-0992-4AAD-82D4-80EB9C6ED291}" type="parTrans" cxnId="{602D18D6-0BC5-4EB4-A6E7-BC7129B0C763}">
      <dgm:prSet/>
      <dgm:spPr/>
      <dgm:t>
        <a:bodyPr/>
        <a:lstStyle/>
        <a:p>
          <a:endParaRPr lang="en-GB"/>
        </a:p>
      </dgm:t>
    </dgm:pt>
    <dgm:pt modelId="{86FD7569-3DC9-40A0-A330-B3D61D42F23A}" type="sibTrans" cxnId="{602D18D6-0BC5-4EB4-A6E7-BC7129B0C763}">
      <dgm:prSet/>
      <dgm:spPr/>
      <dgm:t>
        <a:bodyPr/>
        <a:lstStyle/>
        <a:p>
          <a:endParaRPr lang="en-GB" sz="3200">
            <a:solidFill>
              <a:schemeClr val="tx1"/>
            </a:solidFill>
            <a:latin typeface="Times New Roman" panose="02020603050405020304" pitchFamily="18" charset="0"/>
            <a:cs typeface="Times New Roman" panose="02020603050405020304" pitchFamily="18" charset="0"/>
          </a:endParaRPr>
        </a:p>
      </dgm:t>
    </dgm:pt>
    <dgm:pt modelId="{8AC9B143-DC8A-4DD6-9562-E2F881AD0E34}" type="pres">
      <dgm:prSet presAssocID="{8E249463-0768-4F42-8712-3B585D572FE6}" presName="cycle" presStyleCnt="0">
        <dgm:presLayoutVars>
          <dgm:dir/>
          <dgm:resizeHandles val="exact"/>
        </dgm:presLayoutVars>
      </dgm:prSet>
      <dgm:spPr/>
    </dgm:pt>
    <dgm:pt modelId="{B623F3EF-09E2-4367-895A-935D00842B97}" type="pres">
      <dgm:prSet presAssocID="{7518CEC7-6DC9-4E79-9536-38BAD000A48C}" presName="node" presStyleLbl="node1" presStyleIdx="0" presStyleCnt="5" custScaleX="162817">
        <dgm:presLayoutVars>
          <dgm:bulletEnabled val="1"/>
        </dgm:presLayoutVars>
      </dgm:prSet>
      <dgm:spPr/>
    </dgm:pt>
    <dgm:pt modelId="{D6366333-5862-4F11-9388-6FADFA43C764}" type="pres">
      <dgm:prSet presAssocID="{7518CEC7-6DC9-4E79-9536-38BAD000A48C}" presName="spNode" presStyleCnt="0"/>
      <dgm:spPr/>
    </dgm:pt>
    <dgm:pt modelId="{6E8E2DED-FCEF-4135-AEF5-054BEEBF0E0D}" type="pres">
      <dgm:prSet presAssocID="{8E470991-07BE-4F83-9CDE-1778AC8788F7}" presName="sibTrans" presStyleLbl="sibTrans1D1" presStyleIdx="0" presStyleCnt="5"/>
      <dgm:spPr/>
    </dgm:pt>
    <dgm:pt modelId="{141461FC-10B7-4E31-B0D4-B2EA1C3750DC}" type="pres">
      <dgm:prSet presAssocID="{EB6314A9-B0CE-4EF4-8C55-46CB13C7F275}" presName="node" presStyleLbl="node1" presStyleIdx="1" presStyleCnt="5" custScaleX="221320">
        <dgm:presLayoutVars>
          <dgm:bulletEnabled val="1"/>
        </dgm:presLayoutVars>
      </dgm:prSet>
      <dgm:spPr/>
    </dgm:pt>
    <dgm:pt modelId="{337F37E4-2CE9-4AE6-88B5-76CE78D9EF6E}" type="pres">
      <dgm:prSet presAssocID="{EB6314A9-B0CE-4EF4-8C55-46CB13C7F275}" presName="spNode" presStyleCnt="0"/>
      <dgm:spPr/>
    </dgm:pt>
    <dgm:pt modelId="{C7839F87-A120-4268-B6FE-F24EFB32B45D}" type="pres">
      <dgm:prSet presAssocID="{9CF96802-BFC2-4FD8-96EF-296EE39B2CAC}" presName="sibTrans" presStyleLbl="sibTrans1D1" presStyleIdx="1" presStyleCnt="5"/>
      <dgm:spPr/>
    </dgm:pt>
    <dgm:pt modelId="{C53E9061-8FE1-4710-B2A5-9426F2AE4806}" type="pres">
      <dgm:prSet presAssocID="{89D62D28-C81F-481A-96D3-C37069298FE8}" presName="node" presStyleLbl="node1" presStyleIdx="2" presStyleCnt="5" custScaleX="149160">
        <dgm:presLayoutVars>
          <dgm:bulletEnabled val="1"/>
        </dgm:presLayoutVars>
      </dgm:prSet>
      <dgm:spPr/>
    </dgm:pt>
    <dgm:pt modelId="{66876550-FA37-4C99-BE0F-E1F434CB09F1}" type="pres">
      <dgm:prSet presAssocID="{89D62D28-C81F-481A-96D3-C37069298FE8}" presName="spNode" presStyleCnt="0"/>
      <dgm:spPr/>
    </dgm:pt>
    <dgm:pt modelId="{F1581713-4E63-49B3-B7AA-867213EFE718}" type="pres">
      <dgm:prSet presAssocID="{D9FE9604-221D-4B44-923D-450AA62C7FFA}" presName="sibTrans" presStyleLbl="sibTrans1D1" presStyleIdx="2" presStyleCnt="5"/>
      <dgm:spPr/>
    </dgm:pt>
    <dgm:pt modelId="{BBD4D881-6F0B-4BF2-9412-A292BE6BE92A}" type="pres">
      <dgm:prSet presAssocID="{F21EA843-22F2-44E4-B17E-7134F798F0AD}" presName="node" presStyleLbl="node1" presStyleIdx="3" presStyleCnt="5" custScaleX="130858">
        <dgm:presLayoutVars>
          <dgm:bulletEnabled val="1"/>
        </dgm:presLayoutVars>
      </dgm:prSet>
      <dgm:spPr/>
    </dgm:pt>
    <dgm:pt modelId="{43A2C1FE-D8F3-4CF7-8880-3CD867D62E2F}" type="pres">
      <dgm:prSet presAssocID="{F21EA843-22F2-44E4-B17E-7134F798F0AD}" presName="spNode" presStyleCnt="0"/>
      <dgm:spPr/>
    </dgm:pt>
    <dgm:pt modelId="{48CFE52D-6CD1-48D9-A1BB-E6C252DC4876}" type="pres">
      <dgm:prSet presAssocID="{1BF24134-0B12-432C-AE25-80C3FC9C3EDF}" presName="sibTrans" presStyleLbl="sibTrans1D1" presStyleIdx="3" presStyleCnt="5"/>
      <dgm:spPr/>
    </dgm:pt>
    <dgm:pt modelId="{EDA24E6A-42A1-4AC1-9CB4-205387380DC7}" type="pres">
      <dgm:prSet presAssocID="{34188294-7BA2-4C6D-80EF-0F4FA1D1A5D6}" presName="node" presStyleLbl="node1" presStyleIdx="4" presStyleCnt="5" custScaleX="234098">
        <dgm:presLayoutVars>
          <dgm:bulletEnabled val="1"/>
        </dgm:presLayoutVars>
      </dgm:prSet>
      <dgm:spPr/>
    </dgm:pt>
    <dgm:pt modelId="{84F6A54A-2055-4615-B55E-DA99616B9837}" type="pres">
      <dgm:prSet presAssocID="{34188294-7BA2-4C6D-80EF-0F4FA1D1A5D6}" presName="spNode" presStyleCnt="0"/>
      <dgm:spPr/>
    </dgm:pt>
    <dgm:pt modelId="{26C17396-9A79-4361-A544-A9405F671ADE}" type="pres">
      <dgm:prSet presAssocID="{86FD7569-3DC9-40A0-A330-B3D61D42F23A}" presName="sibTrans" presStyleLbl="sibTrans1D1" presStyleIdx="4" presStyleCnt="5"/>
      <dgm:spPr/>
    </dgm:pt>
  </dgm:ptLst>
  <dgm:cxnLst>
    <dgm:cxn modelId="{BD2DA500-A131-4D97-925F-2851BFE68EB9}" srcId="{8E249463-0768-4F42-8712-3B585D572FE6}" destId="{EB6314A9-B0CE-4EF4-8C55-46CB13C7F275}" srcOrd="1" destOrd="0" parTransId="{B5388FEC-C88F-45F4-A9AB-BC85463D1867}" sibTransId="{9CF96802-BFC2-4FD8-96EF-296EE39B2CAC}"/>
    <dgm:cxn modelId="{A44D1D01-0263-4944-8815-56EFD2A8FD34}" type="presOf" srcId="{34188294-7BA2-4C6D-80EF-0F4FA1D1A5D6}" destId="{EDA24E6A-42A1-4AC1-9CB4-205387380DC7}" srcOrd="0" destOrd="0" presId="urn:microsoft.com/office/officeart/2005/8/layout/cycle6"/>
    <dgm:cxn modelId="{48C75502-4CDA-4120-895D-6B411530233D}" type="presOf" srcId="{8E249463-0768-4F42-8712-3B585D572FE6}" destId="{8AC9B143-DC8A-4DD6-9562-E2F881AD0E34}" srcOrd="0" destOrd="0" presId="urn:microsoft.com/office/officeart/2005/8/layout/cycle6"/>
    <dgm:cxn modelId="{88B7462E-6039-49B0-AAF4-749BFF16E93B}" type="presOf" srcId="{86FD7569-3DC9-40A0-A330-B3D61D42F23A}" destId="{26C17396-9A79-4361-A544-A9405F671ADE}" srcOrd="0" destOrd="0" presId="urn:microsoft.com/office/officeart/2005/8/layout/cycle6"/>
    <dgm:cxn modelId="{F351D840-768E-4C27-AA7F-14E027C88066}" type="presOf" srcId="{9CF96802-BFC2-4FD8-96EF-296EE39B2CAC}" destId="{C7839F87-A120-4268-B6FE-F24EFB32B45D}" srcOrd="0" destOrd="0" presId="urn:microsoft.com/office/officeart/2005/8/layout/cycle6"/>
    <dgm:cxn modelId="{71EB9141-F0D6-4647-A512-056DEEFAE47E}" type="presOf" srcId="{7518CEC7-6DC9-4E79-9536-38BAD000A48C}" destId="{B623F3EF-09E2-4367-895A-935D00842B97}" srcOrd="0" destOrd="0" presId="urn:microsoft.com/office/officeart/2005/8/layout/cycle6"/>
    <dgm:cxn modelId="{57054978-DA69-4B90-B43D-A37C8D0F924A}" type="presOf" srcId="{F21EA843-22F2-44E4-B17E-7134F798F0AD}" destId="{BBD4D881-6F0B-4BF2-9412-A292BE6BE92A}" srcOrd="0" destOrd="0" presId="urn:microsoft.com/office/officeart/2005/8/layout/cycle6"/>
    <dgm:cxn modelId="{35284180-087E-48DC-8BAD-EFCC17EB5975}" type="presOf" srcId="{8E470991-07BE-4F83-9CDE-1778AC8788F7}" destId="{6E8E2DED-FCEF-4135-AEF5-054BEEBF0E0D}" srcOrd="0" destOrd="0" presId="urn:microsoft.com/office/officeart/2005/8/layout/cycle6"/>
    <dgm:cxn modelId="{3864E180-51D0-4532-BC2D-01463B171329}" srcId="{8E249463-0768-4F42-8712-3B585D572FE6}" destId="{89D62D28-C81F-481A-96D3-C37069298FE8}" srcOrd="2" destOrd="0" parTransId="{9EE8ECAD-FB8D-4D41-899F-5065A8672C97}" sibTransId="{D9FE9604-221D-4B44-923D-450AA62C7FFA}"/>
    <dgm:cxn modelId="{23D73DA3-6E4F-4DAE-B167-2CF4CA9D50A3}" srcId="{8E249463-0768-4F42-8712-3B585D572FE6}" destId="{F21EA843-22F2-44E4-B17E-7134F798F0AD}" srcOrd="3" destOrd="0" parTransId="{63A462AB-A04A-4130-92B3-07A0FD01504E}" sibTransId="{1BF24134-0B12-432C-AE25-80C3FC9C3EDF}"/>
    <dgm:cxn modelId="{894F24B4-C6BE-4A2D-B061-944477BB7605}" type="presOf" srcId="{EB6314A9-B0CE-4EF4-8C55-46CB13C7F275}" destId="{141461FC-10B7-4E31-B0D4-B2EA1C3750DC}" srcOrd="0" destOrd="0" presId="urn:microsoft.com/office/officeart/2005/8/layout/cycle6"/>
    <dgm:cxn modelId="{96B4A3BB-8114-45A5-B296-99F23EC49145}" type="presOf" srcId="{1BF24134-0B12-432C-AE25-80C3FC9C3EDF}" destId="{48CFE52D-6CD1-48D9-A1BB-E6C252DC4876}" srcOrd="0" destOrd="0" presId="urn:microsoft.com/office/officeart/2005/8/layout/cycle6"/>
    <dgm:cxn modelId="{3358AFC9-7183-4C1E-B4FC-99641887676B}" srcId="{8E249463-0768-4F42-8712-3B585D572FE6}" destId="{7518CEC7-6DC9-4E79-9536-38BAD000A48C}" srcOrd="0" destOrd="0" parTransId="{5CE4B3CA-2393-4FA3-8B75-AA1F45FB7F94}" sibTransId="{8E470991-07BE-4F83-9CDE-1778AC8788F7}"/>
    <dgm:cxn modelId="{602D18D6-0BC5-4EB4-A6E7-BC7129B0C763}" srcId="{8E249463-0768-4F42-8712-3B585D572FE6}" destId="{34188294-7BA2-4C6D-80EF-0F4FA1D1A5D6}" srcOrd="4" destOrd="0" parTransId="{28CC064E-0992-4AAD-82D4-80EB9C6ED291}" sibTransId="{86FD7569-3DC9-40A0-A330-B3D61D42F23A}"/>
    <dgm:cxn modelId="{6B5C11E8-4841-4D96-9BBD-946882FA153B}" type="presOf" srcId="{89D62D28-C81F-481A-96D3-C37069298FE8}" destId="{C53E9061-8FE1-4710-B2A5-9426F2AE4806}" srcOrd="0" destOrd="0" presId="urn:microsoft.com/office/officeart/2005/8/layout/cycle6"/>
    <dgm:cxn modelId="{CA8A03EB-9A26-48E6-BA19-2602701C65CB}" type="presOf" srcId="{D9FE9604-221D-4B44-923D-450AA62C7FFA}" destId="{F1581713-4E63-49B3-B7AA-867213EFE718}" srcOrd="0" destOrd="0" presId="urn:microsoft.com/office/officeart/2005/8/layout/cycle6"/>
    <dgm:cxn modelId="{2E9ED79D-CF8D-4FE3-82C4-9E5C1DF1B4A8}" type="presParOf" srcId="{8AC9B143-DC8A-4DD6-9562-E2F881AD0E34}" destId="{B623F3EF-09E2-4367-895A-935D00842B97}" srcOrd="0" destOrd="0" presId="urn:microsoft.com/office/officeart/2005/8/layout/cycle6"/>
    <dgm:cxn modelId="{15484A6E-DA54-412B-B29D-8DACF6161E93}" type="presParOf" srcId="{8AC9B143-DC8A-4DD6-9562-E2F881AD0E34}" destId="{D6366333-5862-4F11-9388-6FADFA43C764}" srcOrd="1" destOrd="0" presId="urn:microsoft.com/office/officeart/2005/8/layout/cycle6"/>
    <dgm:cxn modelId="{B98D39DE-4814-4B47-9557-0505AAF11B46}" type="presParOf" srcId="{8AC9B143-DC8A-4DD6-9562-E2F881AD0E34}" destId="{6E8E2DED-FCEF-4135-AEF5-054BEEBF0E0D}" srcOrd="2" destOrd="0" presId="urn:microsoft.com/office/officeart/2005/8/layout/cycle6"/>
    <dgm:cxn modelId="{188F07BB-0BC1-4390-B84F-FD266C6FF76A}" type="presParOf" srcId="{8AC9B143-DC8A-4DD6-9562-E2F881AD0E34}" destId="{141461FC-10B7-4E31-B0D4-B2EA1C3750DC}" srcOrd="3" destOrd="0" presId="urn:microsoft.com/office/officeart/2005/8/layout/cycle6"/>
    <dgm:cxn modelId="{B4A8E8C4-7A1A-4639-99EF-A1CE5AD7AD27}" type="presParOf" srcId="{8AC9B143-DC8A-4DD6-9562-E2F881AD0E34}" destId="{337F37E4-2CE9-4AE6-88B5-76CE78D9EF6E}" srcOrd="4" destOrd="0" presId="urn:microsoft.com/office/officeart/2005/8/layout/cycle6"/>
    <dgm:cxn modelId="{8557BE5A-10FF-4C4B-81A4-DDA6DD5C6F56}" type="presParOf" srcId="{8AC9B143-DC8A-4DD6-9562-E2F881AD0E34}" destId="{C7839F87-A120-4268-B6FE-F24EFB32B45D}" srcOrd="5" destOrd="0" presId="urn:microsoft.com/office/officeart/2005/8/layout/cycle6"/>
    <dgm:cxn modelId="{5E186AC6-8D04-4334-8F0B-5120302BFA06}" type="presParOf" srcId="{8AC9B143-DC8A-4DD6-9562-E2F881AD0E34}" destId="{C53E9061-8FE1-4710-B2A5-9426F2AE4806}" srcOrd="6" destOrd="0" presId="urn:microsoft.com/office/officeart/2005/8/layout/cycle6"/>
    <dgm:cxn modelId="{238BCE96-C6F6-4AF1-B5D0-BB4F617518B2}" type="presParOf" srcId="{8AC9B143-DC8A-4DD6-9562-E2F881AD0E34}" destId="{66876550-FA37-4C99-BE0F-E1F434CB09F1}" srcOrd="7" destOrd="0" presId="urn:microsoft.com/office/officeart/2005/8/layout/cycle6"/>
    <dgm:cxn modelId="{4EE9AA57-162A-4E10-AA11-AB60D4AC4E6D}" type="presParOf" srcId="{8AC9B143-DC8A-4DD6-9562-E2F881AD0E34}" destId="{F1581713-4E63-49B3-B7AA-867213EFE718}" srcOrd="8" destOrd="0" presId="urn:microsoft.com/office/officeart/2005/8/layout/cycle6"/>
    <dgm:cxn modelId="{6A820C85-8F41-48A2-B314-4CE11C02409D}" type="presParOf" srcId="{8AC9B143-DC8A-4DD6-9562-E2F881AD0E34}" destId="{BBD4D881-6F0B-4BF2-9412-A292BE6BE92A}" srcOrd="9" destOrd="0" presId="urn:microsoft.com/office/officeart/2005/8/layout/cycle6"/>
    <dgm:cxn modelId="{1B60BF8F-E81D-47E2-A9F2-6877479A9952}" type="presParOf" srcId="{8AC9B143-DC8A-4DD6-9562-E2F881AD0E34}" destId="{43A2C1FE-D8F3-4CF7-8880-3CD867D62E2F}" srcOrd="10" destOrd="0" presId="urn:microsoft.com/office/officeart/2005/8/layout/cycle6"/>
    <dgm:cxn modelId="{3525B11C-D65C-4DBF-B209-402B595B9452}" type="presParOf" srcId="{8AC9B143-DC8A-4DD6-9562-E2F881AD0E34}" destId="{48CFE52D-6CD1-48D9-A1BB-E6C252DC4876}" srcOrd="11" destOrd="0" presId="urn:microsoft.com/office/officeart/2005/8/layout/cycle6"/>
    <dgm:cxn modelId="{3BBFE3AE-8A47-4793-A397-A8837526715D}" type="presParOf" srcId="{8AC9B143-DC8A-4DD6-9562-E2F881AD0E34}" destId="{EDA24E6A-42A1-4AC1-9CB4-205387380DC7}" srcOrd="12" destOrd="0" presId="urn:microsoft.com/office/officeart/2005/8/layout/cycle6"/>
    <dgm:cxn modelId="{676A9B39-2049-49E4-A2AA-6B21FCBAB8D1}" type="presParOf" srcId="{8AC9B143-DC8A-4DD6-9562-E2F881AD0E34}" destId="{84F6A54A-2055-4615-B55E-DA99616B9837}" srcOrd="13" destOrd="0" presId="urn:microsoft.com/office/officeart/2005/8/layout/cycle6"/>
    <dgm:cxn modelId="{E06FA0A5-58F6-4BB3-B1B1-CF685600BA3E}" type="presParOf" srcId="{8AC9B143-DC8A-4DD6-9562-E2F881AD0E34}" destId="{26C17396-9A79-4361-A544-A9405F671ADE}"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86ABB7-7E2E-41DB-BFFE-686E68461F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EDE635C-B4D5-4883-8E71-D32939E0BE96}">
      <dgm:prSet phldrT="[Text]" custT="1"/>
      <dgm:spPr>
        <a:solidFill>
          <a:schemeClr val="accent1">
            <a:lumMod val="60000"/>
            <a:lumOff val="40000"/>
          </a:schemeClr>
        </a:solidFill>
      </dgm:spPr>
      <dgm:t>
        <a:bodyPr/>
        <a:lstStyle/>
        <a:p>
          <a:r>
            <a:rPr lang="en-GB" sz="3400" dirty="0" err="1">
              <a:solidFill>
                <a:schemeClr val="tx1"/>
              </a:solidFill>
              <a:latin typeface="Times New Roman" panose="02020603050405020304" pitchFamily="18" charset="0"/>
              <a:cs typeface="Times New Roman" panose="02020603050405020304" pitchFamily="18" charset="0"/>
            </a:rPr>
            <a:t>Có</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hiệu</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lực</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bắt</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buộc</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chung</a:t>
          </a:r>
          <a:endParaRPr lang="en-GB" sz="3400" dirty="0">
            <a:solidFill>
              <a:schemeClr val="tx1"/>
            </a:solidFill>
            <a:latin typeface="Times New Roman" panose="02020603050405020304" pitchFamily="18" charset="0"/>
            <a:cs typeface="Times New Roman" panose="02020603050405020304" pitchFamily="18" charset="0"/>
          </a:endParaRPr>
        </a:p>
      </dgm:t>
    </dgm:pt>
    <dgm:pt modelId="{E5887FD5-AF82-4A5E-A63A-B441B4A29F85}" type="parTrans" cxnId="{A512B643-30DB-44AC-8B99-38C6F5ED44D2}">
      <dgm:prSet/>
      <dgm:spPr/>
      <dgm:t>
        <a:bodyPr/>
        <a:lstStyle/>
        <a:p>
          <a:endParaRPr lang="en-GB"/>
        </a:p>
      </dgm:t>
    </dgm:pt>
    <dgm:pt modelId="{1D34D18F-3FE3-4E57-9515-CAE0F91EBF98}" type="sibTrans" cxnId="{A512B643-30DB-44AC-8B99-38C6F5ED44D2}">
      <dgm:prSet/>
      <dgm:spPr/>
      <dgm:t>
        <a:bodyPr/>
        <a:lstStyle/>
        <a:p>
          <a:endParaRPr lang="en-GB"/>
        </a:p>
      </dgm:t>
    </dgm:pt>
    <dgm:pt modelId="{FE1FC543-82A2-41DA-8828-61D2E1CA4A8A}">
      <dgm:prSet phldrT="[Text]" custT="1"/>
      <dgm:spPr>
        <a:solidFill>
          <a:schemeClr val="accent1">
            <a:lumMod val="60000"/>
            <a:lumOff val="40000"/>
          </a:schemeClr>
        </a:solidFill>
      </dgm:spPr>
      <dgm:t>
        <a:bodyPr/>
        <a:lstStyle/>
        <a:p>
          <a:r>
            <a:rPr lang="en-GB" sz="3400" dirty="0">
              <a:solidFill>
                <a:schemeClr val="tx1"/>
              </a:solidFill>
              <a:latin typeface="Times New Roman" panose="02020603050405020304" pitchFamily="18" charset="0"/>
              <a:cs typeface="Times New Roman" panose="02020603050405020304" pitchFamily="18" charset="0"/>
            </a:rPr>
            <a:t>Do </a:t>
          </a:r>
          <a:r>
            <a:rPr lang="en-GB" sz="3400" dirty="0" err="1">
              <a:solidFill>
                <a:schemeClr val="tx1"/>
              </a:solidFill>
              <a:latin typeface="Times New Roman" panose="02020603050405020304" pitchFamily="18" charset="0"/>
              <a:cs typeface="Times New Roman" panose="02020603050405020304" pitchFamily="18" charset="0"/>
            </a:rPr>
            <a:t>cơ</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quan</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Nhà</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nước</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người</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có</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thẩm</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quyền</a:t>
          </a:r>
          <a:r>
            <a:rPr lang="en-GB" sz="3400" dirty="0">
              <a:solidFill>
                <a:schemeClr val="tx1"/>
              </a:solidFill>
              <a:latin typeface="Times New Roman" panose="02020603050405020304" pitchFamily="18" charset="0"/>
              <a:cs typeface="Times New Roman" panose="02020603050405020304" pitchFamily="18" charset="0"/>
            </a:rPr>
            <a:t> ban </a:t>
          </a:r>
          <a:r>
            <a:rPr lang="en-GB" sz="3400" dirty="0" err="1">
              <a:solidFill>
                <a:schemeClr val="tx1"/>
              </a:solidFill>
              <a:latin typeface="Times New Roman" panose="02020603050405020304" pitchFamily="18" charset="0"/>
              <a:cs typeface="Times New Roman" panose="02020603050405020304" pitchFamily="18" charset="0"/>
            </a:rPr>
            <a:t>hành</a:t>
          </a:r>
          <a:endParaRPr lang="en-GB" sz="3400" dirty="0">
            <a:solidFill>
              <a:schemeClr val="tx1"/>
            </a:solidFill>
            <a:latin typeface="Times New Roman" panose="02020603050405020304" pitchFamily="18" charset="0"/>
            <a:cs typeface="Times New Roman" panose="02020603050405020304" pitchFamily="18" charset="0"/>
          </a:endParaRPr>
        </a:p>
      </dgm:t>
    </dgm:pt>
    <dgm:pt modelId="{58EBF5F3-D5BA-4E7F-8F07-0E03B0D4897A}" type="parTrans" cxnId="{4FF4C611-9DAF-40F6-8A9B-B60608182B74}">
      <dgm:prSet/>
      <dgm:spPr/>
      <dgm:t>
        <a:bodyPr/>
        <a:lstStyle/>
        <a:p>
          <a:endParaRPr lang="en-GB"/>
        </a:p>
      </dgm:t>
    </dgm:pt>
    <dgm:pt modelId="{C8526F07-F443-4486-A927-42B56716536E}" type="sibTrans" cxnId="{4FF4C611-9DAF-40F6-8A9B-B60608182B74}">
      <dgm:prSet/>
      <dgm:spPr/>
      <dgm:t>
        <a:bodyPr/>
        <a:lstStyle/>
        <a:p>
          <a:endParaRPr lang="en-GB"/>
        </a:p>
      </dgm:t>
    </dgm:pt>
    <dgm:pt modelId="{3636A6E5-364C-4691-AD73-9DFEB669BF88}">
      <dgm:prSet phldrT="[Text]" custT="1"/>
      <dgm:spPr>
        <a:solidFill>
          <a:schemeClr val="accent1">
            <a:lumMod val="60000"/>
            <a:lumOff val="40000"/>
          </a:schemeClr>
        </a:solidFill>
      </dgm:spPr>
      <dgm:t>
        <a:bodyPr/>
        <a:lstStyle/>
        <a:p>
          <a:r>
            <a:rPr lang="en-GB" sz="3400" dirty="0" err="1">
              <a:solidFill>
                <a:schemeClr val="tx1"/>
              </a:solidFill>
              <a:latin typeface="Times New Roman" panose="02020603050405020304" pitchFamily="18" charset="0"/>
              <a:cs typeface="Times New Roman" panose="02020603050405020304" pitchFamily="18" charset="0"/>
            </a:rPr>
            <a:t>Được</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Nhà</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nước</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đảm</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bảo</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thực</a:t>
          </a:r>
          <a:r>
            <a:rPr lang="en-GB" sz="3400" dirty="0">
              <a:solidFill>
                <a:schemeClr val="tx1"/>
              </a:solidFill>
              <a:latin typeface="Times New Roman" panose="02020603050405020304" pitchFamily="18" charset="0"/>
              <a:cs typeface="Times New Roman" panose="02020603050405020304" pitchFamily="18" charset="0"/>
            </a:rPr>
            <a:t> </a:t>
          </a:r>
          <a:r>
            <a:rPr lang="en-GB" sz="3400" dirty="0" err="1">
              <a:solidFill>
                <a:schemeClr val="tx1"/>
              </a:solidFill>
              <a:latin typeface="Times New Roman" panose="02020603050405020304" pitchFamily="18" charset="0"/>
              <a:cs typeface="Times New Roman" panose="02020603050405020304" pitchFamily="18" charset="0"/>
            </a:rPr>
            <a:t>hiện</a:t>
          </a:r>
          <a:endParaRPr lang="en-GB" sz="3400" dirty="0">
            <a:solidFill>
              <a:schemeClr val="tx1"/>
            </a:solidFill>
            <a:latin typeface="Times New Roman" panose="02020603050405020304" pitchFamily="18" charset="0"/>
            <a:cs typeface="Times New Roman" panose="02020603050405020304" pitchFamily="18" charset="0"/>
          </a:endParaRPr>
        </a:p>
      </dgm:t>
    </dgm:pt>
    <dgm:pt modelId="{3742AB45-06B8-4BAD-B402-44BDABF2A66E}" type="parTrans" cxnId="{5420FE2B-27DC-4A0B-BF64-35B5957997CB}">
      <dgm:prSet/>
      <dgm:spPr/>
      <dgm:t>
        <a:bodyPr/>
        <a:lstStyle/>
        <a:p>
          <a:endParaRPr lang="en-GB"/>
        </a:p>
      </dgm:t>
    </dgm:pt>
    <dgm:pt modelId="{B6C76B2F-79F6-40F6-8929-A54DB75635B8}" type="sibTrans" cxnId="{5420FE2B-27DC-4A0B-BF64-35B5957997CB}">
      <dgm:prSet/>
      <dgm:spPr/>
      <dgm:t>
        <a:bodyPr/>
        <a:lstStyle/>
        <a:p>
          <a:endParaRPr lang="en-GB"/>
        </a:p>
      </dgm:t>
    </dgm:pt>
    <dgm:pt modelId="{D9C58214-C603-461D-A3F0-8E5A4E6D1B25}" type="pres">
      <dgm:prSet presAssocID="{4286ABB7-7E2E-41DB-BFFE-686E68461FC4}" presName="linear" presStyleCnt="0">
        <dgm:presLayoutVars>
          <dgm:dir/>
          <dgm:animLvl val="lvl"/>
          <dgm:resizeHandles val="exact"/>
        </dgm:presLayoutVars>
      </dgm:prSet>
      <dgm:spPr/>
    </dgm:pt>
    <dgm:pt modelId="{B2040D9B-4D54-4291-8AB2-62CC9623D7A9}" type="pres">
      <dgm:prSet presAssocID="{9EDE635C-B4D5-4883-8E71-D32939E0BE96}" presName="parentLin" presStyleCnt="0"/>
      <dgm:spPr/>
    </dgm:pt>
    <dgm:pt modelId="{F4B5822B-F0A5-46C4-84AB-CBFF0DF2DE3D}" type="pres">
      <dgm:prSet presAssocID="{9EDE635C-B4D5-4883-8E71-D32939E0BE96}" presName="parentLeftMargin" presStyleLbl="node1" presStyleIdx="0" presStyleCnt="3"/>
      <dgm:spPr/>
    </dgm:pt>
    <dgm:pt modelId="{87AEB626-AD4E-442A-96CB-0F9094E63EB9}" type="pres">
      <dgm:prSet presAssocID="{9EDE635C-B4D5-4883-8E71-D32939E0BE96}" presName="parentText" presStyleLbl="node1" presStyleIdx="0" presStyleCnt="3">
        <dgm:presLayoutVars>
          <dgm:chMax val="0"/>
          <dgm:bulletEnabled val="1"/>
        </dgm:presLayoutVars>
      </dgm:prSet>
      <dgm:spPr/>
    </dgm:pt>
    <dgm:pt modelId="{CFBCE4E6-D60C-4507-8A2F-02C047B780F9}" type="pres">
      <dgm:prSet presAssocID="{9EDE635C-B4D5-4883-8E71-D32939E0BE96}" presName="negativeSpace" presStyleCnt="0"/>
      <dgm:spPr/>
    </dgm:pt>
    <dgm:pt modelId="{0E238F92-8EB6-46D2-BC3D-3FFDAE071065}" type="pres">
      <dgm:prSet presAssocID="{9EDE635C-B4D5-4883-8E71-D32939E0BE96}" presName="childText" presStyleLbl="conFgAcc1" presStyleIdx="0" presStyleCnt="3">
        <dgm:presLayoutVars>
          <dgm:bulletEnabled val="1"/>
        </dgm:presLayoutVars>
      </dgm:prSet>
      <dgm:spPr/>
    </dgm:pt>
    <dgm:pt modelId="{63F3F24F-E020-4F5D-B8D5-B453C0904820}" type="pres">
      <dgm:prSet presAssocID="{1D34D18F-3FE3-4E57-9515-CAE0F91EBF98}" presName="spaceBetweenRectangles" presStyleCnt="0"/>
      <dgm:spPr/>
    </dgm:pt>
    <dgm:pt modelId="{BD0E31E3-8E37-4B89-AA22-3D6EA5E05A93}" type="pres">
      <dgm:prSet presAssocID="{FE1FC543-82A2-41DA-8828-61D2E1CA4A8A}" presName="parentLin" presStyleCnt="0"/>
      <dgm:spPr/>
    </dgm:pt>
    <dgm:pt modelId="{1511B8A2-0823-470D-93EB-914D155B63BD}" type="pres">
      <dgm:prSet presAssocID="{FE1FC543-82A2-41DA-8828-61D2E1CA4A8A}" presName="parentLeftMargin" presStyleLbl="node1" presStyleIdx="0" presStyleCnt="3"/>
      <dgm:spPr/>
    </dgm:pt>
    <dgm:pt modelId="{7FA0AACD-2642-48E5-9005-BEA420B2915A}" type="pres">
      <dgm:prSet presAssocID="{FE1FC543-82A2-41DA-8828-61D2E1CA4A8A}" presName="parentText" presStyleLbl="node1" presStyleIdx="1" presStyleCnt="3">
        <dgm:presLayoutVars>
          <dgm:chMax val="0"/>
          <dgm:bulletEnabled val="1"/>
        </dgm:presLayoutVars>
      </dgm:prSet>
      <dgm:spPr/>
    </dgm:pt>
    <dgm:pt modelId="{F903E0B1-A539-4C74-9E01-B43429F87326}" type="pres">
      <dgm:prSet presAssocID="{FE1FC543-82A2-41DA-8828-61D2E1CA4A8A}" presName="negativeSpace" presStyleCnt="0"/>
      <dgm:spPr/>
    </dgm:pt>
    <dgm:pt modelId="{93BA5E4F-28FE-4178-9F97-74A9E06E79F9}" type="pres">
      <dgm:prSet presAssocID="{FE1FC543-82A2-41DA-8828-61D2E1CA4A8A}" presName="childText" presStyleLbl="conFgAcc1" presStyleIdx="1" presStyleCnt="3">
        <dgm:presLayoutVars>
          <dgm:bulletEnabled val="1"/>
        </dgm:presLayoutVars>
      </dgm:prSet>
      <dgm:spPr/>
    </dgm:pt>
    <dgm:pt modelId="{BDBEAB31-BF8B-4210-9775-D7D238087C19}" type="pres">
      <dgm:prSet presAssocID="{C8526F07-F443-4486-A927-42B56716536E}" presName="spaceBetweenRectangles" presStyleCnt="0"/>
      <dgm:spPr/>
    </dgm:pt>
    <dgm:pt modelId="{FC581A0C-EE4A-4989-B1AA-AF4325A6AEC8}" type="pres">
      <dgm:prSet presAssocID="{3636A6E5-364C-4691-AD73-9DFEB669BF88}" presName="parentLin" presStyleCnt="0"/>
      <dgm:spPr/>
    </dgm:pt>
    <dgm:pt modelId="{22F561FE-F821-4C71-A504-F558DEB3A28A}" type="pres">
      <dgm:prSet presAssocID="{3636A6E5-364C-4691-AD73-9DFEB669BF88}" presName="parentLeftMargin" presStyleLbl="node1" presStyleIdx="1" presStyleCnt="3"/>
      <dgm:spPr/>
    </dgm:pt>
    <dgm:pt modelId="{F13B4E5D-5FC8-42DA-A639-0523A31B94D8}" type="pres">
      <dgm:prSet presAssocID="{3636A6E5-364C-4691-AD73-9DFEB669BF88}" presName="parentText" presStyleLbl="node1" presStyleIdx="2" presStyleCnt="3">
        <dgm:presLayoutVars>
          <dgm:chMax val="0"/>
          <dgm:bulletEnabled val="1"/>
        </dgm:presLayoutVars>
      </dgm:prSet>
      <dgm:spPr/>
    </dgm:pt>
    <dgm:pt modelId="{C9F9BB4D-C126-4025-BA67-7815A9B082BD}" type="pres">
      <dgm:prSet presAssocID="{3636A6E5-364C-4691-AD73-9DFEB669BF88}" presName="negativeSpace" presStyleCnt="0"/>
      <dgm:spPr/>
    </dgm:pt>
    <dgm:pt modelId="{2896AB94-4B65-4B58-A1E0-9A18CC5B05A7}" type="pres">
      <dgm:prSet presAssocID="{3636A6E5-364C-4691-AD73-9DFEB669BF88}" presName="childText" presStyleLbl="conFgAcc1" presStyleIdx="2" presStyleCnt="3">
        <dgm:presLayoutVars>
          <dgm:bulletEnabled val="1"/>
        </dgm:presLayoutVars>
      </dgm:prSet>
      <dgm:spPr/>
    </dgm:pt>
  </dgm:ptLst>
  <dgm:cxnLst>
    <dgm:cxn modelId="{27E22802-A652-4033-8152-F4FED7D47991}" type="presOf" srcId="{FE1FC543-82A2-41DA-8828-61D2E1CA4A8A}" destId="{7FA0AACD-2642-48E5-9005-BEA420B2915A}" srcOrd="1" destOrd="0" presId="urn:microsoft.com/office/officeart/2005/8/layout/list1"/>
    <dgm:cxn modelId="{4FF4C611-9DAF-40F6-8A9B-B60608182B74}" srcId="{4286ABB7-7E2E-41DB-BFFE-686E68461FC4}" destId="{FE1FC543-82A2-41DA-8828-61D2E1CA4A8A}" srcOrd="1" destOrd="0" parTransId="{58EBF5F3-D5BA-4E7F-8F07-0E03B0D4897A}" sibTransId="{C8526F07-F443-4486-A927-42B56716536E}"/>
    <dgm:cxn modelId="{7A54701D-5351-48CD-AD0E-0ECB84B4AC87}" type="presOf" srcId="{9EDE635C-B4D5-4883-8E71-D32939E0BE96}" destId="{87AEB626-AD4E-442A-96CB-0F9094E63EB9}" srcOrd="1" destOrd="0" presId="urn:microsoft.com/office/officeart/2005/8/layout/list1"/>
    <dgm:cxn modelId="{5420FE2B-27DC-4A0B-BF64-35B5957997CB}" srcId="{4286ABB7-7E2E-41DB-BFFE-686E68461FC4}" destId="{3636A6E5-364C-4691-AD73-9DFEB669BF88}" srcOrd="2" destOrd="0" parTransId="{3742AB45-06B8-4BAD-B402-44BDABF2A66E}" sibTransId="{B6C76B2F-79F6-40F6-8929-A54DB75635B8}"/>
    <dgm:cxn modelId="{E3172342-31E1-4AEC-B876-8308AE85D486}" type="presOf" srcId="{3636A6E5-364C-4691-AD73-9DFEB669BF88}" destId="{F13B4E5D-5FC8-42DA-A639-0523A31B94D8}" srcOrd="1" destOrd="0" presId="urn:microsoft.com/office/officeart/2005/8/layout/list1"/>
    <dgm:cxn modelId="{A512B643-30DB-44AC-8B99-38C6F5ED44D2}" srcId="{4286ABB7-7E2E-41DB-BFFE-686E68461FC4}" destId="{9EDE635C-B4D5-4883-8E71-D32939E0BE96}" srcOrd="0" destOrd="0" parTransId="{E5887FD5-AF82-4A5E-A63A-B441B4A29F85}" sibTransId="{1D34D18F-3FE3-4E57-9515-CAE0F91EBF98}"/>
    <dgm:cxn modelId="{0C0D4664-EB20-49FB-A87B-8525C258F188}" type="presOf" srcId="{4286ABB7-7E2E-41DB-BFFE-686E68461FC4}" destId="{D9C58214-C603-461D-A3F0-8E5A4E6D1B25}" srcOrd="0" destOrd="0" presId="urn:microsoft.com/office/officeart/2005/8/layout/list1"/>
    <dgm:cxn modelId="{A7A87B44-A17D-493A-9A52-694662A63068}" type="presOf" srcId="{9EDE635C-B4D5-4883-8E71-D32939E0BE96}" destId="{F4B5822B-F0A5-46C4-84AB-CBFF0DF2DE3D}" srcOrd="0" destOrd="0" presId="urn:microsoft.com/office/officeart/2005/8/layout/list1"/>
    <dgm:cxn modelId="{81E37D67-924D-47C8-8F0A-A714BB32DE00}" type="presOf" srcId="{3636A6E5-364C-4691-AD73-9DFEB669BF88}" destId="{22F561FE-F821-4C71-A504-F558DEB3A28A}" srcOrd="0" destOrd="0" presId="urn:microsoft.com/office/officeart/2005/8/layout/list1"/>
    <dgm:cxn modelId="{AF4C2779-DAE1-4A78-B1F3-75C81642D6C5}" type="presOf" srcId="{FE1FC543-82A2-41DA-8828-61D2E1CA4A8A}" destId="{1511B8A2-0823-470D-93EB-914D155B63BD}" srcOrd="0" destOrd="0" presId="urn:microsoft.com/office/officeart/2005/8/layout/list1"/>
    <dgm:cxn modelId="{2AEAF575-5937-4BA6-B6CC-475585DA214D}" type="presParOf" srcId="{D9C58214-C603-461D-A3F0-8E5A4E6D1B25}" destId="{B2040D9B-4D54-4291-8AB2-62CC9623D7A9}" srcOrd="0" destOrd="0" presId="urn:microsoft.com/office/officeart/2005/8/layout/list1"/>
    <dgm:cxn modelId="{023FD40D-2CD3-4241-B02D-2A263850E23D}" type="presParOf" srcId="{B2040D9B-4D54-4291-8AB2-62CC9623D7A9}" destId="{F4B5822B-F0A5-46C4-84AB-CBFF0DF2DE3D}" srcOrd="0" destOrd="0" presId="urn:microsoft.com/office/officeart/2005/8/layout/list1"/>
    <dgm:cxn modelId="{570B7847-AAD4-40B5-911E-1DE09F30B0F2}" type="presParOf" srcId="{B2040D9B-4D54-4291-8AB2-62CC9623D7A9}" destId="{87AEB626-AD4E-442A-96CB-0F9094E63EB9}" srcOrd="1" destOrd="0" presId="urn:microsoft.com/office/officeart/2005/8/layout/list1"/>
    <dgm:cxn modelId="{22ED8DC1-8447-4F88-BC46-6D31C7BC9A01}" type="presParOf" srcId="{D9C58214-C603-461D-A3F0-8E5A4E6D1B25}" destId="{CFBCE4E6-D60C-4507-8A2F-02C047B780F9}" srcOrd="1" destOrd="0" presId="urn:microsoft.com/office/officeart/2005/8/layout/list1"/>
    <dgm:cxn modelId="{D18F7F3C-979B-403B-BAAC-E44E068C3E4E}" type="presParOf" srcId="{D9C58214-C603-461D-A3F0-8E5A4E6D1B25}" destId="{0E238F92-8EB6-46D2-BC3D-3FFDAE071065}" srcOrd="2" destOrd="0" presId="urn:microsoft.com/office/officeart/2005/8/layout/list1"/>
    <dgm:cxn modelId="{2F6E5D6A-227B-44ED-AE50-D04834D10BAF}" type="presParOf" srcId="{D9C58214-C603-461D-A3F0-8E5A4E6D1B25}" destId="{63F3F24F-E020-4F5D-B8D5-B453C0904820}" srcOrd="3" destOrd="0" presId="urn:microsoft.com/office/officeart/2005/8/layout/list1"/>
    <dgm:cxn modelId="{B65F7F01-2549-40E6-803C-84DD5E45A777}" type="presParOf" srcId="{D9C58214-C603-461D-A3F0-8E5A4E6D1B25}" destId="{BD0E31E3-8E37-4B89-AA22-3D6EA5E05A93}" srcOrd="4" destOrd="0" presId="urn:microsoft.com/office/officeart/2005/8/layout/list1"/>
    <dgm:cxn modelId="{76EA078E-67E6-4C6F-83F5-C6B8C7605876}" type="presParOf" srcId="{BD0E31E3-8E37-4B89-AA22-3D6EA5E05A93}" destId="{1511B8A2-0823-470D-93EB-914D155B63BD}" srcOrd="0" destOrd="0" presId="urn:microsoft.com/office/officeart/2005/8/layout/list1"/>
    <dgm:cxn modelId="{40E2595E-33B8-4BC1-8863-8E691482EA48}" type="presParOf" srcId="{BD0E31E3-8E37-4B89-AA22-3D6EA5E05A93}" destId="{7FA0AACD-2642-48E5-9005-BEA420B2915A}" srcOrd="1" destOrd="0" presId="urn:microsoft.com/office/officeart/2005/8/layout/list1"/>
    <dgm:cxn modelId="{B0EE9B87-7020-49EB-ABB5-1DCB8BC31C39}" type="presParOf" srcId="{D9C58214-C603-461D-A3F0-8E5A4E6D1B25}" destId="{F903E0B1-A539-4C74-9E01-B43429F87326}" srcOrd="5" destOrd="0" presId="urn:microsoft.com/office/officeart/2005/8/layout/list1"/>
    <dgm:cxn modelId="{1D310BFD-33DB-4BEC-A3B7-AC4FB8E093AE}" type="presParOf" srcId="{D9C58214-C603-461D-A3F0-8E5A4E6D1B25}" destId="{93BA5E4F-28FE-4178-9F97-74A9E06E79F9}" srcOrd="6" destOrd="0" presId="urn:microsoft.com/office/officeart/2005/8/layout/list1"/>
    <dgm:cxn modelId="{EFE71354-A331-4695-BF1F-E28A756FACCE}" type="presParOf" srcId="{D9C58214-C603-461D-A3F0-8E5A4E6D1B25}" destId="{BDBEAB31-BF8B-4210-9775-D7D238087C19}" srcOrd="7" destOrd="0" presId="urn:microsoft.com/office/officeart/2005/8/layout/list1"/>
    <dgm:cxn modelId="{CD014E2E-161E-4157-902B-DA88BCCD3A2E}" type="presParOf" srcId="{D9C58214-C603-461D-A3F0-8E5A4E6D1B25}" destId="{FC581A0C-EE4A-4989-B1AA-AF4325A6AEC8}" srcOrd="8" destOrd="0" presId="urn:microsoft.com/office/officeart/2005/8/layout/list1"/>
    <dgm:cxn modelId="{3B425922-18BE-47BD-A22A-3D489504EB87}" type="presParOf" srcId="{FC581A0C-EE4A-4989-B1AA-AF4325A6AEC8}" destId="{22F561FE-F821-4C71-A504-F558DEB3A28A}" srcOrd="0" destOrd="0" presId="urn:microsoft.com/office/officeart/2005/8/layout/list1"/>
    <dgm:cxn modelId="{1250AB40-B8CE-4341-8A71-98F23260B532}" type="presParOf" srcId="{FC581A0C-EE4A-4989-B1AA-AF4325A6AEC8}" destId="{F13B4E5D-5FC8-42DA-A639-0523A31B94D8}" srcOrd="1" destOrd="0" presId="urn:microsoft.com/office/officeart/2005/8/layout/list1"/>
    <dgm:cxn modelId="{08E88D7C-7DAC-41B4-9EDF-E7D8BE067E92}" type="presParOf" srcId="{D9C58214-C603-461D-A3F0-8E5A4E6D1B25}" destId="{C9F9BB4D-C126-4025-BA67-7815A9B082BD}" srcOrd="9" destOrd="0" presId="urn:microsoft.com/office/officeart/2005/8/layout/list1"/>
    <dgm:cxn modelId="{3CE551EE-A3C8-4959-956B-AD028E20B84E}" type="presParOf" srcId="{D9C58214-C603-461D-A3F0-8E5A4E6D1B25}" destId="{2896AB94-4B65-4B58-A1E0-9A18CC5B05A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30F729-3490-4D51-95CA-188A8DF8D04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9408244D-58E9-4ECE-B592-C05078C1AAE5}">
      <dgm:prSet phldrT="[Text]" custT="1"/>
      <dgm:spPr/>
      <dgm:t>
        <a:bodyPr/>
        <a:lstStyle/>
        <a:p>
          <a:r>
            <a:rPr lang="en-GB" sz="3400" dirty="0">
              <a:solidFill>
                <a:schemeClr val="tx1"/>
              </a:solidFill>
              <a:latin typeface="Times New Roman" panose="02020603050405020304" pitchFamily="18" charset="0"/>
              <a:cs typeface="Times New Roman" panose="02020603050405020304" pitchFamily="18" charset="0"/>
            </a:rPr>
            <a:t>QPPL</a:t>
          </a:r>
        </a:p>
      </dgm:t>
    </dgm:pt>
    <dgm:pt modelId="{35FAA073-6F56-4470-937C-F990FDBE678C}" type="parTrans" cxnId="{AFB6ACBA-2250-4AA5-A032-BC5EA31A2D10}">
      <dgm:prSet/>
      <dgm:spPr/>
      <dgm:t>
        <a:bodyPr/>
        <a:lstStyle/>
        <a:p>
          <a:endParaRPr lang="en-GB"/>
        </a:p>
      </dgm:t>
    </dgm:pt>
    <dgm:pt modelId="{EC5DC51A-6E1E-4979-94C2-41A3512C6B2F}" type="sibTrans" cxnId="{AFB6ACBA-2250-4AA5-A032-BC5EA31A2D10}">
      <dgm:prSet/>
      <dgm:spPr/>
      <dgm:t>
        <a:bodyPr/>
        <a:lstStyle/>
        <a:p>
          <a:endParaRPr lang="en-GB"/>
        </a:p>
      </dgm:t>
    </dgm:pt>
    <dgm:pt modelId="{BA20D9F6-EEE9-4A1A-90A3-D16D4D4A8BE4}">
      <dgm:prSet phldrT="[Text]" custT="1"/>
      <dgm:spPr>
        <a:solidFill>
          <a:schemeClr val="accent1">
            <a:lumMod val="60000"/>
            <a:lumOff val="40000"/>
          </a:schemeClr>
        </a:solidFill>
      </dgm:spPr>
      <dgm:t>
        <a:bodyPr/>
        <a:lstStyle/>
        <a:p>
          <a:r>
            <a:rPr lang="en-GB" sz="3400" dirty="0">
              <a:solidFill>
                <a:schemeClr val="tx1"/>
              </a:solidFill>
              <a:latin typeface="Times New Roman" panose="02020603050405020304" pitchFamily="18" charset="0"/>
              <a:cs typeface="Times New Roman" panose="02020603050405020304" pitchFamily="18" charset="0"/>
            </a:rPr>
            <a:t>GIẢ ĐỊNH</a:t>
          </a:r>
        </a:p>
      </dgm:t>
    </dgm:pt>
    <dgm:pt modelId="{6D5E619C-94A2-4C48-A706-86FB62B068A5}" type="parTrans" cxnId="{31E83A6F-F4A4-4D9F-9F95-0D3C11C06997}">
      <dgm:prSet/>
      <dgm:spPr/>
      <dgm:t>
        <a:bodyPr/>
        <a:lstStyle/>
        <a:p>
          <a:endParaRPr lang="en-GB" sz="3400">
            <a:solidFill>
              <a:schemeClr val="tx1"/>
            </a:solidFill>
            <a:latin typeface="Times New Roman" panose="02020603050405020304" pitchFamily="18" charset="0"/>
            <a:cs typeface="Times New Roman" panose="02020603050405020304" pitchFamily="18" charset="0"/>
          </a:endParaRPr>
        </a:p>
      </dgm:t>
    </dgm:pt>
    <dgm:pt modelId="{CBA93585-9DAA-4F58-AC7D-EAF8A749C8C8}" type="sibTrans" cxnId="{31E83A6F-F4A4-4D9F-9F95-0D3C11C06997}">
      <dgm:prSet/>
      <dgm:spPr/>
      <dgm:t>
        <a:bodyPr/>
        <a:lstStyle/>
        <a:p>
          <a:endParaRPr lang="en-GB"/>
        </a:p>
      </dgm:t>
    </dgm:pt>
    <dgm:pt modelId="{9698044A-CA77-4346-9281-40FE7015C099}">
      <dgm:prSet phldrT="[Text]" custT="1"/>
      <dgm:spPr>
        <a:solidFill>
          <a:schemeClr val="accent1">
            <a:lumMod val="60000"/>
            <a:lumOff val="40000"/>
          </a:schemeClr>
        </a:solidFill>
      </dgm:spPr>
      <dgm:t>
        <a:bodyPr/>
        <a:lstStyle/>
        <a:p>
          <a:r>
            <a:rPr lang="en-GB" sz="3400" dirty="0">
              <a:solidFill>
                <a:schemeClr val="tx1"/>
              </a:solidFill>
              <a:latin typeface="Times New Roman" panose="02020603050405020304" pitchFamily="18" charset="0"/>
              <a:cs typeface="Times New Roman" panose="02020603050405020304" pitchFamily="18" charset="0"/>
            </a:rPr>
            <a:t>QUY ĐỊNH</a:t>
          </a:r>
        </a:p>
      </dgm:t>
    </dgm:pt>
    <dgm:pt modelId="{AAD73DB3-62B9-4A85-9276-32D1C620B550}" type="parTrans" cxnId="{4B7B6F8F-8E00-4A10-A1F6-F9687D6044D7}">
      <dgm:prSet/>
      <dgm:spPr/>
      <dgm:t>
        <a:bodyPr/>
        <a:lstStyle/>
        <a:p>
          <a:endParaRPr lang="en-GB" sz="3400">
            <a:solidFill>
              <a:schemeClr val="tx1"/>
            </a:solidFill>
            <a:latin typeface="Times New Roman" panose="02020603050405020304" pitchFamily="18" charset="0"/>
            <a:cs typeface="Times New Roman" panose="02020603050405020304" pitchFamily="18" charset="0"/>
          </a:endParaRPr>
        </a:p>
      </dgm:t>
    </dgm:pt>
    <dgm:pt modelId="{9FAE1608-5A51-4B47-9B61-A3BDE686CA1E}" type="sibTrans" cxnId="{4B7B6F8F-8E00-4A10-A1F6-F9687D6044D7}">
      <dgm:prSet/>
      <dgm:spPr/>
      <dgm:t>
        <a:bodyPr/>
        <a:lstStyle/>
        <a:p>
          <a:endParaRPr lang="en-GB"/>
        </a:p>
      </dgm:t>
    </dgm:pt>
    <dgm:pt modelId="{6334BCB2-25BF-4A07-91B2-2343987E496F}">
      <dgm:prSet phldrT="[Text]" custT="1"/>
      <dgm:spPr>
        <a:solidFill>
          <a:schemeClr val="accent1">
            <a:lumMod val="60000"/>
            <a:lumOff val="40000"/>
          </a:schemeClr>
        </a:solidFill>
      </dgm:spPr>
      <dgm:t>
        <a:bodyPr/>
        <a:lstStyle/>
        <a:p>
          <a:r>
            <a:rPr lang="en-GB" sz="3400" dirty="0">
              <a:solidFill>
                <a:schemeClr val="tx1"/>
              </a:solidFill>
              <a:latin typeface="Times New Roman" panose="02020603050405020304" pitchFamily="18" charset="0"/>
              <a:cs typeface="Times New Roman" panose="02020603050405020304" pitchFamily="18" charset="0"/>
            </a:rPr>
            <a:t>CHẾ TÀI</a:t>
          </a:r>
        </a:p>
      </dgm:t>
    </dgm:pt>
    <dgm:pt modelId="{1F1295E7-B8E6-474D-9EAF-30CE0F18E204}" type="parTrans" cxnId="{11DC40AB-4F0B-47DE-BD25-615B349D9F3D}">
      <dgm:prSet/>
      <dgm:spPr/>
      <dgm:t>
        <a:bodyPr/>
        <a:lstStyle/>
        <a:p>
          <a:endParaRPr lang="en-GB" sz="3400">
            <a:solidFill>
              <a:schemeClr val="tx1"/>
            </a:solidFill>
            <a:latin typeface="Times New Roman" panose="02020603050405020304" pitchFamily="18" charset="0"/>
            <a:cs typeface="Times New Roman" panose="02020603050405020304" pitchFamily="18" charset="0"/>
          </a:endParaRPr>
        </a:p>
      </dgm:t>
    </dgm:pt>
    <dgm:pt modelId="{758C21CF-56A8-41CD-A21F-C7A58A78459A}" type="sibTrans" cxnId="{11DC40AB-4F0B-47DE-BD25-615B349D9F3D}">
      <dgm:prSet/>
      <dgm:spPr/>
      <dgm:t>
        <a:bodyPr/>
        <a:lstStyle/>
        <a:p>
          <a:endParaRPr lang="en-GB"/>
        </a:p>
      </dgm:t>
    </dgm:pt>
    <dgm:pt modelId="{E75BEF8E-6C64-4F0F-9B51-C63B1DBF6C66}" type="pres">
      <dgm:prSet presAssocID="{A330F729-3490-4D51-95CA-188A8DF8D04C}" presName="hierChild1" presStyleCnt="0">
        <dgm:presLayoutVars>
          <dgm:orgChart val="1"/>
          <dgm:chPref val="1"/>
          <dgm:dir/>
          <dgm:animOne val="branch"/>
          <dgm:animLvl val="lvl"/>
          <dgm:resizeHandles/>
        </dgm:presLayoutVars>
      </dgm:prSet>
      <dgm:spPr/>
    </dgm:pt>
    <dgm:pt modelId="{EA9C6CD2-3602-4E0B-B25E-DFB9BB892D06}" type="pres">
      <dgm:prSet presAssocID="{9408244D-58E9-4ECE-B592-C05078C1AAE5}" presName="hierRoot1" presStyleCnt="0">
        <dgm:presLayoutVars>
          <dgm:hierBranch val="init"/>
        </dgm:presLayoutVars>
      </dgm:prSet>
      <dgm:spPr/>
    </dgm:pt>
    <dgm:pt modelId="{FA2F26E8-BD7E-471C-B7FD-8DF04BA5F50C}" type="pres">
      <dgm:prSet presAssocID="{9408244D-58E9-4ECE-B592-C05078C1AAE5}" presName="rootComposite1" presStyleCnt="0"/>
      <dgm:spPr/>
    </dgm:pt>
    <dgm:pt modelId="{B9DA8E40-31A1-47B9-A24D-69404BEAC996}" type="pres">
      <dgm:prSet presAssocID="{9408244D-58E9-4ECE-B592-C05078C1AAE5}" presName="rootText1" presStyleLbl="node0" presStyleIdx="0" presStyleCnt="1">
        <dgm:presLayoutVars>
          <dgm:chPref val="3"/>
        </dgm:presLayoutVars>
      </dgm:prSet>
      <dgm:spPr/>
    </dgm:pt>
    <dgm:pt modelId="{CC699B61-B9B2-4D10-BDD8-3806417E8BEB}" type="pres">
      <dgm:prSet presAssocID="{9408244D-58E9-4ECE-B592-C05078C1AAE5}" presName="rootConnector1" presStyleLbl="node1" presStyleIdx="0" presStyleCnt="0"/>
      <dgm:spPr/>
    </dgm:pt>
    <dgm:pt modelId="{CEC8931F-C039-481B-9002-2130D4F705A3}" type="pres">
      <dgm:prSet presAssocID="{9408244D-58E9-4ECE-B592-C05078C1AAE5}" presName="hierChild2" presStyleCnt="0"/>
      <dgm:spPr/>
    </dgm:pt>
    <dgm:pt modelId="{988D1D23-D6D9-459D-A0F8-8F8518B3030F}" type="pres">
      <dgm:prSet presAssocID="{6D5E619C-94A2-4C48-A706-86FB62B068A5}" presName="Name37" presStyleLbl="parChTrans1D2" presStyleIdx="0" presStyleCnt="3"/>
      <dgm:spPr/>
    </dgm:pt>
    <dgm:pt modelId="{516DF99A-DECD-4037-9794-B44F38C28F68}" type="pres">
      <dgm:prSet presAssocID="{BA20D9F6-EEE9-4A1A-90A3-D16D4D4A8BE4}" presName="hierRoot2" presStyleCnt="0">
        <dgm:presLayoutVars>
          <dgm:hierBranch val="init"/>
        </dgm:presLayoutVars>
      </dgm:prSet>
      <dgm:spPr/>
    </dgm:pt>
    <dgm:pt modelId="{F46AFF06-35D1-4ED3-AC8B-BADC4B0904F9}" type="pres">
      <dgm:prSet presAssocID="{BA20D9F6-EEE9-4A1A-90A3-D16D4D4A8BE4}" presName="rootComposite" presStyleCnt="0"/>
      <dgm:spPr/>
    </dgm:pt>
    <dgm:pt modelId="{A6027C68-1A18-4205-AA80-A92BFB515D0E}" type="pres">
      <dgm:prSet presAssocID="{BA20D9F6-EEE9-4A1A-90A3-D16D4D4A8BE4}" presName="rootText" presStyleLbl="node2" presStyleIdx="0" presStyleCnt="3">
        <dgm:presLayoutVars>
          <dgm:chPref val="3"/>
        </dgm:presLayoutVars>
      </dgm:prSet>
      <dgm:spPr/>
    </dgm:pt>
    <dgm:pt modelId="{40782AA4-5FA9-4AC0-94EE-3616E24A16BB}" type="pres">
      <dgm:prSet presAssocID="{BA20D9F6-EEE9-4A1A-90A3-D16D4D4A8BE4}" presName="rootConnector" presStyleLbl="node2" presStyleIdx="0" presStyleCnt="3"/>
      <dgm:spPr/>
    </dgm:pt>
    <dgm:pt modelId="{0E3485C3-719A-4D30-B587-D35FA6A89D5D}" type="pres">
      <dgm:prSet presAssocID="{BA20D9F6-EEE9-4A1A-90A3-D16D4D4A8BE4}" presName="hierChild4" presStyleCnt="0"/>
      <dgm:spPr/>
    </dgm:pt>
    <dgm:pt modelId="{A0E06ED4-D89D-4DDD-9E28-C2AC97D4D08C}" type="pres">
      <dgm:prSet presAssocID="{BA20D9F6-EEE9-4A1A-90A3-D16D4D4A8BE4}" presName="hierChild5" presStyleCnt="0"/>
      <dgm:spPr/>
    </dgm:pt>
    <dgm:pt modelId="{D5779B2F-83E7-4D9F-9AB4-7BADE578A701}" type="pres">
      <dgm:prSet presAssocID="{AAD73DB3-62B9-4A85-9276-32D1C620B550}" presName="Name37" presStyleLbl="parChTrans1D2" presStyleIdx="1" presStyleCnt="3"/>
      <dgm:spPr/>
    </dgm:pt>
    <dgm:pt modelId="{965A972C-1647-4809-9676-1BFA4292F125}" type="pres">
      <dgm:prSet presAssocID="{9698044A-CA77-4346-9281-40FE7015C099}" presName="hierRoot2" presStyleCnt="0">
        <dgm:presLayoutVars>
          <dgm:hierBranch val="init"/>
        </dgm:presLayoutVars>
      </dgm:prSet>
      <dgm:spPr/>
    </dgm:pt>
    <dgm:pt modelId="{3C17372D-7E96-406D-BC84-2CEB95F31267}" type="pres">
      <dgm:prSet presAssocID="{9698044A-CA77-4346-9281-40FE7015C099}" presName="rootComposite" presStyleCnt="0"/>
      <dgm:spPr/>
    </dgm:pt>
    <dgm:pt modelId="{7CCC7FD4-8A8D-4598-AEEE-92FBBF3EEC59}" type="pres">
      <dgm:prSet presAssocID="{9698044A-CA77-4346-9281-40FE7015C099}" presName="rootText" presStyleLbl="node2" presStyleIdx="1" presStyleCnt="3">
        <dgm:presLayoutVars>
          <dgm:chPref val="3"/>
        </dgm:presLayoutVars>
      </dgm:prSet>
      <dgm:spPr/>
    </dgm:pt>
    <dgm:pt modelId="{E9981DB7-C1D8-4549-97F9-81823FD66718}" type="pres">
      <dgm:prSet presAssocID="{9698044A-CA77-4346-9281-40FE7015C099}" presName="rootConnector" presStyleLbl="node2" presStyleIdx="1" presStyleCnt="3"/>
      <dgm:spPr/>
    </dgm:pt>
    <dgm:pt modelId="{6ECC9E85-E7D3-4E6B-AE5C-EF70A3673429}" type="pres">
      <dgm:prSet presAssocID="{9698044A-CA77-4346-9281-40FE7015C099}" presName="hierChild4" presStyleCnt="0"/>
      <dgm:spPr/>
    </dgm:pt>
    <dgm:pt modelId="{F61EB2EA-3A80-4FF1-A2CE-E8F64E012E4C}" type="pres">
      <dgm:prSet presAssocID="{9698044A-CA77-4346-9281-40FE7015C099}" presName="hierChild5" presStyleCnt="0"/>
      <dgm:spPr/>
    </dgm:pt>
    <dgm:pt modelId="{292DA63E-F0F3-4EB9-8383-BD701E4CDDED}" type="pres">
      <dgm:prSet presAssocID="{1F1295E7-B8E6-474D-9EAF-30CE0F18E204}" presName="Name37" presStyleLbl="parChTrans1D2" presStyleIdx="2" presStyleCnt="3"/>
      <dgm:spPr/>
    </dgm:pt>
    <dgm:pt modelId="{E6992618-1234-4F02-8A43-7BB5889F0ACD}" type="pres">
      <dgm:prSet presAssocID="{6334BCB2-25BF-4A07-91B2-2343987E496F}" presName="hierRoot2" presStyleCnt="0">
        <dgm:presLayoutVars>
          <dgm:hierBranch val="init"/>
        </dgm:presLayoutVars>
      </dgm:prSet>
      <dgm:spPr/>
    </dgm:pt>
    <dgm:pt modelId="{DFE9F695-4F1B-4110-B0DF-AD01FCE9319E}" type="pres">
      <dgm:prSet presAssocID="{6334BCB2-25BF-4A07-91B2-2343987E496F}" presName="rootComposite" presStyleCnt="0"/>
      <dgm:spPr/>
    </dgm:pt>
    <dgm:pt modelId="{AD970947-A091-4129-A6DE-CD640BFB3966}" type="pres">
      <dgm:prSet presAssocID="{6334BCB2-25BF-4A07-91B2-2343987E496F}" presName="rootText" presStyleLbl="node2" presStyleIdx="2" presStyleCnt="3">
        <dgm:presLayoutVars>
          <dgm:chPref val="3"/>
        </dgm:presLayoutVars>
      </dgm:prSet>
      <dgm:spPr/>
    </dgm:pt>
    <dgm:pt modelId="{CF5C6D3C-ADE7-4487-8841-0909799A6332}" type="pres">
      <dgm:prSet presAssocID="{6334BCB2-25BF-4A07-91B2-2343987E496F}" presName="rootConnector" presStyleLbl="node2" presStyleIdx="2" presStyleCnt="3"/>
      <dgm:spPr/>
    </dgm:pt>
    <dgm:pt modelId="{CB172B50-9416-4124-A666-2E41B0824801}" type="pres">
      <dgm:prSet presAssocID="{6334BCB2-25BF-4A07-91B2-2343987E496F}" presName="hierChild4" presStyleCnt="0"/>
      <dgm:spPr/>
    </dgm:pt>
    <dgm:pt modelId="{C35EC7ED-0624-4476-AC2C-623E66445DC8}" type="pres">
      <dgm:prSet presAssocID="{6334BCB2-25BF-4A07-91B2-2343987E496F}" presName="hierChild5" presStyleCnt="0"/>
      <dgm:spPr/>
    </dgm:pt>
    <dgm:pt modelId="{99B3C8E4-2C98-4385-ABB4-B0E8045DEB5E}" type="pres">
      <dgm:prSet presAssocID="{9408244D-58E9-4ECE-B592-C05078C1AAE5}" presName="hierChild3" presStyleCnt="0"/>
      <dgm:spPr/>
    </dgm:pt>
  </dgm:ptLst>
  <dgm:cxnLst>
    <dgm:cxn modelId="{382A0213-FCC7-487D-B0B8-CBB8A46ACEFC}" type="presOf" srcId="{9408244D-58E9-4ECE-B592-C05078C1AAE5}" destId="{CC699B61-B9B2-4D10-BDD8-3806417E8BEB}" srcOrd="1" destOrd="0" presId="urn:microsoft.com/office/officeart/2005/8/layout/orgChart1"/>
    <dgm:cxn modelId="{D7E5442E-63C2-4235-ACFB-4823698B2711}" type="presOf" srcId="{AAD73DB3-62B9-4A85-9276-32D1C620B550}" destId="{D5779B2F-83E7-4D9F-9AB4-7BADE578A701}" srcOrd="0" destOrd="0" presId="urn:microsoft.com/office/officeart/2005/8/layout/orgChart1"/>
    <dgm:cxn modelId="{31E83A6F-F4A4-4D9F-9F95-0D3C11C06997}" srcId="{9408244D-58E9-4ECE-B592-C05078C1AAE5}" destId="{BA20D9F6-EEE9-4A1A-90A3-D16D4D4A8BE4}" srcOrd="0" destOrd="0" parTransId="{6D5E619C-94A2-4C48-A706-86FB62B068A5}" sibTransId="{CBA93585-9DAA-4F58-AC7D-EAF8A749C8C8}"/>
    <dgm:cxn modelId="{D8988F51-4C20-4C00-B170-1AAD0330515A}" type="presOf" srcId="{A330F729-3490-4D51-95CA-188A8DF8D04C}" destId="{E75BEF8E-6C64-4F0F-9B51-C63B1DBF6C66}" srcOrd="0" destOrd="0" presId="urn:microsoft.com/office/officeart/2005/8/layout/orgChart1"/>
    <dgm:cxn modelId="{679D375A-40D4-4530-8016-FF0605874459}" type="presOf" srcId="{9698044A-CA77-4346-9281-40FE7015C099}" destId="{7CCC7FD4-8A8D-4598-AEEE-92FBBF3EEC59}" srcOrd="0" destOrd="0" presId="urn:microsoft.com/office/officeart/2005/8/layout/orgChart1"/>
    <dgm:cxn modelId="{6934507B-FE78-4D5A-AF96-DC71DD857E9D}" type="presOf" srcId="{BA20D9F6-EEE9-4A1A-90A3-D16D4D4A8BE4}" destId="{40782AA4-5FA9-4AC0-94EE-3616E24A16BB}" srcOrd="1" destOrd="0" presId="urn:microsoft.com/office/officeart/2005/8/layout/orgChart1"/>
    <dgm:cxn modelId="{4B7B6F8F-8E00-4A10-A1F6-F9687D6044D7}" srcId="{9408244D-58E9-4ECE-B592-C05078C1AAE5}" destId="{9698044A-CA77-4346-9281-40FE7015C099}" srcOrd="1" destOrd="0" parTransId="{AAD73DB3-62B9-4A85-9276-32D1C620B550}" sibTransId="{9FAE1608-5A51-4B47-9B61-A3BDE686CA1E}"/>
    <dgm:cxn modelId="{11DC40AB-4F0B-47DE-BD25-615B349D9F3D}" srcId="{9408244D-58E9-4ECE-B592-C05078C1AAE5}" destId="{6334BCB2-25BF-4A07-91B2-2343987E496F}" srcOrd="2" destOrd="0" parTransId="{1F1295E7-B8E6-474D-9EAF-30CE0F18E204}" sibTransId="{758C21CF-56A8-41CD-A21F-C7A58A78459A}"/>
    <dgm:cxn modelId="{AD7489B0-0861-4133-AFD0-DE8D1481BEAF}" type="presOf" srcId="{1F1295E7-B8E6-474D-9EAF-30CE0F18E204}" destId="{292DA63E-F0F3-4EB9-8383-BD701E4CDDED}" srcOrd="0" destOrd="0" presId="urn:microsoft.com/office/officeart/2005/8/layout/orgChart1"/>
    <dgm:cxn modelId="{786788B3-83E5-4005-8C4E-F5B1ECCBBEBB}" type="presOf" srcId="{9408244D-58E9-4ECE-B592-C05078C1AAE5}" destId="{B9DA8E40-31A1-47B9-A24D-69404BEAC996}" srcOrd="0" destOrd="0" presId="urn:microsoft.com/office/officeart/2005/8/layout/orgChart1"/>
    <dgm:cxn modelId="{AFB6ACBA-2250-4AA5-A032-BC5EA31A2D10}" srcId="{A330F729-3490-4D51-95CA-188A8DF8D04C}" destId="{9408244D-58E9-4ECE-B592-C05078C1AAE5}" srcOrd="0" destOrd="0" parTransId="{35FAA073-6F56-4470-937C-F990FDBE678C}" sibTransId="{EC5DC51A-6E1E-4979-94C2-41A3512C6B2F}"/>
    <dgm:cxn modelId="{EE0E55C1-4E56-4E7B-AC62-9DCDEEDF93E2}" type="presOf" srcId="{6D5E619C-94A2-4C48-A706-86FB62B068A5}" destId="{988D1D23-D6D9-459D-A0F8-8F8518B3030F}" srcOrd="0" destOrd="0" presId="urn:microsoft.com/office/officeart/2005/8/layout/orgChart1"/>
    <dgm:cxn modelId="{E84D9BC5-0C97-4422-91FC-6C19A03F16C3}" type="presOf" srcId="{9698044A-CA77-4346-9281-40FE7015C099}" destId="{E9981DB7-C1D8-4549-97F9-81823FD66718}" srcOrd="1" destOrd="0" presId="urn:microsoft.com/office/officeart/2005/8/layout/orgChart1"/>
    <dgm:cxn modelId="{B9D812CE-B88E-471D-939E-7CF91B200D60}" type="presOf" srcId="{6334BCB2-25BF-4A07-91B2-2343987E496F}" destId="{CF5C6D3C-ADE7-4487-8841-0909799A6332}" srcOrd="1" destOrd="0" presId="urn:microsoft.com/office/officeart/2005/8/layout/orgChart1"/>
    <dgm:cxn modelId="{3C7725D3-DDF3-4C08-82D0-665B2F7D403A}" type="presOf" srcId="{6334BCB2-25BF-4A07-91B2-2343987E496F}" destId="{AD970947-A091-4129-A6DE-CD640BFB3966}" srcOrd="0" destOrd="0" presId="urn:microsoft.com/office/officeart/2005/8/layout/orgChart1"/>
    <dgm:cxn modelId="{94876BEC-C933-4496-A2F7-05C22F95132E}" type="presOf" srcId="{BA20D9F6-EEE9-4A1A-90A3-D16D4D4A8BE4}" destId="{A6027C68-1A18-4205-AA80-A92BFB515D0E}" srcOrd="0" destOrd="0" presId="urn:microsoft.com/office/officeart/2005/8/layout/orgChart1"/>
    <dgm:cxn modelId="{4735707D-4864-4DFD-8480-41231AF2B20C}" type="presParOf" srcId="{E75BEF8E-6C64-4F0F-9B51-C63B1DBF6C66}" destId="{EA9C6CD2-3602-4E0B-B25E-DFB9BB892D06}" srcOrd="0" destOrd="0" presId="urn:microsoft.com/office/officeart/2005/8/layout/orgChart1"/>
    <dgm:cxn modelId="{F2CC796E-4C2C-4390-BA1D-C3F9488D8153}" type="presParOf" srcId="{EA9C6CD2-3602-4E0B-B25E-DFB9BB892D06}" destId="{FA2F26E8-BD7E-471C-B7FD-8DF04BA5F50C}" srcOrd="0" destOrd="0" presId="urn:microsoft.com/office/officeart/2005/8/layout/orgChart1"/>
    <dgm:cxn modelId="{4B943906-0B07-49DC-827D-9E6B4359C54D}" type="presParOf" srcId="{FA2F26E8-BD7E-471C-B7FD-8DF04BA5F50C}" destId="{B9DA8E40-31A1-47B9-A24D-69404BEAC996}" srcOrd="0" destOrd="0" presId="urn:microsoft.com/office/officeart/2005/8/layout/orgChart1"/>
    <dgm:cxn modelId="{B9FE4079-6FB9-4376-AC24-E4CDE97C4C41}" type="presParOf" srcId="{FA2F26E8-BD7E-471C-B7FD-8DF04BA5F50C}" destId="{CC699B61-B9B2-4D10-BDD8-3806417E8BEB}" srcOrd="1" destOrd="0" presId="urn:microsoft.com/office/officeart/2005/8/layout/orgChart1"/>
    <dgm:cxn modelId="{D49E576F-3A0B-4181-8A6C-48F28925BFF5}" type="presParOf" srcId="{EA9C6CD2-3602-4E0B-B25E-DFB9BB892D06}" destId="{CEC8931F-C039-481B-9002-2130D4F705A3}" srcOrd="1" destOrd="0" presId="urn:microsoft.com/office/officeart/2005/8/layout/orgChart1"/>
    <dgm:cxn modelId="{72017D63-5D40-47B3-9F02-EB85B3689F08}" type="presParOf" srcId="{CEC8931F-C039-481B-9002-2130D4F705A3}" destId="{988D1D23-D6D9-459D-A0F8-8F8518B3030F}" srcOrd="0" destOrd="0" presId="urn:microsoft.com/office/officeart/2005/8/layout/orgChart1"/>
    <dgm:cxn modelId="{8C1A791C-4B82-42E5-9A04-EE26FBDD812A}" type="presParOf" srcId="{CEC8931F-C039-481B-9002-2130D4F705A3}" destId="{516DF99A-DECD-4037-9794-B44F38C28F68}" srcOrd="1" destOrd="0" presId="urn:microsoft.com/office/officeart/2005/8/layout/orgChart1"/>
    <dgm:cxn modelId="{E7123C52-30FA-4DA8-9998-C1E2468AD130}" type="presParOf" srcId="{516DF99A-DECD-4037-9794-B44F38C28F68}" destId="{F46AFF06-35D1-4ED3-AC8B-BADC4B0904F9}" srcOrd="0" destOrd="0" presId="urn:microsoft.com/office/officeart/2005/8/layout/orgChart1"/>
    <dgm:cxn modelId="{023583F2-7803-4A08-8161-F26FCB6762A0}" type="presParOf" srcId="{F46AFF06-35D1-4ED3-AC8B-BADC4B0904F9}" destId="{A6027C68-1A18-4205-AA80-A92BFB515D0E}" srcOrd="0" destOrd="0" presId="urn:microsoft.com/office/officeart/2005/8/layout/orgChart1"/>
    <dgm:cxn modelId="{890D3ED5-27D6-46B5-913E-BDF5056D55E3}" type="presParOf" srcId="{F46AFF06-35D1-4ED3-AC8B-BADC4B0904F9}" destId="{40782AA4-5FA9-4AC0-94EE-3616E24A16BB}" srcOrd="1" destOrd="0" presId="urn:microsoft.com/office/officeart/2005/8/layout/orgChart1"/>
    <dgm:cxn modelId="{826F2F09-423C-4A2A-9594-FC007BCAF1E1}" type="presParOf" srcId="{516DF99A-DECD-4037-9794-B44F38C28F68}" destId="{0E3485C3-719A-4D30-B587-D35FA6A89D5D}" srcOrd="1" destOrd="0" presId="urn:microsoft.com/office/officeart/2005/8/layout/orgChart1"/>
    <dgm:cxn modelId="{48751822-0207-4E39-B3DA-9FD923DE029D}" type="presParOf" srcId="{516DF99A-DECD-4037-9794-B44F38C28F68}" destId="{A0E06ED4-D89D-4DDD-9E28-C2AC97D4D08C}" srcOrd="2" destOrd="0" presId="urn:microsoft.com/office/officeart/2005/8/layout/orgChart1"/>
    <dgm:cxn modelId="{961F1B76-9FCC-409A-B9AC-333DA3E713CB}" type="presParOf" srcId="{CEC8931F-C039-481B-9002-2130D4F705A3}" destId="{D5779B2F-83E7-4D9F-9AB4-7BADE578A701}" srcOrd="2" destOrd="0" presId="urn:microsoft.com/office/officeart/2005/8/layout/orgChart1"/>
    <dgm:cxn modelId="{1527E3FC-1749-4A48-A9B5-BC851D5592AF}" type="presParOf" srcId="{CEC8931F-C039-481B-9002-2130D4F705A3}" destId="{965A972C-1647-4809-9676-1BFA4292F125}" srcOrd="3" destOrd="0" presId="urn:microsoft.com/office/officeart/2005/8/layout/orgChart1"/>
    <dgm:cxn modelId="{9CE3311E-8B8A-4DAD-ABB3-FDD27064B756}" type="presParOf" srcId="{965A972C-1647-4809-9676-1BFA4292F125}" destId="{3C17372D-7E96-406D-BC84-2CEB95F31267}" srcOrd="0" destOrd="0" presId="urn:microsoft.com/office/officeart/2005/8/layout/orgChart1"/>
    <dgm:cxn modelId="{F86BC133-2D8B-4EF6-BE85-B8FE196E5B03}" type="presParOf" srcId="{3C17372D-7E96-406D-BC84-2CEB95F31267}" destId="{7CCC7FD4-8A8D-4598-AEEE-92FBBF3EEC59}" srcOrd="0" destOrd="0" presId="urn:microsoft.com/office/officeart/2005/8/layout/orgChart1"/>
    <dgm:cxn modelId="{2E01979B-35BC-40B2-B247-C03126EEC862}" type="presParOf" srcId="{3C17372D-7E96-406D-BC84-2CEB95F31267}" destId="{E9981DB7-C1D8-4549-97F9-81823FD66718}" srcOrd="1" destOrd="0" presId="urn:microsoft.com/office/officeart/2005/8/layout/orgChart1"/>
    <dgm:cxn modelId="{D125B1CD-47C8-4DC3-A64D-59A6534420E7}" type="presParOf" srcId="{965A972C-1647-4809-9676-1BFA4292F125}" destId="{6ECC9E85-E7D3-4E6B-AE5C-EF70A3673429}" srcOrd="1" destOrd="0" presId="urn:microsoft.com/office/officeart/2005/8/layout/orgChart1"/>
    <dgm:cxn modelId="{9F4251EE-02F5-4783-877E-9720272C7326}" type="presParOf" srcId="{965A972C-1647-4809-9676-1BFA4292F125}" destId="{F61EB2EA-3A80-4FF1-A2CE-E8F64E012E4C}" srcOrd="2" destOrd="0" presId="urn:microsoft.com/office/officeart/2005/8/layout/orgChart1"/>
    <dgm:cxn modelId="{2F361652-7BD6-4C91-904A-FA9333CE73D7}" type="presParOf" srcId="{CEC8931F-C039-481B-9002-2130D4F705A3}" destId="{292DA63E-F0F3-4EB9-8383-BD701E4CDDED}" srcOrd="4" destOrd="0" presId="urn:microsoft.com/office/officeart/2005/8/layout/orgChart1"/>
    <dgm:cxn modelId="{60FD60DD-23BB-42E1-AE28-6AD33B47EA59}" type="presParOf" srcId="{CEC8931F-C039-481B-9002-2130D4F705A3}" destId="{E6992618-1234-4F02-8A43-7BB5889F0ACD}" srcOrd="5" destOrd="0" presId="urn:microsoft.com/office/officeart/2005/8/layout/orgChart1"/>
    <dgm:cxn modelId="{FF05A3BB-E689-4E17-A2C0-55384C685CB1}" type="presParOf" srcId="{E6992618-1234-4F02-8A43-7BB5889F0ACD}" destId="{DFE9F695-4F1B-4110-B0DF-AD01FCE9319E}" srcOrd="0" destOrd="0" presId="urn:microsoft.com/office/officeart/2005/8/layout/orgChart1"/>
    <dgm:cxn modelId="{3BAD19B4-161D-4C35-AF04-A7225ED628D7}" type="presParOf" srcId="{DFE9F695-4F1B-4110-B0DF-AD01FCE9319E}" destId="{AD970947-A091-4129-A6DE-CD640BFB3966}" srcOrd="0" destOrd="0" presId="urn:microsoft.com/office/officeart/2005/8/layout/orgChart1"/>
    <dgm:cxn modelId="{D7323746-A85A-40A8-8A26-A20191CF6E02}" type="presParOf" srcId="{DFE9F695-4F1B-4110-B0DF-AD01FCE9319E}" destId="{CF5C6D3C-ADE7-4487-8841-0909799A6332}" srcOrd="1" destOrd="0" presId="urn:microsoft.com/office/officeart/2005/8/layout/orgChart1"/>
    <dgm:cxn modelId="{387A8416-C087-4CAF-94D3-39DFB57543AA}" type="presParOf" srcId="{E6992618-1234-4F02-8A43-7BB5889F0ACD}" destId="{CB172B50-9416-4124-A666-2E41B0824801}" srcOrd="1" destOrd="0" presId="urn:microsoft.com/office/officeart/2005/8/layout/orgChart1"/>
    <dgm:cxn modelId="{E658B086-C5C6-4247-9370-32204FC3837E}" type="presParOf" srcId="{E6992618-1234-4F02-8A43-7BB5889F0ACD}" destId="{C35EC7ED-0624-4476-AC2C-623E66445DC8}" srcOrd="2" destOrd="0" presId="urn:microsoft.com/office/officeart/2005/8/layout/orgChart1"/>
    <dgm:cxn modelId="{6F2904C3-BF5C-4A03-979C-CDBAB5E1B082}" type="presParOf" srcId="{EA9C6CD2-3602-4E0B-B25E-DFB9BB892D06}" destId="{99B3C8E4-2C98-4385-ABB4-B0E8045DEB5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BCD1C4-837A-4A7D-A662-5B2E0D4FADC5}"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GB"/>
        </a:p>
      </dgm:t>
    </dgm:pt>
    <dgm:pt modelId="{46D9B9F2-41F4-4877-9B52-0D580E78DF69}">
      <dgm:prSet phldrT="[Text]" custT="1"/>
      <dgm:spPr>
        <a:solidFill>
          <a:schemeClr val="accent2">
            <a:lumMod val="20000"/>
            <a:lumOff val="80000"/>
          </a:schemeClr>
        </a:solidFill>
      </dgm:spPr>
      <dgm:t>
        <a:bodyPr/>
        <a:lstStyle/>
        <a:p>
          <a:r>
            <a:rPr lang="vi-VN" sz="4600" dirty="0">
              <a:solidFill>
                <a:schemeClr val="tx1"/>
              </a:solidFill>
              <a:latin typeface="Times New Roman" panose="02020603050405020304" pitchFamily="18" charset="0"/>
              <a:cs typeface="Times New Roman" panose="02020603050405020304" pitchFamily="18" charset="0"/>
            </a:rPr>
            <a:t>Văn bản QPPL</a:t>
          </a:r>
          <a:endParaRPr lang="en-GB" sz="4600" dirty="0">
            <a:solidFill>
              <a:schemeClr val="tx1"/>
            </a:solidFill>
            <a:latin typeface="Times New Roman" panose="02020603050405020304" pitchFamily="18" charset="0"/>
            <a:cs typeface="Times New Roman" panose="02020603050405020304" pitchFamily="18" charset="0"/>
          </a:endParaRPr>
        </a:p>
      </dgm:t>
    </dgm:pt>
    <dgm:pt modelId="{E7AD224D-1871-42C3-984E-76FDA7C2EBE3}" type="parTrans" cxnId="{175C8AE1-B126-4613-9EEF-8A0538FDEC7F}">
      <dgm:prSet/>
      <dgm:spPr/>
      <dgm:t>
        <a:bodyPr/>
        <a:lstStyle/>
        <a:p>
          <a:endParaRPr lang="en-GB"/>
        </a:p>
      </dgm:t>
    </dgm:pt>
    <dgm:pt modelId="{21FB587F-7612-421E-981A-A886400EA12D}" type="sibTrans" cxnId="{175C8AE1-B126-4613-9EEF-8A0538FDEC7F}">
      <dgm:prSet/>
      <dgm:spPr/>
      <dgm:t>
        <a:bodyPr/>
        <a:lstStyle/>
        <a:p>
          <a:endParaRPr lang="en-GB"/>
        </a:p>
      </dgm:t>
    </dgm:pt>
    <dgm:pt modelId="{4DC46428-87C8-441B-A5EA-6056ADEEC5BE}">
      <dgm:prSet phldrT="[Text]" custT="1"/>
      <dgm:spPr>
        <a:solidFill>
          <a:schemeClr val="accent1">
            <a:lumMod val="40000"/>
            <a:lumOff val="60000"/>
          </a:schemeClr>
        </a:solidFill>
      </dgm:spPr>
      <dgm:t>
        <a:bodyPr/>
        <a:lstStyle/>
        <a:p>
          <a:r>
            <a:rPr lang="vi-VN" sz="4600" dirty="0">
              <a:solidFill>
                <a:schemeClr val="tx1"/>
              </a:solidFill>
              <a:latin typeface="Times New Roman" panose="02020603050405020304" pitchFamily="18" charset="0"/>
              <a:cs typeface="Times New Roman" panose="02020603050405020304" pitchFamily="18" charset="0"/>
            </a:rPr>
            <a:t>a. Văn bản Luật</a:t>
          </a:r>
          <a:endParaRPr lang="en-GB" sz="4600" dirty="0">
            <a:solidFill>
              <a:schemeClr val="tx1"/>
            </a:solidFill>
            <a:latin typeface="Times New Roman" panose="02020603050405020304" pitchFamily="18" charset="0"/>
            <a:cs typeface="Times New Roman" panose="02020603050405020304" pitchFamily="18" charset="0"/>
          </a:endParaRPr>
        </a:p>
      </dgm:t>
    </dgm:pt>
    <dgm:pt modelId="{E7ED36D8-E45F-4251-B1C8-D7AA1DA37BE6}" type="parTrans" cxnId="{4FD8662C-4795-4D59-99FB-3719731E8F0F}">
      <dgm:prSet/>
      <dgm:spPr/>
      <dgm:t>
        <a:bodyPr/>
        <a:lstStyle/>
        <a:p>
          <a:endParaRPr lang="en-GB" sz="4600">
            <a:solidFill>
              <a:schemeClr val="tx1"/>
            </a:solidFill>
            <a:latin typeface="Times New Roman" panose="02020603050405020304" pitchFamily="18" charset="0"/>
            <a:cs typeface="Times New Roman" panose="02020603050405020304" pitchFamily="18" charset="0"/>
          </a:endParaRPr>
        </a:p>
      </dgm:t>
    </dgm:pt>
    <dgm:pt modelId="{D032A542-5D4C-4434-B714-FCEB311C89C3}" type="sibTrans" cxnId="{4FD8662C-4795-4D59-99FB-3719731E8F0F}">
      <dgm:prSet/>
      <dgm:spPr/>
      <dgm:t>
        <a:bodyPr/>
        <a:lstStyle/>
        <a:p>
          <a:endParaRPr lang="en-GB"/>
        </a:p>
      </dgm:t>
    </dgm:pt>
    <dgm:pt modelId="{3F87B7A7-CC60-4E94-9068-F14D0159B4A3}">
      <dgm:prSet phldrT="[Text]" custT="1"/>
      <dgm:spPr>
        <a:solidFill>
          <a:schemeClr val="accent1">
            <a:lumMod val="40000"/>
            <a:lumOff val="60000"/>
          </a:schemeClr>
        </a:solidFill>
      </dgm:spPr>
      <dgm:t>
        <a:bodyPr/>
        <a:lstStyle/>
        <a:p>
          <a:r>
            <a:rPr lang="vi-VN" sz="4600" dirty="0">
              <a:solidFill>
                <a:schemeClr val="tx1"/>
              </a:solidFill>
              <a:latin typeface="Times New Roman" panose="02020603050405020304" pitchFamily="18" charset="0"/>
              <a:cs typeface="Times New Roman" panose="02020603050405020304" pitchFamily="18" charset="0"/>
            </a:rPr>
            <a:t>b. Văn bản dưới Luật</a:t>
          </a:r>
          <a:endParaRPr lang="en-GB" sz="4600" dirty="0">
            <a:solidFill>
              <a:schemeClr val="tx1"/>
            </a:solidFill>
            <a:latin typeface="Times New Roman" panose="02020603050405020304" pitchFamily="18" charset="0"/>
            <a:cs typeface="Times New Roman" panose="02020603050405020304" pitchFamily="18" charset="0"/>
          </a:endParaRPr>
        </a:p>
      </dgm:t>
    </dgm:pt>
    <dgm:pt modelId="{C3062D87-1148-488D-B5D0-C1BE2AE3F7D2}" type="parTrans" cxnId="{D5E08800-F488-48C2-B0D3-30D0B6052C43}">
      <dgm:prSet/>
      <dgm:spPr/>
      <dgm:t>
        <a:bodyPr/>
        <a:lstStyle/>
        <a:p>
          <a:endParaRPr lang="en-GB" sz="4600">
            <a:solidFill>
              <a:schemeClr val="tx1"/>
            </a:solidFill>
            <a:latin typeface="Times New Roman" panose="02020603050405020304" pitchFamily="18" charset="0"/>
            <a:cs typeface="Times New Roman" panose="02020603050405020304" pitchFamily="18" charset="0"/>
          </a:endParaRPr>
        </a:p>
      </dgm:t>
    </dgm:pt>
    <dgm:pt modelId="{3A3A9973-4A2A-4A7D-A7AA-F4E19474F987}" type="sibTrans" cxnId="{D5E08800-F488-48C2-B0D3-30D0B6052C43}">
      <dgm:prSet/>
      <dgm:spPr/>
      <dgm:t>
        <a:bodyPr/>
        <a:lstStyle/>
        <a:p>
          <a:endParaRPr lang="en-GB"/>
        </a:p>
      </dgm:t>
    </dgm:pt>
    <dgm:pt modelId="{3E602024-9EEF-4188-A914-65B4D52839F1}" type="pres">
      <dgm:prSet presAssocID="{1DBCD1C4-837A-4A7D-A662-5B2E0D4FADC5}" presName="hierChild1" presStyleCnt="0">
        <dgm:presLayoutVars>
          <dgm:orgChart val="1"/>
          <dgm:chPref val="1"/>
          <dgm:dir/>
          <dgm:animOne val="branch"/>
          <dgm:animLvl val="lvl"/>
          <dgm:resizeHandles/>
        </dgm:presLayoutVars>
      </dgm:prSet>
      <dgm:spPr/>
    </dgm:pt>
    <dgm:pt modelId="{24711C1C-B136-4238-87E6-C4099F6ED15C}" type="pres">
      <dgm:prSet presAssocID="{46D9B9F2-41F4-4877-9B52-0D580E78DF69}" presName="hierRoot1" presStyleCnt="0">
        <dgm:presLayoutVars>
          <dgm:hierBranch val="init"/>
        </dgm:presLayoutVars>
      </dgm:prSet>
      <dgm:spPr/>
    </dgm:pt>
    <dgm:pt modelId="{9BABB553-B8EF-405A-8E84-3E9014E0B1B9}" type="pres">
      <dgm:prSet presAssocID="{46D9B9F2-41F4-4877-9B52-0D580E78DF69}" presName="rootComposite1" presStyleCnt="0"/>
      <dgm:spPr/>
    </dgm:pt>
    <dgm:pt modelId="{C704AF55-7CE6-4F23-A843-47E4EBB985F3}" type="pres">
      <dgm:prSet presAssocID="{46D9B9F2-41F4-4877-9B52-0D580E78DF69}" presName="rootText1" presStyleLbl="node0" presStyleIdx="0" presStyleCnt="1">
        <dgm:presLayoutVars>
          <dgm:chPref val="3"/>
        </dgm:presLayoutVars>
      </dgm:prSet>
      <dgm:spPr/>
    </dgm:pt>
    <dgm:pt modelId="{FB333355-AB7A-495C-9768-C78EC0130771}" type="pres">
      <dgm:prSet presAssocID="{46D9B9F2-41F4-4877-9B52-0D580E78DF69}" presName="rootConnector1" presStyleLbl="node1" presStyleIdx="0" presStyleCnt="0"/>
      <dgm:spPr/>
    </dgm:pt>
    <dgm:pt modelId="{16AEA360-1798-44F1-859B-495E279B6526}" type="pres">
      <dgm:prSet presAssocID="{46D9B9F2-41F4-4877-9B52-0D580E78DF69}" presName="hierChild2" presStyleCnt="0"/>
      <dgm:spPr/>
    </dgm:pt>
    <dgm:pt modelId="{678007A7-555B-4285-B3A7-375878F67A3A}" type="pres">
      <dgm:prSet presAssocID="{E7ED36D8-E45F-4251-B1C8-D7AA1DA37BE6}" presName="Name64" presStyleLbl="parChTrans1D2" presStyleIdx="0" presStyleCnt="2"/>
      <dgm:spPr/>
    </dgm:pt>
    <dgm:pt modelId="{DB153212-C2E0-416D-AB1E-6160F61C2986}" type="pres">
      <dgm:prSet presAssocID="{4DC46428-87C8-441B-A5EA-6056ADEEC5BE}" presName="hierRoot2" presStyleCnt="0">
        <dgm:presLayoutVars>
          <dgm:hierBranch val="init"/>
        </dgm:presLayoutVars>
      </dgm:prSet>
      <dgm:spPr/>
    </dgm:pt>
    <dgm:pt modelId="{51BAC109-3359-4AB7-9B30-8A16E365C48F}" type="pres">
      <dgm:prSet presAssocID="{4DC46428-87C8-441B-A5EA-6056ADEEC5BE}" presName="rootComposite" presStyleCnt="0"/>
      <dgm:spPr/>
    </dgm:pt>
    <dgm:pt modelId="{F872D588-F80A-48C0-9855-CC7AB9738EC6}" type="pres">
      <dgm:prSet presAssocID="{4DC46428-87C8-441B-A5EA-6056ADEEC5BE}" presName="rootText" presStyleLbl="node2" presStyleIdx="0" presStyleCnt="2">
        <dgm:presLayoutVars>
          <dgm:chPref val="3"/>
        </dgm:presLayoutVars>
      </dgm:prSet>
      <dgm:spPr/>
    </dgm:pt>
    <dgm:pt modelId="{86A8FA8C-C066-49E6-8754-502CA57CA09E}" type="pres">
      <dgm:prSet presAssocID="{4DC46428-87C8-441B-A5EA-6056ADEEC5BE}" presName="rootConnector" presStyleLbl="node2" presStyleIdx="0" presStyleCnt="2"/>
      <dgm:spPr/>
    </dgm:pt>
    <dgm:pt modelId="{AAD0CF71-1B3F-4460-8D48-B6F3912F3282}" type="pres">
      <dgm:prSet presAssocID="{4DC46428-87C8-441B-A5EA-6056ADEEC5BE}" presName="hierChild4" presStyleCnt="0"/>
      <dgm:spPr/>
    </dgm:pt>
    <dgm:pt modelId="{85DE188A-00A2-4A0E-91B2-C306C49E7DF7}" type="pres">
      <dgm:prSet presAssocID="{4DC46428-87C8-441B-A5EA-6056ADEEC5BE}" presName="hierChild5" presStyleCnt="0"/>
      <dgm:spPr/>
    </dgm:pt>
    <dgm:pt modelId="{521AFB9F-AAEF-4EB3-92A7-6E92B8B16CDF}" type="pres">
      <dgm:prSet presAssocID="{C3062D87-1148-488D-B5D0-C1BE2AE3F7D2}" presName="Name64" presStyleLbl="parChTrans1D2" presStyleIdx="1" presStyleCnt="2"/>
      <dgm:spPr/>
    </dgm:pt>
    <dgm:pt modelId="{BAC92579-9984-40A6-B449-D6E52A976444}" type="pres">
      <dgm:prSet presAssocID="{3F87B7A7-CC60-4E94-9068-F14D0159B4A3}" presName="hierRoot2" presStyleCnt="0">
        <dgm:presLayoutVars>
          <dgm:hierBranch val="init"/>
        </dgm:presLayoutVars>
      </dgm:prSet>
      <dgm:spPr/>
    </dgm:pt>
    <dgm:pt modelId="{C7D2C6F2-429D-48C3-9FBB-13092BBBFE8A}" type="pres">
      <dgm:prSet presAssocID="{3F87B7A7-CC60-4E94-9068-F14D0159B4A3}" presName="rootComposite" presStyleCnt="0"/>
      <dgm:spPr/>
    </dgm:pt>
    <dgm:pt modelId="{52377286-156B-4D6B-AA05-EAD386CB3D94}" type="pres">
      <dgm:prSet presAssocID="{3F87B7A7-CC60-4E94-9068-F14D0159B4A3}" presName="rootText" presStyleLbl="node2" presStyleIdx="1" presStyleCnt="2">
        <dgm:presLayoutVars>
          <dgm:chPref val="3"/>
        </dgm:presLayoutVars>
      </dgm:prSet>
      <dgm:spPr/>
    </dgm:pt>
    <dgm:pt modelId="{D7C9FA0A-4A0A-4FB8-9F93-27E8F39C8A28}" type="pres">
      <dgm:prSet presAssocID="{3F87B7A7-CC60-4E94-9068-F14D0159B4A3}" presName="rootConnector" presStyleLbl="node2" presStyleIdx="1" presStyleCnt="2"/>
      <dgm:spPr/>
    </dgm:pt>
    <dgm:pt modelId="{C7BFBD3B-05F4-4A48-BDB8-57A45485B19A}" type="pres">
      <dgm:prSet presAssocID="{3F87B7A7-CC60-4E94-9068-F14D0159B4A3}" presName="hierChild4" presStyleCnt="0"/>
      <dgm:spPr/>
    </dgm:pt>
    <dgm:pt modelId="{A278E953-EF66-41AF-B6B0-93EC52DD18E6}" type="pres">
      <dgm:prSet presAssocID="{3F87B7A7-CC60-4E94-9068-F14D0159B4A3}" presName="hierChild5" presStyleCnt="0"/>
      <dgm:spPr/>
    </dgm:pt>
    <dgm:pt modelId="{22F20801-4BB5-4EA9-BF82-7EFE1F28B6DF}" type="pres">
      <dgm:prSet presAssocID="{46D9B9F2-41F4-4877-9B52-0D580E78DF69}" presName="hierChild3" presStyleCnt="0"/>
      <dgm:spPr/>
    </dgm:pt>
  </dgm:ptLst>
  <dgm:cxnLst>
    <dgm:cxn modelId="{D5E08800-F488-48C2-B0D3-30D0B6052C43}" srcId="{46D9B9F2-41F4-4877-9B52-0D580E78DF69}" destId="{3F87B7A7-CC60-4E94-9068-F14D0159B4A3}" srcOrd="1" destOrd="0" parTransId="{C3062D87-1148-488D-B5D0-C1BE2AE3F7D2}" sibTransId="{3A3A9973-4A2A-4A7D-A7AA-F4E19474F987}"/>
    <dgm:cxn modelId="{D2ACD100-7EDC-4E99-BDE1-EB3377554E97}" type="presOf" srcId="{C3062D87-1148-488D-B5D0-C1BE2AE3F7D2}" destId="{521AFB9F-AAEF-4EB3-92A7-6E92B8B16CDF}" srcOrd="0" destOrd="0" presId="urn:microsoft.com/office/officeart/2009/3/layout/HorizontalOrganizationChart"/>
    <dgm:cxn modelId="{F08CEA1E-D14C-4135-ACAA-C47417B07504}" type="presOf" srcId="{3F87B7A7-CC60-4E94-9068-F14D0159B4A3}" destId="{52377286-156B-4D6B-AA05-EAD386CB3D94}" srcOrd="0" destOrd="0" presId="urn:microsoft.com/office/officeart/2009/3/layout/HorizontalOrganizationChart"/>
    <dgm:cxn modelId="{A4735E2C-DD30-4023-912C-CDB3CF1F1FB2}" type="presOf" srcId="{46D9B9F2-41F4-4877-9B52-0D580E78DF69}" destId="{FB333355-AB7A-495C-9768-C78EC0130771}" srcOrd="1" destOrd="0" presId="urn:microsoft.com/office/officeart/2009/3/layout/HorizontalOrganizationChart"/>
    <dgm:cxn modelId="{4FD8662C-4795-4D59-99FB-3719731E8F0F}" srcId="{46D9B9F2-41F4-4877-9B52-0D580E78DF69}" destId="{4DC46428-87C8-441B-A5EA-6056ADEEC5BE}" srcOrd="0" destOrd="0" parTransId="{E7ED36D8-E45F-4251-B1C8-D7AA1DA37BE6}" sibTransId="{D032A542-5D4C-4434-B714-FCEB311C89C3}"/>
    <dgm:cxn modelId="{12A123A3-2367-43F0-B91E-0D832EBABC88}" type="presOf" srcId="{4DC46428-87C8-441B-A5EA-6056ADEEC5BE}" destId="{86A8FA8C-C066-49E6-8754-502CA57CA09E}" srcOrd="1" destOrd="0" presId="urn:microsoft.com/office/officeart/2009/3/layout/HorizontalOrganizationChart"/>
    <dgm:cxn modelId="{5939FBAC-2652-4482-98B7-1463EDF5AEF3}" type="presOf" srcId="{3F87B7A7-CC60-4E94-9068-F14D0159B4A3}" destId="{D7C9FA0A-4A0A-4FB8-9F93-27E8F39C8A28}" srcOrd="1" destOrd="0" presId="urn:microsoft.com/office/officeart/2009/3/layout/HorizontalOrganizationChart"/>
    <dgm:cxn modelId="{B681B6BE-D791-43A2-8FEA-937FF5FC8F67}" type="presOf" srcId="{46D9B9F2-41F4-4877-9B52-0D580E78DF69}" destId="{C704AF55-7CE6-4F23-A843-47E4EBB985F3}" srcOrd="0" destOrd="0" presId="urn:microsoft.com/office/officeart/2009/3/layout/HorizontalOrganizationChart"/>
    <dgm:cxn modelId="{33D5E0C2-91A0-4575-86CC-13CE90F1E0F9}" type="presOf" srcId="{E7ED36D8-E45F-4251-B1C8-D7AA1DA37BE6}" destId="{678007A7-555B-4285-B3A7-375878F67A3A}" srcOrd="0" destOrd="0" presId="urn:microsoft.com/office/officeart/2009/3/layout/HorizontalOrganizationChart"/>
    <dgm:cxn modelId="{E44A2AC5-05F9-4AE0-9041-2BB1E0E9D5A1}" type="presOf" srcId="{1DBCD1C4-837A-4A7D-A662-5B2E0D4FADC5}" destId="{3E602024-9EEF-4188-A914-65B4D52839F1}" srcOrd="0" destOrd="0" presId="urn:microsoft.com/office/officeart/2009/3/layout/HorizontalOrganizationChart"/>
    <dgm:cxn modelId="{9F1C80D9-9EAF-41DB-A285-E8CCC5AE5645}" type="presOf" srcId="{4DC46428-87C8-441B-A5EA-6056ADEEC5BE}" destId="{F872D588-F80A-48C0-9855-CC7AB9738EC6}" srcOrd="0" destOrd="0" presId="urn:microsoft.com/office/officeart/2009/3/layout/HorizontalOrganizationChart"/>
    <dgm:cxn modelId="{175C8AE1-B126-4613-9EEF-8A0538FDEC7F}" srcId="{1DBCD1C4-837A-4A7D-A662-5B2E0D4FADC5}" destId="{46D9B9F2-41F4-4877-9B52-0D580E78DF69}" srcOrd="0" destOrd="0" parTransId="{E7AD224D-1871-42C3-984E-76FDA7C2EBE3}" sibTransId="{21FB587F-7612-421E-981A-A886400EA12D}"/>
    <dgm:cxn modelId="{90B3FC61-4EB6-442A-804E-DA9864E60BF5}" type="presParOf" srcId="{3E602024-9EEF-4188-A914-65B4D52839F1}" destId="{24711C1C-B136-4238-87E6-C4099F6ED15C}" srcOrd="0" destOrd="0" presId="urn:microsoft.com/office/officeart/2009/3/layout/HorizontalOrganizationChart"/>
    <dgm:cxn modelId="{A9C6084A-B04E-4718-BC27-593C6B47BDB1}" type="presParOf" srcId="{24711C1C-B136-4238-87E6-C4099F6ED15C}" destId="{9BABB553-B8EF-405A-8E84-3E9014E0B1B9}" srcOrd="0" destOrd="0" presId="urn:microsoft.com/office/officeart/2009/3/layout/HorizontalOrganizationChart"/>
    <dgm:cxn modelId="{87088B8B-72FE-4FA5-870F-413BAB7E277F}" type="presParOf" srcId="{9BABB553-B8EF-405A-8E84-3E9014E0B1B9}" destId="{C704AF55-7CE6-4F23-A843-47E4EBB985F3}" srcOrd="0" destOrd="0" presId="urn:microsoft.com/office/officeart/2009/3/layout/HorizontalOrganizationChart"/>
    <dgm:cxn modelId="{7524974F-F8AA-4BDA-B028-AE0B45B8EB67}" type="presParOf" srcId="{9BABB553-B8EF-405A-8E84-3E9014E0B1B9}" destId="{FB333355-AB7A-495C-9768-C78EC0130771}" srcOrd="1" destOrd="0" presId="urn:microsoft.com/office/officeart/2009/3/layout/HorizontalOrganizationChart"/>
    <dgm:cxn modelId="{4975535E-EF68-4BAD-8A78-1114F7CDFCA8}" type="presParOf" srcId="{24711C1C-B136-4238-87E6-C4099F6ED15C}" destId="{16AEA360-1798-44F1-859B-495E279B6526}" srcOrd="1" destOrd="0" presId="urn:microsoft.com/office/officeart/2009/3/layout/HorizontalOrganizationChart"/>
    <dgm:cxn modelId="{A132D098-EC66-4680-B8C1-055836288A97}" type="presParOf" srcId="{16AEA360-1798-44F1-859B-495E279B6526}" destId="{678007A7-555B-4285-B3A7-375878F67A3A}" srcOrd="0" destOrd="0" presId="urn:microsoft.com/office/officeart/2009/3/layout/HorizontalOrganizationChart"/>
    <dgm:cxn modelId="{91B469F9-DF51-4FBE-B1DD-C181BDAECEA0}" type="presParOf" srcId="{16AEA360-1798-44F1-859B-495E279B6526}" destId="{DB153212-C2E0-416D-AB1E-6160F61C2986}" srcOrd="1" destOrd="0" presId="urn:microsoft.com/office/officeart/2009/3/layout/HorizontalOrganizationChart"/>
    <dgm:cxn modelId="{B7D5F3DA-883A-4DC0-85C5-33C39D0491E0}" type="presParOf" srcId="{DB153212-C2E0-416D-AB1E-6160F61C2986}" destId="{51BAC109-3359-4AB7-9B30-8A16E365C48F}" srcOrd="0" destOrd="0" presId="urn:microsoft.com/office/officeart/2009/3/layout/HorizontalOrganizationChart"/>
    <dgm:cxn modelId="{18356CC9-72D1-4BE1-8616-65334F0A316B}" type="presParOf" srcId="{51BAC109-3359-4AB7-9B30-8A16E365C48F}" destId="{F872D588-F80A-48C0-9855-CC7AB9738EC6}" srcOrd="0" destOrd="0" presId="urn:microsoft.com/office/officeart/2009/3/layout/HorizontalOrganizationChart"/>
    <dgm:cxn modelId="{B2742BE1-9C84-4D7C-ADF2-868A63434E3D}" type="presParOf" srcId="{51BAC109-3359-4AB7-9B30-8A16E365C48F}" destId="{86A8FA8C-C066-49E6-8754-502CA57CA09E}" srcOrd="1" destOrd="0" presId="urn:microsoft.com/office/officeart/2009/3/layout/HorizontalOrganizationChart"/>
    <dgm:cxn modelId="{51DF2439-0E6E-483A-8708-D039F1C2CF00}" type="presParOf" srcId="{DB153212-C2E0-416D-AB1E-6160F61C2986}" destId="{AAD0CF71-1B3F-4460-8D48-B6F3912F3282}" srcOrd="1" destOrd="0" presId="urn:microsoft.com/office/officeart/2009/3/layout/HorizontalOrganizationChart"/>
    <dgm:cxn modelId="{7E708901-BA5B-46B3-B86D-C080C9158D1E}" type="presParOf" srcId="{DB153212-C2E0-416D-AB1E-6160F61C2986}" destId="{85DE188A-00A2-4A0E-91B2-C306C49E7DF7}" srcOrd="2" destOrd="0" presId="urn:microsoft.com/office/officeart/2009/3/layout/HorizontalOrganizationChart"/>
    <dgm:cxn modelId="{410F5B4E-FB0B-4866-84FC-962118526396}" type="presParOf" srcId="{16AEA360-1798-44F1-859B-495E279B6526}" destId="{521AFB9F-AAEF-4EB3-92A7-6E92B8B16CDF}" srcOrd="2" destOrd="0" presId="urn:microsoft.com/office/officeart/2009/3/layout/HorizontalOrganizationChart"/>
    <dgm:cxn modelId="{00B00D7E-A156-41D1-93C1-C0D8C58AA3B1}" type="presParOf" srcId="{16AEA360-1798-44F1-859B-495E279B6526}" destId="{BAC92579-9984-40A6-B449-D6E52A976444}" srcOrd="3" destOrd="0" presId="urn:microsoft.com/office/officeart/2009/3/layout/HorizontalOrganizationChart"/>
    <dgm:cxn modelId="{575CD117-9D83-4F0D-B80A-8C918EDDBC37}" type="presParOf" srcId="{BAC92579-9984-40A6-B449-D6E52A976444}" destId="{C7D2C6F2-429D-48C3-9FBB-13092BBBFE8A}" srcOrd="0" destOrd="0" presId="urn:microsoft.com/office/officeart/2009/3/layout/HorizontalOrganizationChart"/>
    <dgm:cxn modelId="{79219EFE-7DEA-42DD-A083-1C6BA0E8C026}" type="presParOf" srcId="{C7D2C6F2-429D-48C3-9FBB-13092BBBFE8A}" destId="{52377286-156B-4D6B-AA05-EAD386CB3D94}" srcOrd="0" destOrd="0" presId="urn:microsoft.com/office/officeart/2009/3/layout/HorizontalOrganizationChart"/>
    <dgm:cxn modelId="{CC7E02BC-E7D3-4D4A-A268-A88B8D3C5D9A}" type="presParOf" srcId="{C7D2C6F2-429D-48C3-9FBB-13092BBBFE8A}" destId="{D7C9FA0A-4A0A-4FB8-9F93-27E8F39C8A28}" srcOrd="1" destOrd="0" presId="urn:microsoft.com/office/officeart/2009/3/layout/HorizontalOrganizationChart"/>
    <dgm:cxn modelId="{F31085BC-1CE4-43BC-A076-3953CF92AEA6}" type="presParOf" srcId="{BAC92579-9984-40A6-B449-D6E52A976444}" destId="{C7BFBD3B-05F4-4A48-BDB8-57A45485B19A}" srcOrd="1" destOrd="0" presId="urn:microsoft.com/office/officeart/2009/3/layout/HorizontalOrganizationChart"/>
    <dgm:cxn modelId="{A2925F74-4973-4616-BA65-705F2329B7EB}" type="presParOf" srcId="{BAC92579-9984-40A6-B449-D6E52A976444}" destId="{A278E953-EF66-41AF-B6B0-93EC52DD18E6}" srcOrd="2" destOrd="0" presId="urn:microsoft.com/office/officeart/2009/3/layout/HorizontalOrganizationChart"/>
    <dgm:cxn modelId="{C3FC9A00-BB16-4944-A70B-F4F92335DF9D}" type="presParOf" srcId="{24711C1C-B136-4238-87E6-C4099F6ED15C}" destId="{22F20801-4BB5-4EA9-BF82-7EFE1F28B6DF}"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5C48EB-FFDE-44EB-8D04-544858C257B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0036C243-EAEF-4187-BA16-3AE2F3193C45}">
      <dgm:prSet phldrT="[Text]" custT="1"/>
      <dgm:spPr>
        <a:solidFill>
          <a:schemeClr val="accent1"/>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QHPL</a:t>
          </a:r>
          <a:endParaRPr lang="en-GB" sz="3600" dirty="0">
            <a:solidFill>
              <a:schemeClr val="tx1"/>
            </a:solidFill>
            <a:latin typeface="Times New Roman" panose="02020603050405020304" pitchFamily="18" charset="0"/>
            <a:cs typeface="Times New Roman" panose="02020603050405020304" pitchFamily="18" charset="0"/>
          </a:endParaRPr>
        </a:p>
      </dgm:t>
    </dgm:pt>
    <dgm:pt modelId="{2249BA2D-2693-4629-8D9E-F2319EB1D3A8}" type="parTrans" cxnId="{BC0E8FD8-9220-4D82-A7C9-38F079A5B0C5}">
      <dgm:prSet/>
      <dgm:spPr/>
      <dgm:t>
        <a:bodyPr/>
        <a:lstStyle/>
        <a:p>
          <a:endParaRPr lang="en-GB"/>
        </a:p>
      </dgm:t>
    </dgm:pt>
    <dgm:pt modelId="{BF303989-B946-4768-89DC-443C107C2232}" type="sibTrans" cxnId="{BC0E8FD8-9220-4D82-A7C9-38F079A5B0C5}">
      <dgm:prSet/>
      <dgm:spPr/>
      <dgm:t>
        <a:bodyPr/>
        <a:lstStyle/>
        <a:p>
          <a:endParaRPr lang="en-GB"/>
        </a:p>
      </dgm:t>
    </dgm:pt>
    <dgm:pt modelId="{BF01C44D-0A5B-477A-B7C7-65513A64FCB8}">
      <dgm:prSet phldrT="[Text]" custT="1"/>
      <dgm:spPr>
        <a:solidFill>
          <a:schemeClr val="accent1">
            <a:lumMod val="20000"/>
            <a:lumOff val="8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CHỦ THỂ</a:t>
          </a:r>
          <a:endParaRPr lang="en-GB" sz="3600" dirty="0">
            <a:solidFill>
              <a:schemeClr val="tx1"/>
            </a:solidFill>
            <a:latin typeface="Times New Roman" panose="02020603050405020304" pitchFamily="18" charset="0"/>
            <a:cs typeface="Times New Roman" panose="02020603050405020304" pitchFamily="18" charset="0"/>
          </a:endParaRPr>
        </a:p>
      </dgm:t>
    </dgm:pt>
    <dgm:pt modelId="{2E61038D-478A-4A55-B797-5F2C118CD5E2}" type="parTrans" cxnId="{467BA69D-F199-4E95-A3B1-516AB1E5B53C}">
      <dgm:prSet/>
      <dgm:spPr>
        <a:solidFill>
          <a:schemeClr val="accent1">
            <a:lumMod val="20000"/>
            <a:lumOff val="80000"/>
          </a:schemeClr>
        </a:solidFill>
      </dgm:spPr>
      <dgm:t>
        <a:bodyPr/>
        <a:lstStyle/>
        <a:p>
          <a:endParaRPr lang="en-GB" sz="3600">
            <a:solidFill>
              <a:schemeClr val="tx1"/>
            </a:solidFill>
            <a:latin typeface="Times New Roman" panose="02020603050405020304" pitchFamily="18" charset="0"/>
            <a:cs typeface="Times New Roman" panose="02020603050405020304" pitchFamily="18" charset="0"/>
          </a:endParaRPr>
        </a:p>
      </dgm:t>
    </dgm:pt>
    <dgm:pt modelId="{F14BED8E-0E37-4D30-BC01-7CD88A739F28}" type="sibTrans" cxnId="{467BA69D-F199-4E95-A3B1-516AB1E5B53C}">
      <dgm:prSet/>
      <dgm:spPr/>
      <dgm:t>
        <a:bodyPr/>
        <a:lstStyle/>
        <a:p>
          <a:endParaRPr lang="en-GB"/>
        </a:p>
      </dgm:t>
    </dgm:pt>
    <dgm:pt modelId="{B9FF8FD6-F444-4188-848A-59623FC64793}">
      <dgm:prSet phldrT="[Text]" custT="1"/>
      <dgm:spPr>
        <a:solidFill>
          <a:schemeClr val="accent1">
            <a:lumMod val="20000"/>
            <a:lumOff val="8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KHÁCH THỂ</a:t>
          </a:r>
          <a:endParaRPr lang="en-GB" sz="3600" dirty="0">
            <a:solidFill>
              <a:schemeClr val="tx1"/>
            </a:solidFill>
            <a:latin typeface="Times New Roman" panose="02020603050405020304" pitchFamily="18" charset="0"/>
            <a:cs typeface="Times New Roman" panose="02020603050405020304" pitchFamily="18" charset="0"/>
          </a:endParaRPr>
        </a:p>
      </dgm:t>
    </dgm:pt>
    <dgm:pt modelId="{1F0D66EB-EF39-4452-A194-D9AC89881B5E}" type="parTrans" cxnId="{B21125C2-E03C-4945-AE1C-ACFBEA614EBA}">
      <dgm:prSet/>
      <dgm:spPr>
        <a:solidFill>
          <a:schemeClr val="accent1">
            <a:lumMod val="20000"/>
            <a:lumOff val="80000"/>
          </a:schemeClr>
        </a:solidFill>
      </dgm:spPr>
      <dgm:t>
        <a:bodyPr/>
        <a:lstStyle/>
        <a:p>
          <a:endParaRPr lang="en-GB" sz="3600">
            <a:solidFill>
              <a:schemeClr val="tx1"/>
            </a:solidFill>
            <a:latin typeface="Times New Roman" panose="02020603050405020304" pitchFamily="18" charset="0"/>
            <a:cs typeface="Times New Roman" panose="02020603050405020304" pitchFamily="18" charset="0"/>
          </a:endParaRPr>
        </a:p>
      </dgm:t>
    </dgm:pt>
    <dgm:pt modelId="{9653968B-AA17-4F04-84E9-3ED063076E77}" type="sibTrans" cxnId="{B21125C2-E03C-4945-AE1C-ACFBEA614EBA}">
      <dgm:prSet/>
      <dgm:spPr/>
      <dgm:t>
        <a:bodyPr/>
        <a:lstStyle/>
        <a:p>
          <a:endParaRPr lang="en-GB"/>
        </a:p>
      </dgm:t>
    </dgm:pt>
    <dgm:pt modelId="{8A018E18-9832-472C-8B2E-760387D3A02D}">
      <dgm:prSet phldrT="[Text]" custT="1"/>
      <dgm:spPr>
        <a:solidFill>
          <a:schemeClr val="accent1">
            <a:lumMod val="20000"/>
            <a:lumOff val="8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NỘI DUNG</a:t>
          </a:r>
          <a:endParaRPr lang="en-GB" sz="3600" dirty="0">
            <a:solidFill>
              <a:schemeClr val="tx1"/>
            </a:solidFill>
            <a:latin typeface="Times New Roman" panose="02020603050405020304" pitchFamily="18" charset="0"/>
            <a:cs typeface="Times New Roman" panose="02020603050405020304" pitchFamily="18" charset="0"/>
          </a:endParaRPr>
        </a:p>
      </dgm:t>
    </dgm:pt>
    <dgm:pt modelId="{A0192553-AD38-4769-BD43-443A2EB60562}" type="parTrans" cxnId="{B1CEE4F2-F51B-4F55-B253-BFDF89F6C6A9}">
      <dgm:prSet/>
      <dgm:spPr>
        <a:solidFill>
          <a:schemeClr val="accent1">
            <a:lumMod val="20000"/>
            <a:lumOff val="80000"/>
          </a:schemeClr>
        </a:solidFill>
      </dgm:spPr>
      <dgm:t>
        <a:bodyPr/>
        <a:lstStyle/>
        <a:p>
          <a:endParaRPr lang="en-GB" sz="3600">
            <a:solidFill>
              <a:schemeClr val="tx1"/>
            </a:solidFill>
            <a:latin typeface="Times New Roman" panose="02020603050405020304" pitchFamily="18" charset="0"/>
            <a:cs typeface="Times New Roman" panose="02020603050405020304" pitchFamily="18" charset="0"/>
          </a:endParaRPr>
        </a:p>
      </dgm:t>
    </dgm:pt>
    <dgm:pt modelId="{0BF5974E-560B-4AB5-865D-3B72E1EB338A}" type="sibTrans" cxnId="{B1CEE4F2-F51B-4F55-B253-BFDF89F6C6A9}">
      <dgm:prSet/>
      <dgm:spPr/>
      <dgm:t>
        <a:bodyPr/>
        <a:lstStyle/>
        <a:p>
          <a:endParaRPr lang="en-GB"/>
        </a:p>
      </dgm:t>
    </dgm:pt>
    <dgm:pt modelId="{14495587-BEC0-4313-AAF3-082788642E9D}" type="pres">
      <dgm:prSet presAssocID="{6B5C48EB-FFDE-44EB-8D04-544858C257B1}" presName="hierChild1" presStyleCnt="0">
        <dgm:presLayoutVars>
          <dgm:orgChart val="1"/>
          <dgm:chPref val="1"/>
          <dgm:dir/>
          <dgm:animOne val="branch"/>
          <dgm:animLvl val="lvl"/>
          <dgm:resizeHandles/>
        </dgm:presLayoutVars>
      </dgm:prSet>
      <dgm:spPr/>
    </dgm:pt>
    <dgm:pt modelId="{A1256EF9-98BC-4282-9C02-E27D4C8505AD}" type="pres">
      <dgm:prSet presAssocID="{0036C243-EAEF-4187-BA16-3AE2F3193C45}" presName="hierRoot1" presStyleCnt="0">
        <dgm:presLayoutVars>
          <dgm:hierBranch val="init"/>
        </dgm:presLayoutVars>
      </dgm:prSet>
      <dgm:spPr/>
    </dgm:pt>
    <dgm:pt modelId="{363A5FC3-C4F0-469A-A670-C0C1D979C2A1}" type="pres">
      <dgm:prSet presAssocID="{0036C243-EAEF-4187-BA16-3AE2F3193C45}" presName="rootComposite1" presStyleCnt="0"/>
      <dgm:spPr/>
    </dgm:pt>
    <dgm:pt modelId="{3BB4E1EE-FB80-419D-ACDC-58B4901115E3}" type="pres">
      <dgm:prSet presAssocID="{0036C243-EAEF-4187-BA16-3AE2F3193C45}" presName="rootText1" presStyleLbl="node0" presStyleIdx="0" presStyleCnt="1">
        <dgm:presLayoutVars>
          <dgm:chPref val="3"/>
        </dgm:presLayoutVars>
      </dgm:prSet>
      <dgm:spPr/>
    </dgm:pt>
    <dgm:pt modelId="{A5E55D3E-5D49-4B78-B580-427587FA1C35}" type="pres">
      <dgm:prSet presAssocID="{0036C243-EAEF-4187-BA16-3AE2F3193C45}" presName="rootConnector1" presStyleLbl="node1" presStyleIdx="0" presStyleCnt="0"/>
      <dgm:spPr/>
    </dgm:pt>
    <dgm:pt modelId="{860AA735-75B0-42BC-BAC4-415D762E1C75}" type="pres">
      <dgm:prSet presAssocID="{0036C243-EAEF-4187-BA16-3AE2F3193C45}" presName="hierChild2" presStyleCnt="0"/>
      <dgm:spPr/>
    </dgm:pt>
    <dgm:pt modelId="{DECE9CE4-AD7B-46D7-9743-DDB70975677A}" type="pres">
      <dgm:prSet presAssocID="{2E61038D-478A-4A55-B797-5F2C118CD5E2}" presName="Name37" presStyleLbl="parChTrans1D2" presStyleIdx="0" presStyleCnt="3"/>
      <dgm:spPr/>
    </dgm:pt>
    <dgm:pt modelId="{7BB796D6-71E0-402D-AAE4-5E4D4090CB21}" type="pres">
      <dgm:prSet presAssocID="{BF01C44D-0A5B-477A-B7C7-65513A64FCB8}" presName="hierRoot2" presStyleCnt="0">
        <dgm:presLayoutVars>
          <dgm:hierBranch val="init"/>
        </dgm:presLayoutVars>
      </dgm:prSet>
      <dgm:spPr/>
    </dgm:pt>
    <dgm:pt modelId="{AE9C2DDC-74D1-4C7C-8CF5-E6DA209E4F80}" type="pres">
      <dgm:prSet presAssocID="{BF01C44D-0A5B-477A-B7C7-65513A64FCB8}" presName="rootComposite" presStyleCnt="0"/>
      <dgm:spPr/>
    </dgm:pt>
    <dgm:pt modelId="{5C1002A7-F962-40BB-B80B-FB93F49350AD}" type="pres">
      <dgm:prSet presAssocID="{BF01C44D-0A5B-477A-B7C7-65513A64FCB8}" presName="rootText" presStyleLbl="node2" presStyleIdx="0" presStyleCnt="3">
        <dgm:presLayoutVars>
          <dgm:chPref val="3"/>
        </dgm:presLayoutVars>
      </dgm:prSet>
      <dgm:spPr/>
    </dgm:pt>
    <dgm:pt modelId="{F109C598-C23C-422F-809A-8C1E06142BC0}" type="pres">
      <dgm:prSet presAssocID="{BF01C44D-0A5B-477A-B7C7-65513A64FCB8}" presName="rootConnector" presStyleLbl="node2" presStyleIdx="0" presStyleCnt="3"/>
      <dgm:spPr/>
    </dgm:pt>
    <dgm:pt modelId="{69170AF8-2C2F-4630-881D-7F5815D85F08}" type="pres">
      <dgm:prSet presAssocID="{BF01C44D-0A5B-477A-B7C7-65513A64FCB8}" presName="hierChild4" presStyleCnt="0"/>
      <dgm:spPr/>
    </dgm:pt>
    <dgm:pt modelId="{43B126FD-D3F5-41FC-8B1B-BFC2A11F8E52}" type="pres">
      <dgm:prSet presAssocID="{BF01C44D-0A5B-477A-B7C7-65513A64FCB8}" presName="hierChild5" presStyleCnt="0"/>
      <dgm:spPr/>
    </dgm:pt>
    <dgm:pt modelId="{10E8144E-81F8-4C3D-8D62-90751638E424}" type="pres">
      <dgm:prSet presAssocID="{1F0D66EB-EF39-4452-A194-D9AC89881B5E}" presName="Name37" presStyleLbl="parChTrans1D2" presStyleIdx="1" presStyleCnt="3"/>
      <dgm:spPr/>
    </dgm:pt>
    <dgm:pt modelId="{F6283B02-F5AE-4395-8521-C8CF4F2071DC}" type="pres">
      <dgm:prSet presAssocID="{B9FF8FD6-F444-4188-848A-59623FC64793}" presName="hierRoot2" presStyleCnt="0">
        <dgm:presLayoutVars>
          <dgm:hierBranch val="init"/>
        </dgm:presLayoutVars>
      </dgm:prSet>
      <dgm:spPr/>
    </dgm:pt>
    <dgm:pt modelId="{62DE18BE-8319-497A-965A-3CBE572C58D4}" type="pres">
      <dgm:prSet presAssocID="{B9FF8FD6-F444-4188-848A-59623FC64793}" presName="rootComposite" presStyleCnt="0"/>
      <dgm:spPr/>
    </dgm:pt>
    <dgm:pt modelId="{E23C370D-1983-484D-932E-36BAC1DA0B57}" type="pres">
      <dgm:prSet presAssocID="{B9FF8FD6-F444-4188-848A-59623FC64793}" presName="rootText" presStyleLbl="node2" presStyleIdx="1" presStyleCnt="3">
        <dgm:presLayoutVars>
          <dgm:chPref val="3"/>
        </dgm:presLayoutVars>
      </dgm:prSet>
      <dgm:spPr/>
    </dgm:pt>
    <dgm:pt modelId="{11902320-DA8C-4593-B5F3-F02C7F417B00}" type="pres">
      <dgm:prSet presAssocID="{B9FF8FD6-F444-4188-848A-59623FC64793}" presName="rootConnector" presStyleLbl="node2" presStyleIdx="1" presStyleCnt="3"/>
      <dgm:spPr/>
    </dgm:pt>
    <dgm:pt modelId="{A1940921-BDEB-4231-993F-B6228907FDE8}" type="pres">
      <dgm:prSet presAssocID="{B9FF8FD6-F444-4188-848A-59623FC64793}" presName="hierChild4" presStyleCnt="0"/>
      <dgm:spPr/>
    </dgm:pt>
    <dgm:pt modelId="{9EAE04E0-5F54-4C2E-BB6A-42B8DF81C9C4}" type="pres">
      <dgm:prSet presAssocID="{B9FF8FD6-F444-4188-848A-59623FC64793}" presName="hierChild5" presStyleCnt="0"/>
      <dgm:spPr/>
    </dgm:pt>
    <dgm:pt modelId="{40DADB98-0823-4B22-B7A8-96A6DB07C705}" type="pres">
      <dgm:prSet presAssocID="{A0192553-AD38-4769-BD43-443A2EB60562}" presName="Name37" presStyleLbl="parChTrans1D2" presStyleIdx="2" presStyleCnt="3"/>
      <dgm:spPr/>
    </dgm:pt>
    <dgm:pt modelId="{48EF1310-704A-49ED-8B18-93AEADED9EB1}" type="pres">
      <dgm:prSet presAssocID="{8A018E18-9832-472C-8B2E-760387D3A02D}" presName="hierRoot2" presStyleCnt="0">
        <dgm:presLayoutVars>
          <dgm:hierBranch val="init"/>
        </dgm:presLayoutVars>
      </dgm:prSet>
      <dgm:spPr/>
    </dgm:pt>
    <dgm:pt modelId="{FFB0258C-84AE-42E9-83DE-D320BEB44661}" type="pres">
      <dgm:prSet presAssocID="{8A018E18-9832-472C-8B2E-760387D3A02D}" presName="rootComposite" presStyleCnt="0"/>
      <dgm:spPr/>
    </dgm:pt>
    <dgm:pt modelId="{D3040FC7-FE1A-48DE-B8B8-0969DC2C54B2}" type="pres">
      <dgm:prSet presAssocID="{8A018E18-9832-472C-8B2E-760387D3A02D}" presName="rootText" presStyleLbl="node2" presStyleIdx="2" presStyleCnt="3">
        <dgm:presLayoutVars>
          <dgm:chPref val="3"/>
        </dgm:presLayoutVars>
      </dgm:prSet>
      <dgm:spPr/>
    </dgm:pt>
    <dgm:pt modelId="{BB06A7F5-D1A5-4D49-9F7D-B26402AC2EA0}" type="pres">
      <dgm:prSet presAssocID="{8A018E18-9832-472C-8B2E-760387D3A02D}" presName="rootConnector" presStyleLbl="node2" presStyleIdx="2" presStyleCnt="3"/>
      <dgm:spPr/>
    </dgm:pt>
    <dgm:pt modelId="{47883445-ACB4-4DBC-BE40-9684F46477F0}" type="pres">
      <dgm:prSet presAssocID="{8A018E18-9832-472C-8B2E-760387D3A02D}" presName="hierChild4" presStyleCnt="0"/>
      <dgm:spPr/>
    </dgm:pt>
    <dgm:pt modelId="{F4F932D8-814D-4528-8FD3-6B1222118520}" type="pres">
      <dgm:prSet presAssocID="{8A018E18-9832-472C-8B2E-760387D3A02D}" presName="hierChild5" presStyleCnt="0"/>
      <dgm:spPr/>
    </dgm:pt>
    <dgm:pt modelId="{300F6FBB-51CE-4DEE-86DB-44CBFF5AEC39}" type="pres">
      <dgm:prSet presAssocID="{0036C243-EAEF-4187-BA16-3AE2F3193C45}" presName="hierChild3" presStyleCnt="0"/>
      <dgm:spPr/>
    </dgm:pt>
  </dgm:ptLst>
  <dgm:cxnLst>
    <dgm:cxn modelId="{ECF76D0A-40A4-467F-BD93-1D8DD566FEBB}" type="presOf" srcId="{A0192553-AD38-4769-BD43-443A2EB60562}" destId="{40DADB98-0823-4B22-B7A8-96A6DB07C705}" srcOrd="0" destOrd="0" presId="urn:microsoft.com/office/officeart/2005/8/layout/orgChart1"/>
    <dgm:cxn modelId="{F4816215-0244-430B-8E8A-A125F6DAC979}" type="presOf" srcId="{8A018E18-9832-472C-8B2E-760387D3A02D}" destId="{D3040FC7-FE1A-48DE-B8B8-0969DC2C54B2}" srcOrd="0" destOrd="0" presId="urn:microsoft.com/office/officeart/2005/8/layout/orgChart1"/>
    <dgm:cxn modelId="{89F1B81A-4276-42B5-95D3-8F64698D8054}" type="presOf" srcId="{1F0D66EB-EF39-4452-A194-D9AC89881B5E}" destId="{10E8144E-81F8-4C3D-8D62-90751638E424}" srcOrd="0" destOrd="0" presId="urn:microsoft.com/office/officeart/2005/8/layout/orgChart1"/>
    <dgm:cxn modelId="{8BF4733E-A95A-49F2-8149-7D6932E83241}" type="presOf" srcId="{0036C243-EAEF-4187-BA16-3AE2F3193C45}" destId="{3BB4E1EE-FB80-419D-ACDC-58B4901115E3}" srcOrd="0" destOrd="0" presId="urn:microsoft.com/office/officeart/2005/8/layout/orgChart1"/>
    <dgm:cxn modelId="{D6047140-3A8D-4E1F-ACEB-7C74C6AB51F0}" type="presOf" srcId="{2E61038D-478A-4A55-B797-5F2C118CD5E2}" destId="{DECE9CE4-AD7B-46D7-9743-DDB70975677A}" srcOrd="0" destOrd="0" presId="urn:microsoft.com/office/officeart/2005/8/layout/orgChart1"/>
    <dgm:cxn modelId="{B383B140-49E2-4E87-B604-745AB4C8D48C}" type="presOf" srcId="{B9FF8FD6-F444-4188-848A-59623FC64793}" destId="{11902320-DA8C-4593-B5F3-F02C7F417B00}" srcOrd="1" destOrd="0" presId="urn:microsoft.com/office/officeart/2005/8/layout/orgChart1"/>
    <dgm:cxn modelId="{70BC7366-EE82-48AD-99B6-82E9C4A7FDF4}" type="presOf" srcId="{0036C243-EAEF-4187-BA16-3AE2F3193C45}" destId="{A5E55D3E-5D49-4B78-B580-427587FA1C35}" srcOrd="1" destOrd="0" presId="urn:microsoft.com/office/officeart/2005/8/layout/orgChart1"/>
    <dgm:cxn modelId="{1E17ED4C-E043-4CF6-8FF8-CC848CC30635}" type="presOf" srcId="{8A018E18-9832-472C-8B2E-760387D3A02D}" destId="{BB06A7F5-D1A5-4D49-9F7D-B26402AC2EA0}" srcOrd="1" destOrd="0" presId="urn:microsoft.com/office/officeart/2005/8/layout/orgChart1"/>
    <dgm:cxn modelId="{32548252-7715-40C1-AB45-C11FBA3299C4}" type="presOf" srcId="{6B5C48EB-FFDE-44EB-8D04-544858C257B1}" destId="{14495587-BEC0-4313-AAF3-082788642E9D}" srcOrd="0" destOrd="0" presId="urn:microsoft.com/office/officeart/2005/8/layout/orgChart1"/>
    <dgm:cxn modelId="{FD42E094-608E-4DC7-8855-6BEE7B7AB8C6}" type="presOf" srcId="{BF01C44D-0A5B-477A-B7C7-65513A64FCB8}" destId="{F109C598-C23C-422F-809A-8C1E06142BC0}" srcOrd="1" destOrd="0" presId="urn:microsoft.com/office/officeart/2005/8/layout/orgChart1"/>
    <dgm:cxn modelId="{467BA69D-F199-4E95-A3B1-516AB1E5B53C}" srcId="{0036C243-EAEF-4187-BA16-3AE2F3193C45}" destId="{BF01C44D-0A5B-477A-B7C7-65513A64FCB8}" srcOrd="0" destOrd="0" parTransId="{2E61038D-478A-4A55-B797-5F2C118CD5E2}" sibTransId="{F14BED8E-0E37-4D30-BC01-7CD88A739F28}"/>
    <dgm:cxn modelId="{F3687FB7-F8ED-430C-9C24-5C046CA6475B}" type="presOf" srcId="{B9FF8FD6-F444-4188-848A-59623FC64793}" destId="{E23C370D-1983-484D-932E-36BAC1DA0B57}" srcOrd="0" destOrd="0" presId="urn:microsoft.com/office/officeart/2005/8/layout/orgChart1"/>
    <dgm:cxn modelId="{B21125C2-E03C-4945-AE1C-ACFBEA614EBA}" srcId="{0036C243-EAEF-4187-BA16-3AE2F3193C45}" destId="{B9FF8FD6-F444-4188-848A-59623FC64793}" srcOrd="1" destOrd="0" parTransId="{1F0D66EB-EF39-4452-A194-D9AC89881B5E}" sibTransId="{9653968B-AA17-4F04-84E9-3ED063076E77}"/>
    <dgm:cxn modelId="{BC0E8FD8-9220-4D82-A7C9-38F079A5B0C5}" srcId="{6B5C48EB-FFDE-44EB-8D04-544858C257B1}" destId="{0036C243-EAEF-4187-BA16-3AE2F3193C45}" srcOrd="0" destOrd="0" parTransId="{2249BA2D-2693-4629-8D9E-F2319EB1D3A8}" sibTransId="{BF303989-B946-4768-89DC-443C107C2232}"/>
    <dgm:cxn modelId="{812BE2E4-E980-46A6-AB22-B02ADEA9F2FD}" type="presOf" srcId="{BF01C44D-0A5B-477A-B7C7-65513A64FCB8}" destId="{5C1002A7-F962-40BB-B80B-FB93F49350AD}" srcOrd="0" destOrd="0" presId="urn:microsoft.com/office/officeart/2005/8/layout/orgChart1"/>
    <dgm:cxn modelId="{B1CEE4F2-F51B-4F55-B253-BFDF89F6C6A9}" srcId="{0036C243-EAEF-4187-BA16-3AE2F3193C45}" destId="{8A018E18-9832-472C-8B2E-760387D3A02D}" srcOrd="2" destOrd="0" parTransId="{A0192553-AD38-4769-BD43-443A2EB60562}" sibTransId="{0BF5974E-560B-4AB5-865D-3B72E1EB338A}"/>
    <dgm:cxn modelId="{3F7DC9BF-9562-46D2-B11D-07467F1D23F4}" type="presParOf" srcId="{14495587-BEC0-4313-AAF3-082788642E9D}" destId="{A1256EF9-98BC-4282-9C02-E27D4C8505AD}" srcOrd="0" destOrd="0" presId="urn:microsoft.com/office/officeart/2005/8/layout/orgChart1"/>
    <dgm:cxn modelId="{DEB21D5E-7543-4DB7-BF18-97EACDBE381A}" type="presParOf" srcId="{A1256EF9-98BC-4282-9C02-E27D4C8505AD}" destId="{363A5FC3-C4F0-469A-A670-C0C1D979C2A1}" srcOrd="0" destOrd="0" presId="urn:microsoft.com/office/officeart/2005/8/layout/orgChart1"/>
    <dgm:cxn modelId="{0F049F3F-8E52-49FE-8253-87407987D2FB}" type="presParOf" srcId="{363A5FC3-C4F0-469A-A670-C0C1D979C2A1}" destId="{3BB4E1EE-FB80-419D-ACDC-58B4901115E3}" srcOrd="0" destOrd="0" presId="urn:microsoft.com/office/officeart/2005/8/layout/orgChart1"/>
    <dgm:cxn modelId="{7D0860BB-033F-4834-A5A0-47B009C054E8}" type="presParOf" srcId="{363A5FC3-C4F0-469A-A670-C0C1D979C2A1}" destId="{A5E55D3E-5D49-4B78-B580-427587FA1C35}" srcOrd="1" destOrd="0" presId="urn:microsoft.com/office/officeart/2005/8/layout/orgChart1"/>
    <dgm:cxn modelId="{FFB66FFA-AA4E-44FC-9DE9-408A6DA46231}" type="presParOf" srcId="{A1256EF9-98BC-4282-9C02-E27D4C8505AD}" destId="{860AA735-75B0-42BC-BAC4-415D762E1C75}" srcOrd="1" destOrd="0" presId="urn:microsoft.com/office/officeart/2005/8/layout/orgChart1"/>
    <dgm:cxn modelId="{5CE13557-B77D-4DA8-97C5-1FD5C66D7232}" type="presParOf" srcId="{860AA735-75B0-42BC-BAC4-415D762E1C75}" destId="{DECE9CE4-AD7B-46D7-9743-DDB70975677A}" srcOrd="0" destOrd="0" presId="urn:microsoft.com/office/officeart/2005/8/layout/orgChart1"/>
    <dgm:cxn modelId="{074D932B-3B46-4FB2-9738-DE2461C25F79}" type="presParOf" srcId="{860AA735-75B0-42BC-BAC4-415D762E1C75}" destId="{7BB796D6-71E0-402D-AAE4-5E4D4090CB21}" srcOrd="1" destOrd="0" presId="urn:microsoft.com/office/officeart/2005/8/layout/orgChart1"/>
    <dgm:cxn modelId="{8C646C5D-C64F-4167-A4D6-927D5F0A557D}" type="presParOf" srcId="{7BB796D6-71E0-402D-AAE4-5E4D4090CB21}" destId="{AE9C2DDC-74D1-4C7C-8CF5-E6DA209E4F80}" srcOrd="0" destOrd="0" presId="urn:microsoft.com/office/officeart/2005/8/layout/orgChart1"/>
    <dgm:cxn modelId="{2C659229-BC90-4344-A826-B08222462910}" type="presParOf" srcId="{AE9C2DDC-74D1-4C7C-8CF5-E6DA209E4F80}" destId="{5C1002A7-F962-40BB-B80B-FB93F49350AD}" srcOrd="0" destOrd="0" presId="urn:microsoft.com/office/officeart/2005/8/layout/orgChart1"/>
    <dgm:cxn modelId="{E479D3D6-F3D0-4DA3-A660-467448794721}" type="presParOf" srcId="{AE9C2DDC-74D1-4C7C-8CF5-E6DA209E4F80}" destId="{F109C598-C23C-422F-809A-8C1E06142BC0}" srcOrd="1" destOrd="0" presId="urn:microsoft.com/office/officeart/2005/8/layout/orgChart1"/>
    <dgm:cxn modelId="{B4CA7D50-BD65-4633-973A-64B005935991}" type="presParOf" srcId="{7BB796D6-71E0-402D-AAE4-5E4D4090CB21}" destId="{69170AF8-2C2F-4630-881D-7F5815D85F08}" srcOrd="1" destOrd="0" presId="urn:microsoft.com/office/officeart/2005/8/layout/orgChart1"/>
    <dgm:cxn modelId="{8BC8B262-D9C6-4418-8677-8DF1AD861B1D}" type="presParOf" srcId="{7BB796D6-71E0-402D-AAE4-5E4D4090CB21}" destId="{43B126FD-D3F5-41FC-8B1B-BFC2A11F8E52}" srcOrd="2" destOrd="0" presId="urn:microsoft.com/office/officeart/2005/8/layout/orgChart1"/>
    <dgm:cxn modelId="{70B6EAEF-71EF-4FA6-8ACC-2169FDD36859}" type="presParOf" srcId="{860AA735-75B0-42BC-BAC4-415D762E1C75}" destId="{10E8144E-81F8-4C3D-8D62-90751638E424}" srcOrd="2" destOrd="0" presId="urn:microsoft.com/office/officeart/2005/8/layout/orgChart1"/>
    <dgm:cxn modelId="{2D62D957-DA3C-437C-AC78-72D585BEB7C1}" type="presParOf" srcId="{860AA735-75B0-42BC-BAC4-415D762E1C75}" destId="{F6283B02-F5AE-4395-8521-C8CF4F2071DC}" srcOrd="3" destOrd="0" presId="urn:microsoft.com/office/officeart/2005/8/layout/orgChart1"/>
    <dgm:cxn modelId="{B68455D2-89B8-4578-BCBB-5A916C0A51F2}" type="presParOf" srcId="{F6283B02-F5AE-4395-8521-C8CF4F2071DC}" destId="{62DE18BE-8319-497A-965A-3CBE572C58D4}" srcOrd="0" destOrd="0" presId="urn:microsoft.com/office/officeart/2005/8/layout/orgChart1"/>
    <dgm:cxn modelId="{29E850AF-622E-40C8-BF78-D4F16F04AE59}" type="presParOf" srcId="{62DE18BE-8319-497A-965A-3CBE572C58D4}" destId="{E23C370D-1983-484D-932E-36BAC1DA0B57}" srcOrd="0" destOrd="0" presId="urn:microsoft.com/office/officeart/2005/8/layout/orgChart1"/>
    <dgm:cxn modelId="{06AA434F-C167-4B6D-BF2E-538B7004E51B}" type="presParOf" srcId="{62DE18BE-8319-497A-965A-3CBE572C58D4}" destId="{11902320-DA8C-4593-B5F3-F02C7F417B00}" srcOrd="1" destOrd="0" presId="urn:microsoft.com/office/officeart/2005/8/layout/orgChart1"/>
    <dgm:cxn modelId="{834C4718-9272-4B60-BEEA-C60F2A50CB50}" type="presParOf" srcId="{F6283B02-F5AE-4395-8521-C8CF4F2071DC}" destId="{A1940921-BDEB-4231-993F-B6228907FDE8}" srcOrd="1" destOrd="0" presId="urn:microsoft.com/office/officeart/2005/8/layout/orgChart1"/>
    <dgm:cxn modelId="{76021E68-5311-4CC7-AB9C-1BA39024DC69}" type="presParOf" srcId="{F6283B02-F5AE-4395-8521-C8CF4F2071DC}" destId="{9EAE04E0-5F54-4C2E-BB6A-42B8DF81C9C4}" srcOrd="2" destOrd="0" presId="urn:microsoft.com/office/officeart/2005/8/layout/orgChart1"/>
    <dgm:cxn modelId="{58FCBF8F-80E9-41C5-AB41-E4CD33062564}" type="presParOf" srcId="{860AA735-75B0-42BC-BAC4-415D762E1C75}" destId="{40DADB98-0823-4B22-B7A8-96A6DB07C705}" srcOrd="4" destOrd="0" presId="urn:microsoft.com/office/officeart/2005/8/layout/orgChart1"/>
    <dgm:cxn modelId="{CCB2E0F6-8F17-4554-B637-B01001A927DC}" type="presParOf" srcId="{860AA735-75B0-42BC-BAC4-415D762E1C75}" destId="{48EF1310-704A-49ED-8B18-93AEADED9EB1}" srcOrd="5" destOrd="0" presId="urn:microsoft.com/office/officeart/2005/8/layout/orgChart1"/>
    <dgm:cxn modelId="{DF81130B-D3E4-4FF7-B7F8-EC4873A12B30}" type="presParOf" srcId="{48EF1310-704A-49ED-8B18-93AEADED9EB1}" destId="{FFB0258C-84AE-42E9-83DE-D320BEB44661}" srcOrd="0" destOrd="0" presId="urn:microsoft.com/office/officeart/2005/8/layout/orgChart1"/>
    <dgm:cxn modelId="{45FCA82D-8AAB-4688-806B-B8C0CD219362}" type="presParOf" srcId="{FFB0258C-84AE-42E9-83DE-D320BEB44661}" destId="{D3040FC7-FE1A-48DE-B8B8-0969DC2C54B2}" srcOrd="0" destOrd="0" presId="urn:microsoft.com/office/officeart/2005/8/layout/orgChart1"/>
    <dgm:cxn modelId="{3F3AB833-2B57-4FC7-838A-322400169591}" type="presParOf" srcId="{FFB0258C-84AE-42E9-83DE-D320BEB44661}" destId="{BB06A7F5-D1A5-4D49-9F7D-B26402AC2EA0}" srcOrd="1" destOrd="0" presId="urn:microsoft.com/office/officeart/2005/8/layout/orgChart1"/>
    <dgm:cxn modelId="{93FA1494-1CFE-4E47-BB0B-07E32178E2B5}" type="presParOf" srcId="{48EF1310-704A-49ED-8B18-93AEADED9EB1}" destId="{47883445-ACB4-4DBC-BE40-9684F46477F0}" srcOrd="1" destOrd="0" presId="urn:microsoft.com/office/officeart/2005/8/layout/orgChart1"/>
    <dgm:cxn modelId="{54E97405-A947-4BAD-AE45-DBABAE946EEF}" type="presParOf" srcId="{48EF1310-704A-49ED-8B18-93AEADED9EB1}" destId="{F4F932D8-814D-4528-8FD3-6B1222118520}" srcOrd="2" destOrd="0" presId="urn:microsoft.com/office/officeart/2005/8/layout/orgChart1"/>
    <dgm:cxn modelId="{1A0F205F-1449-4059-85FA-362A9811249C}" type="presParOf" srcId="{A1256EF9-98BC-4282-9C02-E27D4C8505AD}" destId="{300F6FBB-51CE-4DEE-86DB-44CBFF5AEC3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DA90D-5400-4C7A-885D-5FF140A424A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7FC8326-FCE6-41AF-A0BB-1573CE4C15AD}">
      <dgm:prSet phldrT="[Text]" custT="1"/>
      <dgm:spPr>
        <a:solidFill>
          <a:schemeClr val="accent1">
            <a:lumMod val="20000"/>
            <a:lumOff val="80000"/>
          </a:schemeClr>
        </a:solidFill>
      </dgm:spPr>
      <dgm:t>
        <a:bodyPr/>
        <a:lstStyle/>
        <a:p>
          <a:r>
            <a:rPr lang="vi-VN" sz="3200" dirty="0">
              <a:solidFill>
                <a:schemeClr val="tx1"/>
              </a:solidFill>
              <a:latin typeface="Times New Roman" panose="02020603050405020304" pitchFamily="18" charset="0"/>
              <a:cs typeface="Times New Roman" panose="02020603050405020304" pitchFamily="18" charset="0"/>
            </a:rPr>
            <a:t>1. Là hành vi </a:t>
          </a:r>
          <a:r>
            <a:rPr lang="vi-VN" sz="3200" i="1" dirty="0">
              <a:solidFill>
                <a:schemeClr val="tx1"/>
              </a:solidFill>
              <a:latin typeface="Times New Roman" panose="02020603050405020304" pitchFamily="18" charset="0"/>
              <a:cs typeface="Times New Roman" panose="02020603050405020304" pitchFamily="18" charset="0"/>
            </a:rPr>
            <a:t>(hành động hoặc không hành động)</a:t>
          </a:r>
          <a:r>
            <a:rPr lang="vi-VN" sz="3200" dirty="0">
              <a:solidFill>
                <a:schemeClr val="tx1"/>
              </a:solidFill>
              <a:latin typeface="Times New Roman" panose="02020603050405020304" pitchFamily="18" charset="0"/>
              <a:cs typeface="Times New Roman" panose="02020603050405020304" pitchFamily="18" charset="0"/>
            </a:rPr>
            <a:t> xác định.</a:t>
          </a:r>
          <a:endParaRPr lang="en-GB" sz="3200" dirty="0">
            <a:solidFill>
              <a:schemeClr val="tx1"/>
            </a:solidFill>
            <a:latin typeface="Times New Roman" panose="02020603050405020304" pitchFamily="18" charset="0"/>
            <a:cs typeface="Times New Roman" panose="02020603050405020304" pitchFamily="18" charset="0"/>
          </a:endParaRPr>
        </a:p>
      </dgm:t>
    </dgm:pt>
    <dgm:pt modelId="{3F2E6DEF-0B90-4124-89B0-373B9C43241A}" type="parTrans" cxnId="{5CCCA1C6-2A9D-4A58-907D-9FD0144829B0}">
      <dgm:prSet/>
      <dgm:spPr/>
      <dgm:t>
        <a:bodyPr/>
        <a:lstStyle/>
        <a:p>
          <a:endParaRPr lang="en-GB"/>
        </a:p>
      </dgm:t>
    </dgm:pt>
    <dgm:pt modelId="{DBFFB38C-3F8E-4C93-BBD7-43A6DCCD07FB}" type="sibTrans" cxnId="{5CCCA1C6-2A9D-4A58-907D-9FD0144829B0}">
      <dgm:prSet/>
      <dgm:spPr/>
      <dgm:t>
        <a:bodyPr/>
        <a:lstStyle/>
        <a:p>
          <a:endParaRPr lang="en-GB"/>
        </a:p>
      </dgm:t>
    </dgm:pt>
    <dgm:pt modelId="{2272B6BB-5DA4-4885-B4DD-8DDC899FCC9D}">
      <dgm:prSet phldrT="[Text]" custT="1"/>
      <dgm:spPr>
        <a:solidFill>
          <a:schemeClr val="accent1">
            <a:lumMod val="20000"/>
            <a:lumOff val="80000"/>
          </a:schemeClr>
        </a:solidFill>
      </dgm:spPr>
      <dgm:t>
        <a:bodyPr/>
        <a:lstStyle/>
        <a:p>
          <a:r>
            <a:rPr lang="vi-VN" sz="3200" dirty="0">
              <a:solidFill>
                <a:schemeClr val="tx1"/>
              </a:solidFill>
              <a:latin typeface="Times New Roman" panose="02020603050405020304" pitchFamily="18" charset="0"/>
              <a:cs typeface="Times New Roman" panose="02020603050405020304" pitchFamily="18" charset="0"/>
            </a:rPr>
            <a:t>2. Là hành vi </a:t>
          </a:r>
          <a:r>
            <a:rPr lang="vi-VN" sz="3200" b="1" dirty="0">
              <a:solidFill>
                <a:schemeClr val="tx1"/>
              </a:solidFill>
              <a:latin typeface="Times New Roman" panose="02020603050405020304" pitchFamily="18" charset="0"/>
              <a:cs typeface="Times New Roman" panose="02020603050405020304" pitchFamily="18" charset="0"/>
            </a:rPr>
            <a:t>trái pháp luật.</a:t>
          </a:r>
          <a:endParaRPr lang="en-GB" sz="3200" b="1" dirty="0">
            <a:solidFill>
              <a:schemeClr val="tx1"/>
            </a:solidFill>
            <a:latin typeface="Times New Roman" panose="02020603050405020304" pitchFamily="18" charset="0"/>
            <a:cs typeface="Times New Roman" panose="02020603050405020304" pitchFamily="18" charset="0"/>
          </a:endParaRPr>
        </a:p>
      </dgm:t>
    </dgm:pt>
    <dgm:pt modelId="{95C1FCD9-4071-4AAF-9B80-72D524054E85}" type="parTrans" cxnId="{3FFAE225-1BFC-4B0D-B553-99E567FD63C1}">
      <dgm:prSet/>
      <dgm:spPr/>
      <dgm:t>
        <a:bodyPr/>
        <a:lstStyle/>
        <a:p>
          <a:endParaRPr lang="en-GB"/>
        </a:p>
      </dgm:t>
    </dgm:pt>
    <dgm:pt modelId="{7A05D9D0-035F-4596-93B1-7A2C137DB983}" type="sibTrans" cxnId="{3FFAE225-1BFC-4B0D-B553-99E567FD63C1}">
      <dgm:prSet/>
      <dgm:spPr/>
      <dgm:t>
        <a:bodyPr/>
        <a:lstStyle/>
        <a:p>
          <a:endParaRPr lang="en-GB"/>
        </a:p>
      </dgm:t>
    </dgm:pt>
    <dgm:pt modelId="{F8549B81-4463-4B8C-BFF3-8106E1193940}">
      <dgm:prSet phldrT="[Text]" custT="1"/>
      <dgm:spPr>
        <a:solidFill>
          <a:schemeClr val="accent1">
            <a:lumMod val="20000"/>
            <a:lumOff val="80000"/>
          </a:schemeClr>
        </a:solidFill>
      </dgm:spPr>
      <dgm:t>
        <a:bodyPr/>
        <a:lstStyle/>
        <a:p>
          <a:r>
            <a:rPr lang="vi-VN" sz="3200" dirty="0">
              <a:solidFill>
                <a:schemeClr val="tx1"/>
              </a:solidFill>
              <a:latin typeface="Times New Roman" panose="02020603050405020304" pitchFamily="18" charset="0"/>
              <a:cs typeface="Times New Roman" panose="02020603050405020304" pitchFamily="18" charset="0"/>
            </a:rPr>
            <a:t>3. Là hành vi </a:t>
          </a:r>
          <a:r>
            <a:rPr lang="vi-VN" sz="3200" b="1" dirty="0">
              <a:solidFill>
                <a:schemeClr val="tx1"/>
              </a:solidFill>
              <a:latin typeface="Times New Roman" panose="02020603050405020304" pitchFamily="18" charset="0"/>
              <a:cs typeface="Times New Roman" panose="02020603050405020304" pitchFamily="18" charset="0"/>
            </a:rPr>
            <a:t>có lỗi.</a:t>
          </a:r>
          <a:endParaRPr lang="en-GB" sz="3200" b="1" dirty="0">
            <a:solidFill>
              <a:schemeClr val="tx1"/>
            </a:solidFill>
            <a:latin typeface="Times New Roman" panose="02020603050405020304" pitchFamily="18" charset="0"/>
            <a:cs typeface="Times New Roman" panose="02020603050405020304" pitchFamily="18" charset="0"/>
          </a:endParaRPr>
        </a:p>
      </dgm:t>
    </dgm:pt>
    <dgm:pt modelId="{244E3E36-A2F5-4C64-B843-7AFAB32614B2}" type="parTrans" cxnId="{4C46DD87-ED5E-45EB-9BEE-D8EC0AB565A8}">
      <dgm:prSet/>
      <dgm:spPr/>
      <dgm:t>
        <a:bodyPr/>
        <a:lstStyle/>
        <a:p>
          <a:endParaRPr lang="en-GB"/>
        </a:p>
      </dgm:t>
    </dgm:pt>
    <dgm:pt modelId="{F8E952C2-9577-4B7A-AA2F-621BD0C6ECA3}" type="sibTrans" cxnId="{4C46DD87-ED5E-45EB-9BEE-D8EC0AB565A8}">
      <dgm:prSet/>
      <dgm:spPr/>
      <dgm:t>
        <a:bodyPr/>
        <a:lstStyle/>
        <a:p>
          <a:endParaRPr lang="en-GB"/>
        </a:p>
      </dgm:t>
    </dgm:pt>
    <dgm:pt modelId="{3C31CA8E-89EB-4858-A13C-C2FD0439ADC5}">
      <dgm:prSet phldrT="[Text]" custT="1"/>
      <dgm:spPr>
        <a:solidFill>
          <a:schemeClr val="accent1">
            <a:lumMod val="20000"/>
            <a:lumOff val="80000"/>
          </a:schemeClr>
        </a:solidFill>
      </dgm:spPr>
      <dgm:t>
        <a:bodyPr/>
        <a:lstStyle/>
        <a:p>
          <a:r>
            <a:rPr lang="vi-VN" sz="3200" dirty="0">
              <a:solidFill>
                <a:schemeClr val="tx1"/>
              </a:solidFill>
              <a:latin typeface="Times New Roman" panose="02020603050405020304" pitchFamily="18" charset="0"/>
              <a:cs typeface="Times New Roman" panose="02020603050405020304" pitchFamily="18" charset="0"/>
            </a:rPr>
            <a:t>4. Là hành vi do chủ thể </a:t>
          </a:r>
          <a:r>
            <a:rPr lang="vi-VN" sz="3200" b="1" dirty="0">
              <a:solidFill>
                <a:schemeClr val="tx1"/>
              </a:solidFill>
              <a:latin typeface="Times New Roman" panose="02020603050405020304" pitchFamily="18" charset="0"/>
              <a:cs typeface="Times New Roman" panose="02020603050405020304" pitchFamily="18" charset="0"/>
            </a:rPr>
            <a:t>có năng lực trách nhiệm pháp lý </a:t>
          </a:r>
          <a:r>
            <a:rPr lang="vi-VN" sz="3200" dirty="0">
              <a:solidFill>
                <a:schemeClr val="tx1"/>
              </a:solidFill>
              <a:latin typeface="Times New Roman" panose="02020603050405020304" pitchFamily="18" charset="0"/>
              <a:cs typeface="Times New Roman" panose="02020603050405020304" pitchFamily="18" charset="0"/>
            </a:rPr>
            <a:t>thực hiện</a:t>
          </a:r>
          <a:endParaRPr lang="en-GB" sz="3200" dirty="0">
            <a:solidFill>
              <a:schemeClr val="tx1"/>
            </a:solidFill>
            <a:latin typeface="Times New Roman" panose="02020603050405020304" pitchFamily="18" charset="0"/>
            <a:cs typeface="Times New Roman" panose="02020603050405020304" pitchFamily="18" charset="0"/>
          </a:endParaRPr>
        </a:p>
      </dgm:t>
    </dgm:pt>
    <dgm:pt modelId="{B47F7C02-5556-4E6D-B138-5DDCE6124998}" type="parTrans" cxnId="{6C240868-6A74-4FF0-B1F5-1907DEDA8959}">
      <dgm:prSet/>
      <dgm:spPr/>
      <dgm:t>
        <a:bodyPr/>
        <a:lstStyle/>
        <a:p>
          <a:endParaRPr lang="en-GB"/>
        </a:p>
      </dgm:t>
    </dgm:pt>
    <dgm:pt modelId="{5308F7B9-0920-4A03-ADF2-8F42638C3EFF}" type="sibTrans" cxnId="{6C240868-6A74-4FF0-B1F5-1907DEDA8959}">
      <dgm:prSet/>
      <dgm:spPr/>
      <dgm:t>
        <a:bodyPr/>
        <a:lstStyle/>
        <a:p>
          <a:endParaRPr lang="en-GB"/>
        </a:p>
      </dgm:t>
    </dgm:pt>
    <dgm:pt modelId="{F39A7594-E2C7-4F2F-9561-E8AB1573290D}" type="pres">
      <dgm:prSet presAssocID="{C04DA90D-5400-4C7A-885D-5FF140A424A1}" presName="diagram" presStyleCnt="0">
        <dgm:presLayoutVars>
          <dgm:dir/>
          <dgm:resizeHandles val="exact"/>
        </dgm:presLayoutVars>
      </dgm:prSet>
      <dgm:spPr/>
    </dgm:pt>
    <dgm:pt modelId="{A7C9667A-4B4E-4896-9CCA-EBAB783CE817}" type="pres">
      <dgm:prSet presAssocID="{17FC8326-FCE6-41AF-A0BB-1573CE4C15AD}" presName="node" presStyleLbl="node1" presStyleIdx="0" presStyleCnt="4">
        <dgm:presLayoutVars>
          <dgm:bulletEnabled val="1"/>
        </dgm:presLayoutVars>
      </dgm:prSet>
      <dgm:spPr/>
    </dgm:pt>
    <dgm:pt modelId="{F262CB51-8506-485B-99D6-2D352C3CFD73}" type="pres">
      <dgm:prSet presAssocID="{DBFFB38C-3F8E-4C93-BBD7-43A6DCCD07FB}" presName="sibTrans" presStyleCnt="0"/>
      <dgm:spPr/>
    </dgm:pt>
    <dgm:pt modelId="{C8DE3224-0BFA-4B74-B6D6-3B6ABBAFDA36}" type="pres">
      <dgm:prSet presAssocID="{2272B6BB-5DA4-4885-B4DD-8DDC899FCC9D}" presName="node" presStyleLbl="node1" presStyleIdx="1" presStyleCnt="4">
        <dgm:presLayoutVars>
          <dgm:bulletEnabled val="1"/>
        </dgm:presLayoutVars>
      </dgm:prSet>
      <dgm:spPr/>
    </dgm:pt>
    <dgm:pt modelId="{EA594093-49C0-4519-A398-C945EB54CDA9}" type="pres">
      <dgm:prSet presAssocID="{7A05D9D0-035F-4596-93B1-7A2C137DB983}" presName="sibTrans" presStyleCnt="0"/>
      <dgm:spPr/>
    </dgm:pt>
    <dgm:pt modelId="{E08548A1-111F-4AA4-BD37-CCF648C7C48A}" type="pres">
      <dgm:prSet presAssocID="{F8549B81-4463-4B8C-BFF3-8106E1193940}" presName="node" presStyleLbl="node1" presStyleIdx="2" presStyleCnt="4">
        <dgm:presLayoutVars>
          <dgm:bulletEnabled val="1"/>
        </dgm:presLayoutVars>
      </dgm:prSet>
      <dgm:spPr/>
    </dgm:pt>
    <dgm:pt modelId="{9CB8EFDB-FB20-44AE-A526-DA03A0C472A3}" type="pres">
      <dgm:prSet presAssocID="{F8E952C2-9577-4B7A-AA2F-621BD0C6ECA3}" presName="sibTrans" presStyleCnt="0"/>
      <dgm:spPr/>
    </dgm:pt>
    <dgm:pt modelId="{0606E799-809B-4408-BF11-207C76ED3EF9}" type="pres">
      <dgm:prSet presAssocID="{3C31CA8E-89EB-4858-A13C-C2FD0439ADC5}" presName="node" presStyleLbl="node1" presStyleIdx="3" presStyleCnt="4">
        <dgm:presLayoutVars>
          <dgm:bulletEnabled val="1"/>
        </dgm:presLayoutVars>
      </dgm:prSet>
      <dgm:spPr/>
    </dgm:pt>
  </dgm:ptLst>
  <dgm:cxnLst>
    <dgm:cxn modelId="{522C4A22-2EF2-4D7E-A8C6-4AFABC903724}" type="presOf" srcId="{17FC8326-FCE6-41AF-A0BB-1573CE4C15AD}" destId="{A7C9667A-4B4E-4896-9CCA-EBAB783CE817}" srcOrd="0" destOrd="0" presId="urn:microsoft.com/office/officeart/2005/8/layout/default"/>
    <dgm:cxn modelId="{3FFAE225-1BFC-4B0D-B553-99E567FD63C1}" srcId="{C04DA90D-5400-4C7A-885D-5FF140A424A1}" destId="{2272B6BB-5DA4-4885-B4DD-8DDC899FCC9D}" srcOrd="1" destOrd="0" parTransId="{95C1FCD9-4071-4AAF-9B80-72D524054E85}" sibTransId="{7A05D9D0-035F-4596-93B1-7A2C137DB983}"/>
    <dgm:cxn modelId="{D800CE2A-152E-40BF-8D1C-A054B91C6F33}" type="presOf" srcId="{3C31CA8E-89EB-4858-A13C-C2FD0439ADC5}" destId="{0606E799-809B-4408-BF11-207C76ED3EF9}" srcOrd="0" destOrd="0" presId="urn:microsoft.com/office/officeart/2005/8/layout/default"/>
    <dgm:cxn modelId="{D42FFB60-37F4-450A-BD48-294288136C26}" type="presOf" srcId="{F8549B81-4463-4B8C-BFF3-8106E1193940}" destId="{E08548A1-111F-4AA4-BD37-CCF648C7C48A}" srcOrd="0" destOrd="0" presId="urn:microsoft.com/office/officeart/2005/8/layout/default"/>
    <dgm:cxn modelId="{6C240868-6A74-4FF0-B1F5-1907DEDA8959}" srcId="{C04DA90D-5400-4C7A-885D-5FF140A424A1}" destId="{3C31CA8E-89EB-4858-A13C-C2FD0439ADC5}" srcOrd="3" destOrd="0" parTransId="{B47F7C02-5556-4E6D-B138-5DDCE6124998}" sibTransId="{5308F7B9-0920-4A03-ADF2-8F42638C3EFF}"/>
    <dgm:cxn modelId="{4C46DD87-ED5E-45EB-9BEE-D8EC0AB565A8}" srcId="{C04DA90D-5400-4C7A-885D-5FF140A424A1}" destId="{F8549B81-4463-4B8C-BFF3-8106E1193940}" srcOrd="2" destOrd="0" parTransId="{244E3E36-A2F5-4C64-B843-7AFAB32614B2}" sibTransId="{F8E952C2-9577-4B7A-AA2F-621BD0C6ECA3}"/>
    <dgm:cxn modelId="{5CCCA1C6-2A9D-4A58-907D-9FD0144829B0}" srcId="{C04DA90D-5400-4C7A-885D-5FF140A424A1}" destId="{17FC8326-FCE6-41AF-A0BB-1573CE4C15AD}" srcOrd="0" destOrd="0" parTransId="{3F2E6DEF-0B90-4124-89B0-373B9C43241A}" sibTransId="{DBFFB38C-3F8E-4C93-BBD7-43A6DCCD07FB}"/>
    <dgm:cxn modelId="{11494DCA-16DA-4770-B172-03603D83E39C}" type="presOf" srcId="{C04DA90D-5400-4C7A-885D-5FF140A424A1}" destId="{F39A7594-E2C7-4F2F-9561-E8AB1573290D}" srcOrd="0" destOrd="0" presId="urn:microsoft.com/office/officeart/2005/8/layout/default"/>
    <dgm:cxn modelId="{44F497FE-CC72-460B-A75A-FD61F4F5E78B}" type="presOf" srcId="{2272B6BB-5DA4-4885-B4DD-8DDC899FCC9D}" destId="{C8DE3224-0BFA-4B74-B6D6-3B6ABBAFDA36}" srcOrd="0" destOrd="0" presId="urn:microsoft.com/office/officeart/2005/8/layout/default"/>
    <dgm:cxn modelId="{3FAD957E-8389-4E4D-BA53-58DA31E9D020}" type="presParOf" srcId="{F39A7594-E2C7-4F2F-9561-E8AB1573290D}" destId="{A7C9667A-4B4E-4896-9CCA-EBAB783CE817}" srcOrd="0" destOrd="0" presId="urn:microsoft.com/office/officeart/2005/8/layout/default"/>
    <dgm:cxn modelId="{68E83766-B805-4EB8-9FFE-7872B7D484B1}" type="presParOf" srcId="{F39A7594-E2C7-4F2F-9561-E8AB1573290D}" destId="{F262CB51-8506-485B-99D6-2D352C3CFD73}" srcOrd="1" destOrd="0" presId="urn:microsoft.com/office/officeart/2005/8/layout/default"/>
    <dgm:cxn modelId="{9340F696-33B6-4511-B820-3F127FF0703A}" type="presParOf" srcId="{F39A7594-E2C7-4F2F-9561-E8AB1573290D}" destId="{C8DE3224-0BFA-4B74-B6D6-3B6ABBAFDA36}" srcOrd="2" destOrd="0" presId="urn:microsoft.com/office/officeart/2005/8/layout/default"/>
    <dgm:cxn modelId="{E2B35DB2-BA4A-4743-BE20-045B09066E2A}" type="presParOf" srcId="{F39A7594-E2C7-4F2F-9561-E8AB1573290D}" destId="{EA594093-49C0-4519-A398-C945EB54CDA9}" srcOrd="3" destOrd="0" presId="urn:microsoft.com/office/officeart/2005/8/layout/default"/>
    <dgm:cxn modelId="{F847DDBF-E2C7-4B03-B4C8-9BEBA392D3AE}" type="presParOf" srcId="{F39A7594-E2C7-4F2F-9561-E8AB1573290D}" destId="{E08548A1-111F-4AA4-BD37-CCF648C7C48A}" srcOrd="4" destOrd="0" presId="urn:microsoft.com/office/officeart/2005/8/layout/default"/>
    <dgm:cxn modelId="{0898D665-1F02-4D06-9FDB-9C7FCCFEFA03}" type="presParOf" srcId="{F39A7594-E2C7-4F2F-9561-E8AB1573290D}" destId="{9CB8EFDB-FB20-44AE-A526-DA03A0C472A3}" srcOrd="5" destOrd="0" presId="urn:microsoft.com/office/officeart/2005/8/layout/default"/>
    <dgm:cxn modelId="{08FFE224-92C6-4981-8D2C-92484D8FD00B}" type="presParOf" srcId="{F39A7594-E2C7-4F2F-9561-E8AB1573290D}" destId="{0606E799-809B-4408-BF11-207C76ED3EF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BA79CC-365E-44D6-853F-D735FC41D5BA}"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GB"/>
        </a:p>
      </dgm:t>
    </dgm:pt>
    <dgm:pt modelId="{501340D4-4274-4070-B859-8DF5E7E69813}">
      <dgm:prSet phldrT="[Text]" custT="1"/>
      <dgm:spPr>
        <a:solidFill>
          <a:schemeClr val="accent1"/>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VPPL</a:t>
          </a:r>
          <a:endParaRPr lang="en-GB" sz="3600" dirty="0">
            <a:solidFill>
              <a:schemeClr val="tx1"/>
            </a:solidFill>
            <a:latin typeface="Times New Roman" panose="02020603050405020304" pitchFamily="18" charset="0"/>
            <a:cs typeface="Times New Roman" panose="02020603050405020304" pitchFamily="18" charset="0"/>
          </a:endParaRPr>
        </a:p>
      </dgm:t>
    </dgm:pt>
    <dgm:pt modelId="{7E2A200E-C9FE-4FBC-9F7F-3F11A319B78B}" type="parTrans" cxnId="{302381A4-A1E7-4E63-921B-79D9350BABE5}">
      <dgm:prSet/>
      <dgm:spPr/>
      <dgm:t>
        <a:bodyPr/>
        <a:lstStyle/>
        <a:p>
          <a:endParaRPr lang="en-GB"/>
        </a:p>
      </dgm:t>
    </dgm:pt>
    <dgm:pt modelId="{7852E9D7-DB16-49EC-AC63-2B27E1AB2E31}" type="sibTrans" cxnId="{302381A4-A1E7-4E63-921B-79D9350BABE5}">
      <dgm:prSet/>
      <dgm:spPr/>
      <dgm:t>
        <a:bodyPr/>
        <a:lstStyle/>
        <a:p>
          <a:endParaRPr lang="en-GB"/>
        </a:p>
      </dgm:t>
    </dgm:pt>
    <dgm:pt modelId="{093659AB-21C7-4D32-836C-2472C73D451D}">
      <dgm:prSet phldrT="[Text]" custT="1"/>
      <dgm:spPr>
        <a:solidFill>
          <a:schemeClr val="accent1">
            <a:lumMod val="20000"/>
            <a:lumOff val="8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MẶT KHÁCH QUAN</a:t>
          </a:r>
          <a:endParaRPr lang="en-GB" sz="3600" dirty="0">
            <a:solidFill>
              <a:schemeClr val="tx1"/>
            </a:solidFill>
            <a:latin typeface="Times New Roman" panose="02020603050405020304" pitchFamily="18" charset="0"/>
            <a:cs typeface="Times New Roman" panose="02020603050405020304" pitchFamily="18" charset="0"/>
          </a:endParaRPr>
        </a:p>
      </dgm:t>
    </dgm:pt>
    <dgm:pt modelId="{885EBF84-FCF8-472B-A3E0-8CC60A5C62AD}" type="parTrans" cxnId="{1D5CE763-DE45-47A7-AD21-41E1F736D54A}">
      <dgm:prSet/>
      <dgm:spPr/>
      <dgm:t>
        <a:bodyPr/>
        <a:lstStyle/>
        <a:p>
          <a:endParaRPr lang="en-GB"/>
        </a:p>
      </dgm:t>
    </dgm:pt>
    <dgm:pt modelId="{6FD2A7E9-3DD0-4F69-9EA3-FD7C372D9EB4}" type="sibTrans" cxnId="{1D5CE763-DE45-47A7-AD21-41E1F736D54A}">
      <dgm:prSet/>
      <dgm:spPr/>
      <dgm:t>
        <a:bodyPr/>
        <a:lstStyle/>
        <a:p>
          <a:endParaRPr lang="en-GB"/>
        </a:p>
      </dgm:t>
    </dgm:pt>
    <dgm:pt modelId="{45E466FE-60B0-4354-A082-988D918C192F}">
      <dgm:prSet phldrT="[Text]" custT="1"/>
      <dgm:spPr>
        <a:solidFill>
          <a:schemeClr val="accent3">
            <a:lumMod val="20000"/>
            <a:lumOff val="8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MẶT CHỦ QUAN</a:t>
          </a:r>
          <a:endParaRPr lang="en-GB" sz="3600" dirty="0">
            <a:solidFill>
              <a:schemeClr val="tx1"/>
            </a:solidFill>
            <a:latin typeface="Times New Roman" panose="02020603050405020304" pitchFamily="18" charset="0"/>
            <a:cs typeface="Times New Roman" panose="02020603050405020304" pitchFamily="18" charset="0"/>
          </a:endParaRPr>
        </a:p>
      </dgm:t>
    </dgm:pt>
    <dgm:pt modelId="{5455D2ED-C363-4763-A12D-F7FDDD1EA46E}" type="parTrans" cxnId="{EB33565D-8B8C-477D-B237-84FB37140399}">
      <dgm:prSet/>
      <dgm:spPr/>
      <dgm:t>
        <a:bodyPr/>
        <a:lstStyle/>
        <a:p>
          <a:endParaRPr lang="en-GB"/>
        </a:p>
      </dgm:t>
    </dgm:pt>
    <dgm:pt modelId="{E8175484-23C9-4B7E-9248-E5AAA5209132}" type="sibTrans" cxnId="{EB33565D-8B8C-477D-B237-84FB37140399}">
      <dgm:prSet/>
      <dgm:spPr/>
      <dgm:t>
        <a:bodyPr/>
        <a:lstStyle/>
        <a:p>
          <a:endParaRPr lang="en-GB"/>
        </a:p>
      </dgm:t>
    </dgm:pt>
    <dgm:pt modelId="{573B39A2-2635-43D4-BC52-2A874E802166}">
      <dgm:prSet phldrT="[Text]" custT="1"/>
      <dgm:spPr>
        <a:solidFill>
          <a:schemeClr val="accent6">
            <a:lumMod val="20000"/>
            <a:lumOff val="8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CHỦ THỂ</a:t>
          </a:r>
          <a:endParaRPr lang="en-GB" sz="3600" dirty="0">
            <a:solidFill>
              <a:schemeClr val="tx1"/>
            </a:solidFill>
            <a:latin typeface="Times New Roman" panose="02020603050405020304" pitchFamily="18" charset="0"/>
            <a:cs typeface="Times New Roman" panose="02020603050405020304" pitchFamily="18" charset="0"/>
          </a:endParaRPr>
        </a:p>
      </dgm:t>
    </dgm:pt>
    <dgm:pt modelId="{6CC55E6D-4AED-4A53-A267-1D2CDE1F1A1A}" type="parTrans" cxnId="{72289F70-1706-45C8-8C3A-980D5FAAB46B}">
      <dgm:prSet/>
      <dgm:spPr/>
      <dgm:t>
        <a:bodyPr/>
        <a:lstStyle/>
        <a:p>
          <a:endParaRPr lang="en-GB"/>
        </a:p>
      </dgm:t>
    </dgm:pt>
    <dgm:pt modelId="{ED686309-E1C8-46D4-B7F5-02761BB3DE69}" type="sibTrans" cxnId="{72289F70-1706-45C8-8C3A-980D5FAAB46B}">
      <dgm:prSet/>
      <dgm:spPr/>
      <dgm:t>
        <a:bodyPr/>
        <a:lstStyle/>
        <a:p>
          <a:endParaRPr lang="en-GB"/>
        </a:p>
      </dgm:t>
    </dgm:pt>
    <dgm:pt modelId="{B8BE24E6-4AA0-49E1-A2F0-CAA44FFAAE31}">
      <dgm:prSet phldrT="[Text]" custT="1"/>
      <dgm:spPr>
        <a:solidFill>
          <a:schemeClr val="accent2">
            <a:lumMod val="20000"/>
            <a:lumOff val="8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KHÁCH THỂ</a:t>
          </a:r>
          <a:endParaRPr lang="en-GB" sz="3600" dirty="0">
            <a:solidFill>
              <a:schemeClr val="tx1"/>
            </a:solidFill>
            <a:latin typeface="Times New Roman" panose="02020603050405020304" pitchFamily="18" charset="0"/>
            <a:cs typeface="Times New Roman" panose="02020603050405020304" pitchFamily="18" charset="0"/>
          </a:endParaRPr>
        </a:p>
      </dgm:t>
    </dgm:pt>
    <dgm:pt modelId="{76641731-9DEF-472D-9C1B-CF8C38B37C1B}" type="parTrans" cxnId="{E6ED28B5-3DA7-4B5E-99B0-9CBDCC0861A2}">
      <dgm:prSet/>
      <dgm:spPr/>
      <dgm:t>
        <a:bodyPr/>
        <a:lstStyle/>
        <a:p>
          <a:endParaRPr lang="en-GB"/>
        </a:p>
      </dgm:t>
    </dgm:pt>
    <dgm:pt modelId="{3A24164A-F4F1-487E-89DA-56307A0CA78B}" type="sibTrans" cxnId="{E6ED28B5-3DA7-4B5E-99B0-9CBDCC0861A2}">
      <dgm:prSet/>
      <dgm:spPr/>
      <dgm:t>
        <a:bodyPr/>
        <a:lstStyle/>
        <a:p>
          <a:endParaRPr lang="en-GB"/>
        </a:p>
      </dgm:t>
    </dgm:pt>
    <dgm:pt modelId="{0F501F23-F9F7-417B-8457-EF2CBE434C55}" type="pres">
      <dgm:prSet presAssocID="{76BA79CC-365E-44D6-853F-D735FC41D5BA}" presName="diagram" presStyleCnt="0">
        <dgm:presLayoutVars>
          <dgm:chMax val="1"/>
          <dgm:dir/>
          <dgm:animLvl val="ctr"/>
          <dgm:resizeHandles val="exact"/>
        </dgm:presLayoutVars>
      </dgm:prSet>
      <dgm:spPr/>
    </dgm:pt>
    <dgm:pt modelId="{4310E206-D266-4DE2-8B5A-670EC459DE8D}" type="pres">
      <dgm:prSet presAssocID="{76BA79CC-365E-44D6-853F-D735FC41D5BA}" presName="matrix" presStyleCnt="0"/>
      <dgm:spPr/>
    </dgm:pt>
    <dgm:pt modelId="{0F0DFE46-37C1-405D-A878-8BB5D09440D0}" type="pres">
      <dgm:prSet presAssocID="{76BA79CC-365E-44D6-853F-D735FC41D5BA}" presName="tile1" presStyleLbl="node1" presStyleIdx="0" presStyleCnt="4"/>
      <dgm:spPr/>
    </dgm:pt>
    <dgm:pt modelId="{F7B4EABD-0F50-4590-9EF9-15FF45DE3703}" type="pres">
      <dgm:prSet presAssocID="{76BA79CC-365E-44D6-853F-D735FC41D5BA}" presName="tile1text" presStyleLbl="node1" presStyleIdx="0" presStyleCnt="4">
        <dgm:presLayoutVars>
          <dgm:chMax val="0"/>
          <dgm:chPref val="0"/>
          <dgm:bulletEnabled val="1"/>
        </dgm:presLayoutVars>
      </dgm:prSet>
      <dgm:spPr/>
    </dgm:pt>
    <dgm:pt modelId="{4978FB1E-8DD9-4992-BB23-2578F2902A54}" type="pres">
      <dgm:prSet presAssocID="{76BA79CC-365E-44D6-853F-D735FC41D5BA}" presName="tile2" presStyleLbl="node1" presStyleIdx="1" presStyleCnt="4"/>
      <dgm:spPr/>
    </dgm:pt>
    <dgm:pt modelId="{C7445CD9-6EE0-4C43-835E-33C7E6F0970D}" type="pres">
      <dgm:prSet presAssocID="{76BA79CC-365E-44D6-853F-D735FC41D5BA}" presName="tile2text" presStyleLbl="node1" presStyleIdx="1" presStyleCnt="4">
        <dgm:presLayoutVars>
          <dgm:chMax val="0"/>
          <dgm:chPref val="0"/>
          <dgm:bulletEnabled val="1"/>
        </dgm:presLayoutVars>
      </dgm:prSet>
      <dgm:spPr/>
    </dgm:pt>
    <dgm:pt modelId="{0C980157-95D5-4EFC-9D24-3F86CD2C54FA}" type="pres">
      <dgm:prSet presAssocID="{76BA79CC-365E-44D6-853F-D735FC41D5BA}" presName="tile3" presStyleLbl="node1" presStyleIdx="2" presStyleCnt="4"/>
      <dgm:spPr/>
    </dgm:pt>
    <dgm:pt modelId="{2437A32E-D78D-40BB-898D-EAD5CB4B2162}" type="pres">
      <dgm:prSet presAssocID="{76BA79CC-365E-44D6-853F-D735FC41D5BA}" presName="tile3text" presStyleLbl="node1" presStyleIdx="2" presStyleCnt="4">
        <dgm:presLayoutVars>
          <dgm:chMax val="0"/>
          <dgm:chPref val="0"/>
          <dgm:bulletEnabled val="1"/>
        </dgm:presLayoutVars>
      </dgm:prSet>
      <dgm:spPr/>
    </dgm:pt>
    <dgm:pt modelId="{50C63351-E3E0-4CE7-89D8-89650383D2CD}" type="pres">
      <dgm:prSet presAssocID="{76BA79CC-365E-44D6-853F-D735FC41D5BA}" presName="tile4" presStyleLbl="node1" presStyleIdx="3" presStyleCnt="4"/>
      <dgm:spPr/>
    </dgm:pt>
    <dgm:pt modelId="{21093CB0-50E9-48F7-AD99-EBA13C9C1D1E}" type="pres">
      <dgm:prSet presAssocID="{76BA79CC-365E-44D6-853F-D735FC41D5BA}" presName="tile4text" presStyleLbl="node1" presStyleIdx="3" presStyleCnt="4">
        <dgm:presLayoutVars>
          <dgm:chMax val="0"/>
          <dgm:chPref val="0"/>
          <dgm:bulletEnabled val="1"/>
        </dgm:presLayoutVars>
      </dgm:prSet>
      <dgm:spPr/>
    </dgm:pt>
    <dgm:pt modelId="{A71409DB-EAF6-4B3E-AAC0-B2917F90DB80}" type="pres">
      <dgm:prSet presAssocID="{76BA79CC-365E-44D6-853F-D735FC41D5BA}" presName="centerTile" presStyleLbl="fgShp" presStyleIdx="0" presStyleCnt="1">
        <dgm:presLayoutVars>
          <dgm:chMax val="0"/>
          <dgm:chPref val="0"/>
        </dgm:presLayoutVars>
      </dgm:prSet>
      <dgm:spPr/>
    </dgm:pt>
  </dgm:ptLst>
  <dgm:cxnLst>
    <dgm:cxn modelId="{C27A3208-8FED-4EBD-A00F-74699BD50C3F}" type="presOf" srcId="{093659AB-21C7-4D32-836C-2472C73D451D}" destId="{F7B4EABD-0F50-4590-9EF9-15FF45DE3703}" srcOrd="1" destOrd="0" presId="urn:microsoft.com/office/officeart/2005/8/layout/matrix1"/>
    <dgm:cxn modelId="{B740631E-1DC3-4B07-91C7-8CF9C4BD4A2D}" type="presOf" srcId="{76BA79CC-365E-44D6-853F-D735FC41D5BA}" destId="{0F501F23-F9F7-417B-8457-EF2CBE434C55}" srcOrd="0" destOrd="0" presId="urn:microsoft.com/office/officeart/2005/8/layout/matrix1"/>
    <dgm:cxn modelId="{2107B12A-07FB-4148-93FB-71945B97C22E}" type="presOf" srcId="{B8BE24E6-4AA0-49E1-A2F0-CAA44FFAAE31}" destId="{21093CB0-50E9-48F7-AD99-EBA13C9C1D1E}" srcOrd="1" destOrd="0" presId="urn:microsoft.com/office/officeart/2005/8/layout/matrix1"/>
    <dgm:cxn modelId="{EB33565D-8B8C-477D-B237-84FB37140399}" srcId="{501340D4-4274-4070-B859-8DF5E7E69813}" destId="{45E466FE-60B0-4354-A082-988D918C192F}" srcOrd="1" destOrd="0" parTransId="{5455D2ED-C363-4763-A12D-F7FDDD1EA46E}" sibTransId="{E8175484-23C9-4B7E-9248-E5AAA5209132}"/>
    <dgm:cxn modelId="{3E175363-5038-448D-AF0B-6D515F4F8EC2}" type="presOf" srcId="{573B39A2-2635-43D4-BC52-2A874E802166}" destId="{0C980157-95D5-4EFC-9D24-3F86CD2C54FA}" srcOrd="0" destOrd="0" presId="urn:microsoft.com/office/officeart/2005/8/layout/matrix1"/>
    <dgm:cxn modelId="{1D5CE763-DE45-47A7-AD21-41E1F736D54A}" srcId="{501340D4-4274-4070-B859-8DF5E7E69813}" destId="{093659AB-21C7-4D32-836C-2472C73D451D}" srcOrd="0" destOrd="0" parTransId="{885EBF84-FCF8-472B-A3E0-8CC60A5C62AD}" sibTransId="{6FD2A7E9-3DD0-4F69-9EA3-FD7C372D9EB4}"/>
    <dgm:cxn modelId="{1196EA44-0818-4ED2-B2EA-F671FC3EF445}" type="presOf" srcId="{501340D4-4274-4070-B859-8DF5E7E69813}" destId="{A71409DB-EAF6-4B3E-AAC0-B2917F90DB80}" srcOrd="0" destOrd="0" presId="urn:microsoft.com/office/officeart/2005/8/layout/matrix1"/>
    <dgm:cxn modelId="{72289F70-1706-45C8-8C3A-980D5FAAB46B}" srcId="{501340D4-4274-4070-B859-8DF5E7E69813}" destId="{573B39A2-2635-43D4-BC52-2A874E802166}" srcOrd="2" destOrd="0" parTransId="{6CC55E6D-4AED-4A53-A267-1D2CDE1F1A1A}" sibTransId="{ED686309-E1C8-46D4-B7F5-02761BB3DE69}"/>
    <dgm:cxn modelId="{839A4884-E28C-4BD4-A026-30E8AF96D49D}" type="presOf" srcId="{573B39A2-2635-43D4-BC52-2A874E802166}" destId="{2437A32E-D78D-40BB-898D-EAD5CB4B2162}" srcOrd="1" destOrd="0" presId="urn:microsoft.com/office/officeart/2005/8/layout/matrix1"/>
    <dgm:cxn modelId="{219EF88F-83FB-48DF-9FAA-212A89FA34E3}" type="presOf" srcId="{B8BE24E6-4AA0-49E1-A2F0-CAA44FFAAE31}" destId="{50C63351-E3E0-4CE7-89D8-89650383D2CD}" srcOrd="0" destOrd="0" presId="urn:microsoft.com/office/officeart/2005/8/layout/matrix1"/>
    <dgm:cxn modelId="{5EA2E799-08D2-40A2-B72D-45DAEA7F16F8}" type="presOf" srcId="{093659AB-21C7-4D32-836C-2472C73D451D}" destId="{0F0DFE46-37C1-405D-A878-8BB5D09440D0}" srcOrd="0" destOrd="0" presId="urn:microsoft.com/office/officeart/2005/8/layout/matrix1"/>
    <dgm:cxn modelId="{302381A4-A1E7-4E63-921B-79D9350BABE5}" srcId="{76BA79CC-365E-44D6-853F-D735FC41D5BA}" destId="{501340D4-4274-4070-B859-8DF5E7E69813}" srcOrd="0" destOrd="0" parTransId="{7E2A200E-C9FE-4FBC-9F7F-3F11A319B78B}" sibTransId="{7852E9D7-DB16-49EC-AC63-2B27E1AB2E31}"/>
    <dgm:cxn modelId="{E6ED28B5-3DA7-4B5E-99B0-9CBDCC0861A2}" srcId="{501340D4-4274-4070-B859-8DF5E7E69813}" destId="{B8BE24E6-4AA0-49E1-A2F0-CAA44FFAAE31}" srcOrd="3" destOrd="0" parTransId="{76641731-9DEF-472D-9C1B-CF8C38B37C1B}" sibTransId="{3A24164A-F4F1-487E-89DA-56307A0CA78B}"/>
    <dgm:cxn modelId="{90E1F2EC-61B2-4517-810E-B502E43447DF}" type="presOf" srcId="{45E466FE-60B0-4354-A082-988D918C192F}" destId="{4978FB1E-8DD9-4992-BB23-2578F2902A54}" srcOrd="0" destOrd="0" presId="urn:microsoft.com/office/officeart/2005/8/layout/matrix1"/>
    <dgm:cxn modelId="{66E3A7F0-0E45-485D-B690-F693CAF4EF90}" type="presOf" srcId="{45E466FE-60B0-4354-A082-988D918C192F}" destId="{C7445CD9-6EE0-4C43-835E-33C7E6F0970D}" srcOrd="1" destOrd="0" presId="urn:microsoft.com/office/officeart/2005/8/layout/matrix1"/>
    <dgm:cxn modelId="{3B2D4D1E-3568-49F8-9ED0-4B7FF0B68894}" type="presParOf" srcId="{0F501F23-F9F7-417B-8457-EF2CBE434C55}" destId="{4310E206-D266-4DE2-8B5A-670EC459DE8D}" srcOrd="0" destOrd="0" presId="urn:microsoft.com/office/officeart/2005/8/layout/matrix1"/>
    <dgm:cxn modelId="{AAAD13D2-CF8B-4AC1-BB7F-96B3D278454F}" type="presParOf" srcId="{4310E206-D266-4DE2-8B5A-670EC459DE8D}" destId="{0F0DFE46-37C1-405D-A878-8BB5D09440D0}" srcOrd="0" destOrd="0" presId="urn:microsoft.com/office/officeart/2005/8/layout/matrix1"/>
    <dgm:cxn modelId="{B594AEF7-C88F-4E9C-BD42-4EF4C7C7D0A5}" type="presParOf" srcId="{4310E206-D266-4DE2-8B5A-670EC459DE8D}" destId="{F7B4EABD-0F50-4590-9EF9-15FF45DE3703}" srcOrd="1" destOrd="0" presId="urn:microsoft.com/office/officeart/2005/8/layout/matrix1"/>
    <dgm:cxn modelId="{5058AE88-C51C-4235-867D-555CDBF1A826}" type="presParOf" srcId="{4310E206-D266-4DE2-8B5A-670EC459DE8D}" destId="{4978FB1E-8DD9-4992-BB23-2578F2902A54}" srcOrd="2" destOrd="0" presId="urn:microsoft.com/office/officeart/2005/8/layout/matrix1"/>
    <dgm:cxn modelId="{89D8CCB0-E57C-4467-937C-E765CA387CB8}" type="presParOf" srcId="{4310E206-D266-4DE2-8B5A-670EC459DE8D}" destId="{C7445CD9-6EE0-4C43-835E-33C7E6F0970D}" srcOrd="3" destOrd="0" presId="urn:microsoft.com/office/officeart/2005/8/layout/matrix1"/>
    <dgm:cxn modelId="{83859CBA-381A-4829-91EA-88D3AEBEADC8}" type="presParOf" srcId="{4310E206-D266-4DE2-8B5A-670EC459DE8D}" destId="{0C980157-95D5-4EFC-9D24-3F86CD2C54FA}" srcOrd="4" destOrd="0" presId="urn:microsoft.com/office/officeart/2005/8/layout/matrix1"/>
    <dgm:cxn modelId="{2729AE46-30CD-4295-BC64-9B09FF85A559}" type="presParOf" srcId="{4310E206-D266-4DE2-8B5A-670EC459DE8D}" destId="{2437A32E-D78D-40BB-898D-EAD5CB4B2162}" srcOrd="5" destOrd="0" presId="urn:microsoft.com/office/officeart/2005/8/layout/matrix1"/>
    <dgm:cxn modelId="{A0B6B2D7-3BB3-46F5-8044-A17805E514C6}" type="presParOf" srcId="{4310E206-D266-4DE2-8B5A-670EC459DE8D}" destId="{50C63351-E3E0-4CE7-89D8-89650383D2CD}" srcOrd="6" destOrd="0" presId="urn:microsoft.com/office/officeart/2005/8/layout/matrix1"/>
    <dgm:cxn modelId="{21D7CCB9-417A-4D5D-98AB-9AFE7C96B6D2}" type="presParOf" srcId="{4310E206-D266-4DE2-8B5A-670EC459DE8D}" destId="{21093CB0-50E9-48F7-AD99-EBA13C9C1D1E}" srcOrd="7" destOrd="0" presId="urn:microsoft.com/office/officeart/2005/8/layout/matrix1"/>
    <dgm:cxn modelId="{8025B64A-F632-4ECB-A1AB-7FE90AECCB4F}" type="presParOf" srcId="{0F501F23-F9F7-417B-8457-EF2CBE434C55}" destId="{A71409DB-EAF6-4B3E-AAC0-B2917F90DB8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4882C-BFC5-4910-9686-8098F8768643}">
      <dsp:nvSpPr>
        <dsp:cNvPr id="0" name=""/>
        <dsp:cNvSpPr/>
      </dsp:nvSpPr>
      <dsp:spPr>
        <a:xfrm>
          <a:off x="0" y="526585"/>
          <a:ext cx="10058399"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1D8563-6B68-439D-B31B-28401F51AECA}">
      <dsp:nvSpPr>
        <dsp:cNvPr id="0" name=""/>
        <dsp:cNvSpPr/>
      </dsp:nvSpPr>
      <dsp:spPr>
        <a:xfrm>
          <a:off x="470265" y="9985"/>
          <a:ext cx="7665898" cy="1033200"/>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511300">
            <a:lnSpc>
              <a:spcPct val="90000"/>
            </a:lnSpc>
            <a:spcBef>
              <a:spcPct val="0"/>
            </a:spcBef>
            <a:spcAft>
              <a:spcPct val="35000"/>
            </a:spcAft>
            <a:buNone/>
          </a:pPr>
          <a:r>
            <a:rPr lang="en-GB" sz="3400" kern="1200" dirty="0" err="1">
              <a:solidFill>
                <a:schemeClr val="tx1"/>
              </a:solidFill>
              <a:latin typeface="Times New Roman" panose="02020603050405020304" pitchFamily="18" charset="0"/>
              <a:cs typeface="Times New Roman" panose="02020603050405020304" pitchFamily="18" charset="0"/>
            </a:rPr>
            <a:t>Tính</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quy</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phạm</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phổ</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biến</a:t>
          </a:r>
          <a:endParaRPr lang="en-GB" sz="3400" kern="1200" dirty="0">
            <a:solidFill>
              <a:schemeClr val="tx1"/>
            </a:solidFill>
            <a:latin typeface="Times New Roman" panose="02020603050405020304" pitchFamily="18" charset="0"/>
            <a:cs typeface="Times New Roman" panose="02020603050405020304" pitchFamily="18" charset="0"/>
          </a:endParaRPr>
        </a:p>
      </dsp:txBody>
      <dsp:txXfrm>
        <a:off x="520702" y="60422"/>
        <a:ext cx="7565024" cy="932326"/>
      </dsp:txXfrm>
    </dsp:sp>
    <dsp:sp modelId="{0B691914-7715-42C8-96AD-54BAEF21D7D6}">
      <dsp:nvSpPr>
        <dsp:cNvPr id="0" name=""/>
        <dsp:cNvSpPr/>
      </dsp:nvSpPr>
      <dsp:spPr>
        <a:xfrm>
          <a:off x="0" y="2114185"/>
          <a:ext cx="10058399"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27A915-4F31-497D-B2F9-446BE1FFFEDB}">
      <dsp:nvSpPr>
        <dsp:cNvPr id="0" name=""/>
        <dsp:cNvSpPr/>
      </dsp:nvSpPr>
      <dsp:spPr>
        <a:xfrm>
          <a:off x="470265" y="1597585"/>
          <a:ext cx="7709481" cy="1033200"/>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511300">
            <a:lnSpc>
              <a:spcPct val="90000"/>
            </a:lnSpc>
            <a:spcBef>
              <a:spcPct val="0"/>
            </a:spcBef>
            <a:spcAft>
              <a:spcPct val="35000"/>
            </a:spcAft>
            <a:buNone/>
          </a:pPr>
          <a:r>
            <a:rPr lang="en-GB" sz="3400" kern="1200" dirty="0" err="1">
              <a:solidFill>
                <a:schemeClr val="tx1"/>
              </a:solidFill>
              <a:latin typeface="Times New Roman" panose="02020603050405020304" pitchFamily="18" charset="0"/>
              <a:cs typeface="Times New Roman" panose="02020603050405020304" pitchFamily="18" charset="0"/>
            </a:rPr>
            <a:t>Tính</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xác</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định</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chặt</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chẽ</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về</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mặt</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hình</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thức</a:t>
          </a:r>
          <a:endParaRPr lang="en-GB" sz="3400" kern="1200" dirty="0">
            <a:solidFill>
              <a:schemeClr val="tx1"/>
            </a:solidFill>
            <a:latin typeface="Times New Roman" panose="02020603050405020304" pitchFamily="18" charset="0"/>
            <a:cs typeface="Times New Roman" panose="02020603050405020304" pitchFamily="18" charset="0"/>
          </a:endParaRPr>
        </a:p>
      </dsp:txBody>
      <dsp:txXfrm>
        <a:off x="520702" y="1648022"/>
        <a:ext cx="7608607" cy="932326"/>
      </dsp:txXfrm>
    </dsp:sp>
    <dsp:sp modelId="{A19855B3-CD5F-4B23-A530-C399272DA22A}">
      <dsp:nvSpPr>
        <dsp:cNvPr id="0" name=""/>
        <dsp:cNvSpPr/>
      </dsp:nvSpPr>
      <dsp:spPr>
        <a:xfrm>
          <a:off x="0" y="3701785"/>
          <a:ext cx="10058399"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BEE431-33D0-4F0A-BDB0-3ED7ADD9A45C}">
      <dsp:nvSpPr>
        <dsp:cNvPr id="0" name=""/>
        <dsp:cNvSpPr/>
      </dsp:nvSpPr>
      <dsp:spPr>
        <a:xfrm>
          <a:off x="470265" y="3185185"/>
          <a:ext cx="7628723" cy="1033200"/>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511300">
            <a:lnSpc>
              <a:spcPct val="90000"/>
            </a:lnSpc>
            <a:spcBef>
              <a:spcPct val="0"/>
            </a:spcBef>
            <a:spcAft>
              <a:spcPct val="35000"/>
            </a:spcAft>
            <a:buNone/>
          </a:pPr>
          <a:r>
            <a:rPr lang="en-GB" sz="3400" kern="1200" dirty="0" err="1">
              <a:solidFill>
                <a:schemeClr val="tx1"/>
              </a:solidFill>
              <a:latin typeface="Times New Roman" panose="02020603050405020304" pitchFamily="18" charset="0"/>
              <a:cs typeface="Times New Roman" panose="02020603050405020304" pitchFamily="18" charset="0"/>
            </a:rPr>
            <a:t>Tính</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cưỡng</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chế</a:t>
          </a:r>
          <a:endParaRPr lang="en-GB" sz="3400" kern="1200" dirty="0">
            <a:solidFill>
              <a:schemeClr val="tx1"/>
            </a:solidFill>
            <a:latin typeface="Times New Roman" panose="02020603050405020304" pitchFamily="18" charset="0"/>
            <a:cs typeface="Times New Roman" panose="02020603050405020304" pitchFamily="18" charset="0"/>
          </a:endParaRPr>
        </a:p>
      </dsp:txBody>
      <dsp:txXfrm>
        <a:off x="520702" y="3235622"/>
        <a:ext cx="7527849" cy="9323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EDEA9-CDF8-42A6-92DB-491D6BA9C739}">
      <dsp:nvSpPr>
        <dsp:cNvPr id="0" name=""/>
        <dsp:cNvSpPr/>
      </dsp:nvSpPr>
      <dsp:spPr>
        <a:xfrm>
          <a:off x="2845026" y="0"/>
          <a:ext cx="5388428" cy="5388428"/>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870E0-916F-4863-B726-6E1DF6CBE902}">
      <dsp:nvSpPr>
        <dsp:cNvPr id="0" name=""/>
        <dsp:cNvSpPr/>
      </dsp:nvSpPr>
      <dsp:spPr>
        <a:xfrm>
          <a:off x="3195274" y="350247"/>
          <a:ext cx="2155371" cy="215537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dirty="0" err="1">
              <a:solidFill>
                <a:schemeClr val="tx1"/>
              </a:solidFill>
              <a:latin typeface="Times New Roman" panose="02020603050405020304" pitchFamily="18" charset="0"/>
              <a:cs typeface="Times New Roman" panose="02020603050405020304" pitchFamily="18" charset="0"/>
            </a:rPr>
            <a:t>Trách</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nhiệm</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hình</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sự</a:t>
          </a:r>
          <a:endParaRPr lang="en-GB" sz="3400" kern="1200" dirty="0">
            <a:solidFill>
              <a:schemeClr val="tx1"/>
            </a:solidFill>
            <a:latin typeface="Times New Roman" panose="02020603050405020304" pitchFamily="18" charset="0"/>
            <a:cs typeface="Times New Roman" panose="02020603050405020304" pitchFamily="18" charset="0"/>
          </a:endParaRPr>
        </a:p>
      </dsp:txBody>
      <dsp:txXfrm>
        <a:off x="3300491" y="455464"/>
        <a:ext cx="1944937" cy="1944937"/>
      </dsp:txXfrm>
    </dsp:sp>
    <dsp:sp modelId="{12160446-C065-4E6B-8501-77F7771EE04D}">
      <dsp:nvSpPr>
        <dsp:cNvPr id="0" name=""/>
        <dsp:cNvSpPr/>
      </dsp:nvSpPr>
      <dsp:spPr>
        <a:xfrm>
          <a:off x="5727835" y="350247"/>
          <a:ext cx="2155371" cy="215537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dirty="0" err="1">
              <a:solidFill>
                <a:schemeClr val="tx1"/>
              </a:solidFill>
              <a:latin typeface="Times New Roman" panose="02020603050405020304" pitchFamily="18" charset="0"/>
              <a:cs typeface="Times New Roman" panose="02020603050405020304" pitchFamily="18" charset="0"/>
            </a:rPr>
            <a:t>Trách</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nhiệm</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hành</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chính</a:t>
          </a:r>
          <a:endParaRPr lang="en-GB" sz="3400" kern="1200" dirty="0">
            <a:solidFill>
              <a:schemeClr val="tx1"/>
            </a:solidFill>
            <a:latin typeface="Times New Roman" panose="02020603050405020304" pitchFamily="18" charset="0"/>
            <a:cs typeface="Times New Roman" panose="02020603050405020304" pitchFamily="18" charset="0"/>
          </a:endParaRPr>
        </a:p>
      </dsp:txBody>
      <dsp:txXfrm>
        <a:off x="5833052" y="455464"/>
        <a:ext cx="1944937" cy="1944937"/>
      </dsp:txXfrm>
    </dsp:sp>
    <dsp:sp modelId="{819A2937-8B43-4491-8120-9C12DAB32682}">
      <dsp:nvSpPr>
        <dsp:cNvPr id="0" name=""/>
        <dsp:cNvSpPr/>
      </dsp:nvSpPr>
      <dsp:spPr>
        <a:xfrm>
          <a:off x="3195274" y="2882808"/>
          <a:ext cx="2155371" cy="215537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dirty="0" err="1">
              <a:solidFill>
                <a:schemeClr val="tx1"/>
              </a:solidFill>
              <a:latin typeface="Times New Roman" panose="02020603050405020304" pitchFamily="18" charset="0"/>
              <a:cs typeface="Times New Roman" panose="02020603050405020304" pitchFamily="18" charset="0"/>
            </a:rPr>
            <a:t>Trách</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nhiệm</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dân</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sự</a:t>
          </a:r>
          <a:endParaRPr lang="en-GB" sz="3400" kern="1200" dirty="0">
            <a:solidFill>
              <a:schemeClr val="tx1"/>
            </a:solidFill>
            <a:latin typeface="Times New Roman" panose="02020603050405020304" pitchFamily="18" charset="0"/>
            <a:cs typeface="Times New Roman" panose="02020603050405020304" pitchFamily="18" charset="0"/>
          </a:endParaRPr>
        </a:p>
      </dsp:txBody>
      <dsp:txXfrm>
        <a:off x="3300491" y="2988025"/>
        <a:ext cx="1944937" cy="1944937"/>
      </dsp:txXfrm>
    </dsp:sp>
    <dsp:sp modelId="{FF9E3C26-EBE2-4B66-91CE-BFCEE842455F}">
      <dsp:nvSpPr>
        <dsp:cNvPr id="0" name=""/>
        <dsp:cNvSpPr/>
      </dsp:nvSpPr>
      <dsp:spPr>
        <a:xfrm>
          <a:off x="5727835" y="2882808"/>
          <a:ext cx="2155371" cy="215537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dirty="0" err="1">
              <a:solidFill>
                <a:schemeClr val="tx1"/>
              </a:solidFill>
              <a:latin typeface="Times New Roman" panose="02020603050405020304" pitchFamily="18" charset="0"/>
              <a:cs typeface="Times New Roman" panose="02020603050405020304" pitchFamily="18" charset="0"/>
            </a:rPr>
            <a:t>Trách</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nhiệm</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kỷ</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luật</a:t>
          </a:r>
          <a:endParaRPr lang="en-GB" sz="3400" kern="1200" dirty="0">
            <a:solidFill>
              <a:schemeClr val="tx1"/>
            </a:solidFill>
            <a:latin typeface="Times New Roman" panose="02020603050405020304" pitchFamily="18" charset="0"/>
            <a:cs typeface="Times New Roman" panose="02020603050405020304" pitchFamily="18" charset="0"/>
          </a:endParaRPr>
        </a:p>
      </dsp:txBody>
      <dsp:txXfrm>
        <a:off x="5833052" y="2988025"/>
        <a:ext cx="1944937" cy="1944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06CCD-626C-443C-82C0-CCF0CE60D68C}">
      <dsp:nvSpPr>
        <dsp:cNvPr id="0" name=""/>
        <dsp:cNvSpPr/>
      </dsp:nvSpPr>
      <dsp:spPr>
        <a:xfrm>
          <a:off x="221119" y="896952"/>
          <a:ext cx="5242258" cy="163820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9611" tIns="129540" rIns="129540" bIns="129540" numCol="1" spcCol="1270" anchor="ctr" anchorCtr="0">
          <a:noAutofit/>
        </a:bodyPr>
        <a:lstStyle/>
        <a:p>
          <a:pPr marL="0" lvl="0" indent="0" algn="ctr" defTabSz="1511300">
            <a:lnSpc>
              <a:spcPct val="100000"/>
            </a:lnSpc>
            <a:spcBef>
              <a:spcPct val="0"/>
            </a:spcBef>
            <a:spcAft>
              <a:spcPct val="35000"/>
            </a:spcAft>
            <a:buNone/>
          </a:pPr>
          <a:r>
            <a:rPr lang="en-GB" sz="3400" b="1" kern="1200" dirty="0" err="1">
              <a:latin typeface="Times New Roman" panose="02020603050405020304" pitchFamily="18" charset="0"/>
              <a:cs typeface="Times New Roman" panose="02020603050405020304" pitchFamily="18" charset="0"/>
            </a:rPr>
            <a:t>Điều</a:t>
          </a:r>
          <a:r>
            <a:rPr lang="en-GB" sz="3400" b="1" kern="1200" dirty="0">
              <a:latin typeface="Times New Roman" panose="02020603050405020304" pitchFamily="18" charset="0"/>
              <a:cs typeface="Times New Roman" panose="02020603050405020304" pitchFamily="18" charset="0"/>
            </a:rPr>
            <a:t> </a:t>
          </a:r>
          <a:r>
            <a:rPr lang="en-GB" sz="3400" b="1" kern="1200" dirty="0" err="1">
              <a:latin typeface="Times New Roman" panose="02020603050405020304" pitchFamily="18" charset="0"/>
              <a:cs typeface="Times New Roman" panose="02020603050405020304" pitchFamily="18" charset="0"/>
            </a:rPr>
            <a:t>chỉnh</a:t>
          </a:r>
          <a:r>
            <a:rPr lang="en-GB" sz="3400" b="1" kern="1200" dirty="0">
              <a:latin typeface="Times New Roman" panose="02020603050405020304" pitchFamily="18" charset="0"/>
              <a:cs typeface="Times New Roman" panose="02020603050405020304" pitchFamily="18" charset="0"/>
            </a:rPr>
            <a:t> </a:t>
          </a:r>
          <a:r>
            <a:rPr lang="en-GB" sz="3400" kern="1200" dirty="0" err="1">
              <a:latin typeface="Times New Roman" panose="02020603050405020304" pitchFamily="18" charset="0"/>
              <a:cs typeface="Times New Roman" panose="02020603050405020304" pitchFamily="18" charset="0"/>
            </a:rPr>
            <a:t>các</a:t>
          </a:r>
          <a:r>
            <a:rPr lang="en-GB" sz="3400" kern="1200" dirty="0">
              <a:latin typeface="Times New Roman" panose="02020603050405020304" pitchFamily="18" charset="0"/>
              <a:cs typeface="Times New Roman" panose="02020603050405020304" pitchFamily="18" charset="0"/>
            </a:rPr>
            <a:t> </a:t>
          </a:r>
          <a:r>
            <a:rPr lang="en-GB" sz="3400" kern="1200" dirty="0" err="1">
              <a:latin typeface="Times New Roman" panose="02020603050405020304" pitchFamily="18" charset="0"/>
              <a:cs typeface="Times New Roman" panose="02020603050405020304" pitchFamily="18" charset="0"/>
            </a:rPr>
            <a:t>quan</a:t>
          </a:r>
          <a:r>
            <a:rPr lang="en-GB" sz="3400" kern="1200" dirty="0">
              <a:latin typeface="Times New Roman" panose="02020603050405020304" pitchFamily="18" charset="0"/>
              <a:cs typeface="Times New Roman" panose="02020603050405020304" pitchFamily="18" charset="0"/>
            </a:rPr>
            <a:t> </a:t>
          </a:r>
          <a:r>
            <a:rPr lang="en-GB" sz="3400" kern="1200" dirty="0" err="1">
              <a:latin typeface="Times New Roman" panose="02020603050405020304" pitchFamily="18" charset="0"/>
              <a:cs typeface="Times New Roman" panose="02020603050405020304" pitchFamily="18" charset="0"/>
            </a:rPr>
            <a:t>hệ</a:t>
          </a:r>
          <a:r>
            <a:rPr lang="en-GB" sz="3400" kern="1200" dirty="0">
              <a:latin typeface="Times New Roman" panose="02020603050405020304" pitchFamily="18" charset="0"/>
              <a:cs typeface="Times New Roman" panose="02020603050405020304" pitchFamily="18" charset="0"/>
            </a:rPr>
            <a:t> </a:t>
          </a:r>
          <a:r>
            <a:rPr lang="en-GB" sz="3400" kern="1200" dirty="0" err="1">
              <a:latin typeface="Times New Roman" panose="02020603050405020304" pitchFamily="18" charset="0"/>
              <a:cs typeface="Times New Roman" panose="02020603050405020304" pitchFamily="18" charset="0"/>
            </a:rPr>
            <a:t>xã</a:t>
          </a:r>
          <a:r>
            <a:rPr lang="en-GB" sz="3400" kern="1200" dirty="0">
              <a:latin typeface="Times New Roman" panose="02020603050405020304" pitchFamily="18" charset="0"/>
              <a:cs typeface="Times New Roman" panose="02020603050405020304" pitchFamily="18" charset="0"/>
            </a:rPr>
            <a:t> </a:t>
          </a:r>
          <a:r>
            <a:rPr lang="en-GB" sz="3400" kern="1200" dirty="0" err="1">
              <a:latin typeface="Times New Roman" panose="02020603050405020304" pitchFamily="18" charset="0"/>
              <a:cs typeface="Times New Roman" panose="02020603050405020304" pitchFamily="18" charset="0"/>
            </a:rPr>
            <a:t>hội</a:t>
          </a:r>
          <a:endParaRPr lang="en-GB" sz="3400" kern="1200" dirty="0">
            <a:latin typeface="Times New Roman" panose="02020603050405020304" pitchFamily="18" charset="0"/>
            <a:cs typeface="Times New Roman" panose="02020603050405020304" pitchFamily="18" charset="0"/>
          </a:endParaRPr>
        </a:p>
      </dsp:txBody>
      <dsp:txXfrm>
        <a:off x="221119" y="896952"/>
        <a:ext cx="5242258" cy="1638205"/>
      </dsp:txXfrm>
    </dsp:sp>
    <dsp:sp modelId="{4534A980-4233-4A8C-A25A-D0C16B971A4A}">
      <dsp:nvSpPr>
        <dsp:cNvPr id="0" name=""/>
        <dsp:cNvSpPr/>
      </dsp:nvSpPr>
      <dsp:spPr>
        <a:xfrm>
          <a:off x="2692" y="660322"/>
          <a:ext cx="1146743" cy="172011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BD2744-A0E5-4409-985D-38B7E75FE562}">
      <dsp:nvSpPr>
        <dsp:cNvPr id="0" name=""/>
        <dsp:cNvSpPr/>
      </dsp:nvSpPr>
      <dsp:spPr>
        <a:xfrm>
          <a:off x="5938533" y="896952"/>
          <a:ext cx="5242258" cy="163820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9611" tIns="129540" rIns="129540" bIns="129540" numCol="1" spcCol="1270" anchor="ctr" anchorCtr="0">
          <a:noAutofit/>
        </a:bodyPr>
        <a:lstStyle/>
        <a:p>
          <a:pPr marL="0" lvl="0" indent="0" algn="ctr" defTabSz="1511300">
            <a:lnSpc>
              <a:spcPct val="100000"/>
            </a:lnSpc>
            <a:spcBef>
              <a:spcPct val="0"/>
            </a:spcBef>
            <a:spcAft>
              <a:spcPct val="35000"/>
            </a:spcAft>
            <a:buNone/>
          </a:pPr>
          <a:r>
            <a:rPr lang="en-GB" sz="3400" b="1" kern="1200" dirty="0" err="1">
              <a:latin typeface="Times New Roman" panose="02020603050405020304" pitchFamily="18" charset="0"/>
              <a:cs typeface="Times New Roman" panose="02020603050405020304" pitchFamily="18" charset="0"/>
            </a:rPr>
            <a:t>Bảo</a:t>
          </a:r>
          <a:r>
            <a:rPr lang="en-GB" sz="3400" b="1" kern="1200" dirty="0">
              <a:latin typeface="Times New Roman" panose="02020603050405020304" pitchFamily="18" charset="0"/>
              <a:cs typeface="Times New Roman" panose="02020603050405020304" pitchFamily="18" charset="0"/>
            </a:rPr>
            <a:t> </a:t>
          </a:r>
          <a:r>
            <a:rPr lang="en-GB" sz="3400" b="1" kern="1200" dirty="0" err="1">
              <a:latin typeface="Times New Roman" panose="02020603050405020304" pitchFamily="18" charset="0"/>
              <a:cs typeface="Times New Roman" panose="02020603050405020304" pitchFamily="18" charset="0"/>
            </a:rPr>
            <a:t>vệ</a:t>
          </a:r>
          <a:r>
            <a:rPr lang="en-GB" sz="3400" b="1" kern="1200" dirty="0">
              <a:latin typeface="Times New Roman" panose="02020603050405020304" pitchFamily="18" charset="0"/>
              <a:cs typeface="Times New Roman" panose="02020603050405020304" pitchFamily="18" charset="0"/>
            </a:rPr>
            <a:t> </a:t>
          </a:r>
          <a:r>
            <a:rPr lang="en-GB" sz="3400" kern="1200" dirty="0" err="1">
              <a:latin typeface="Times New Roman" panose="02020603050405020304" pitchFamily="18" charset="0"/>
              <a:cs typeface="Times New Roman" panose="02020603050405020304" pitchFamily="18" charset="0"/>
            </a:rPr>
            <a:t>các</a:t>
          </a:r>
          <a:r>
            <a:rPr lang="en-GB" sz="3400" kern="1200" dirty="0">
              <a:latin typeface="Times New Roman" panose="02020603050405020304" pitchFamily="18" charset="0"/>
              <a:cs typeface="Times New Roman" panose="02020603050405020304" pitchFamily="18" charset="0"/>
            </a:rPr>
            <a:t> </a:t>
          </a:r>
          <a:r>
            <a:rPr lang="en-GB" sz="3400" kern="1200" dirty="0" err="1">
              <a:latin typeface="Times New Roman" panose="02020603050405020304" pitchFamily="18" charset="0"/>
              <a:cs typeface="Times New Roman" panose="02020603050405020304" pitchFamily="18" charset="0"/>
            </a:rPr>
            <a:t>quan</a:t>
          </a:r>
          <a:r>
            <a:rPr lang="en-GB" sz="3400" kern="1200" dirty="0">
              <a:latin typeface="Times New Roman" panose="02020603050405020304" pitchFamily="18" charset="0"/>
              <a:cs typeface="Times New Roman" panose="02020603050405020304" pitchFamily="18" charset="0"/>
            </a:rPr>
            <a:t> </a:t>
          </a:r>
          <a:r>
            <a:rPr lang="en-GB" sz="3400" kern="1200" dirty="0" err="1">
              <a:latin typeface="Times New Roman" panose="02020603050405020304" pitchFamily="18" charset="0"/>
              <a:cs typeface="Times New Roman" panose="02020603050405020304" pitchFamily="18" charset="0"/>
            </a:rPr>
            <a:t>hệ</a:t>
          </a:r>
          <a:r>
            <a:rPr lang="en-GB" sz="3400" kern="1200" dirty="0">
              <a:latin typeface="Times New Roman" panose="02020603050405020304" pitchFamily="18" charset="0"/>
              <a:cs typeface="Times New Roman" panose="02020603050405020304" pitchFamily="18" charset="0"/>
            </a:rPr>
            <a:t> </a:t>
          </a:r>
        </a:p>
        <a:p>
          <a:pPr marL="0" lvl="0" indent="0" algn="ctr" defTabSz="1511300">
            <a:lnSpc>
              <a:spcPct val="100000"/>
            </a:lnSpc>
            <a:spcBef>
              <a:spcPct val="0"/>
            </a:spcBef>
            <a:spcAft>
              <a:spcPct val="35000"/>
            </a:spcAft>
            <a:buNone/>
          </a:pPr>
          <a:r>
            <a:rPr lang="en-GB" sz="3400" kern="1200" dirty="0" err="1">
              <a:latin typeface="Times New Roman" panose="02020603050405020304" pitchFamily="18" charset="0"/>
              <a:cs typeface="Times New Roman" panose="02020603050405020304" pitchFamily="18" charset="0"/>
            </a:rPr>
            <a:t>xã</a:t>
          </a:r>
          <a:r>
            <a:rPr lang="en-GB" sz="3400" kern="1200" dirty="0">
              <a:latin typeface="Times New Roman" panose="02020603050405020304" pitchFamily="18" charset="0"/>
              <a:cs typeface="Times New Roman" panose="02020603050405020304" pitchFamily="18" charset="0"/>
            </a:rPr>
            <a:t> </a:t>
          </a:r>
          <a:r>
            <a:rPr lang="en-GB" sz="3400" kern="1200" dirty="0" err="1">
              <a:latin typeface="Times New Roman" panose="02020603050405020304" pitchFamily="18" charset="0"/>
              <a:cs typeface="Times New Roman" panose="02020603050405020304" pitchFamily="18" charset="0"/>
            </a:rPr>
            <a:t>hội</a:t>
          </a:r>
          <a:endParaRPr lang="en-GB" sz="3400" kern="1200" dirty="0">
            <a:latin typeface="Times New Roman" panose="02020603050405020304" pitchFamily="18" charset="0"/>
            <a:cs typeface="Times New Roman" panose="02020603050405020304" pitchFamily="18" charset="0"/>
          </a:endParaRPr>
        </a:p>
      </dsp:txBody>
      <dsp:txXfrm>
        <a:off x="5938533" y="896952"/>
        <a:ext cx="5242258" cy="1638205"/>
      </dsp:txXfrm>
    </dsp:sp>
    <dsp:sp modelId="{5145B71C-C06D-46E0-A866-99EF14A5AACF}">
      <dsp:nvSpPr>
        <dsp:cNvPr id="0" name=""/>
        <dsp:cNvSpPr/>
      </dsp:nvSpPr>
      <dsp:spPr>
        <a:xfrm>
          <a:off x="5720106" y="660322"/>
          <a:ext cx="1146743" cy="172011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47DDBA-7692-48CD-B904-E7B5194CB47C}">
      <dsp:nvSpPr>
        <dsp:cNvPr id="0" name=""/>
        <dsp:cNvSpPr/>
      </dsp:nvSpPr>
      <dsp:spPr>
        <a:xfrm>
          <a:off x="3079826" y="2959271"/>
          <a:ext cx="5242258" cy="163820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9611" tIns="129540" rIns="129540" bIns="129540" numCol="1" spcCol="1270" anchor="ctr" anchorCtr="0">
          <a:noAutofit/>
        </a:bodyPr>
        <a:lstStyle/>
        <a:p>
          <a:pPr marL="0" lvl="0" indent="0" algn="ctr" defTabSz="1511300">
            <a:lnSpc>
              <a:spcPct val="100000"/>
            </a:lnSpc>
            <a:spcBef>
              <a:spcPct val="0"/>
            </a:spcBef>
            <a:spcAft>
              <a:spcPct val="35000"/>
            </a:spcAft>
            <a:buNone/>
          </a:pPr>
          <a:r>
            <a:rPr lang="en-GB" sz="3400" kern="1200" dirty="0" err="1">
              <a:latin typeface="Times New Roman" panose="02020603050405020304" pitchFamily="18" charset="0"/>
              <a:cs typeface="Times New Roman" panose="02020603050405020304" pitchFamily="18" charset="0"/>
            </a:rPr>
            <a:t>Giáo</a:t>
          </a:r>
          <a:r>
            <a:rPr lang="en-GB" sz="3400" kern="1200" dirty="0">
              <a:latin typeface="Times New Roman" panose="02020603050405020304" pitchFamily="18" charset="0"/>
              <a:cs typeface="Times New Roman" panose="02020603050405020304" pitchFamily="18" charset="0"/>
            </a:rPr>
            <a:t> </a:t>
          </a:r>
          <a:r>
            <a:rPr lang="en-GB" sz="3400" kern="1200" dirty="0" err="1">
              <a:latin typeface="Times New Roman" panose="02020603050405020304" pitchFamily="18" charset="0"/>
              <a:cs typeface="Times New Roman" panose="02020603050405020304" pitchFamily="18" charset="0"/>
            </a:rPr>
            <a:t>dục</a:t>
          </a:r>
          <a:endParaRPr lang="en-GB" sz="3400" kern="1200" dirty="0">
            <a:latin typeface="Times New Roman" panose="02020603050405020304" pitchFamily="18" charset="0"/>
            <a:cs typeface="Times New Roman" panose="02020603050405020304" pitchFamily="18" charset="0"/>
          </a:endParaRPr>
        </a:p>
      </dsp:txBody>
      <dsp:txXfrm>
        <a:off x="3079826" y="2959271"/>
        <a:ext cx="5242258" cy="1638205"/>
      </dsp:txXfrm>
    </dsp:sp>
    <dsp:sp modelId="{24D23D34-5464-4BAC-BCB7-A1B0D728A484}">
      <dsp:nvSpPr>
        <dsp:cNvPr id="0" name=""/>
        <dsp:cNvSpPr/>
      </dsp:nvSpPr>
      <dsp:spPr>
        <a:xfrm>
          <a:off x="2817880" y="2755255"/>
          <a:ext cx="1146743" cy="172011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71000" r="-7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3F3EF-09E2-4367-895A-935D00842B97}">
      <dsp:nvSpPr>
        <dsp:cNvPr id="0" name=""/>
        <dsp:cNvSpPr/>
      </dsp:nvSpPr>
      <dsp:spPr>
        <a:xfrm>
          <a:off x="4265180" y="2931"/>
          <a:ext cx="2925841" cy="1168058"/>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b="1" kern="1200" dirty="0">
              <a:solidFill>
                <a:schemeClr val="tx1"/>
              </a:solidFill>
              <a:latin typeface="Times New Roman" panose="02020603050405020304" pitchFamily="18" charset="0"/>
              <a:cs typeface="Times New Roman" panose="02020603050405020304" pitchFamily="18" charset="0"/>
            </a:rPr>
            <a:t>Quy </a:t>
          </a:r>
          <a:r>
            <a:rPr lang="en-GB" sz="3200" b="1" kern="1200" dirty="0" err="1">
              <a:solidFill>
                <a:schemeClr val="tx1"/>
              </a:solidFill>
              <a:latin typeface="Times New Roman" panose="02020603050405020304" pitchFamily="18" charset="0"/>
              <a:cs typeface="Times New Roman" panose="02020603050405020304" pitchFamily="18" charset="0"/>
            </a:rPr>
            <a:t>phạm</a:t>
          </a:r>
          <a:r>
            <a:rPr lang="en-GB" sz="3200" b="1" kern="1200" dirty="0">
              <a:solidFill>
                <a:schemeClr val="tx1"/>
              </a:solidFill>
              <a:latin typeface="Times New Roman" panose="02020603050405020304" pitchFamily="18" charset="0"/>
              <a:cs typeface="Times New Roman" panose="02020603050405020304" pitchFamily="18" charset="0"/>
            </a:rPr>
            <a:t> </a:t>
          </a:r>
          <a:r>
            <a:rPr lang="en-GB" sz="3200" b="1" kern="1200" dirty="0" err="1">
              <a:solidFill>
                <a:schemeClr val="tx1"/>
              </a:solidFill>
              <a:latin typeface="Times New Roman" panose="02020603050405020304" pitchFamily="18" charset="0"/>
              <a:cs typeface="Times New Roman" panose="02020603050405020304" pitchFamily="18" charset="0"/>
            </a:rPr>
            <a:t>pháp</a:t>
          </a:r>
          <a:r>
            <a:rPr lang="en-GB" sz="3200" b="1" kern="1200" dirty="0">
              <a:solidFill>
                <a:schemeClr val="tx1"/>
              </a:solidFill>
              <a:latin typeface="Times New Roman" panose="02020603050405020304" pitchFamily="18" charset="0"/>
              <a:cs typeface="Times New Roman" panose="02020603050405020304" pitchFamily="18" charset="0"/>
            </a:rPr>
            <a:t> </a:t>
          </a:r>
          <a:r>
            <a:rPr lang="en-GB" sz="3200" b="1" kern="1200" dirty="0" err="1">
              <a:solidFill>
                <a:schemeClr val="tx1"/>
              </a:solidFill>
              <a:latin typeface="Times New Roman" panose="02020603050405020304" pitchFamily="18" charset="0"/>
              <a:cs typeface="Times New Roman" panose="02020603050405020304" pitchFamily="18" charset="0"/>
            </a:rPr>
            <a:t>luật</a:t>
          </a:r>
          <a:endParaRPr lang="en-GB" sz="3200" b="1" kern="1200" dirty="0">
            <a:solidFill>
              <a:schemeClr val="tx1"/>
            </a:solidFill>
            <a:latin typeface="Times New Roman" panose="02020603050405020304" pitchFamily="18" charset="0"/>
            <a:cs typeface="Times New Roman" panose="02020603050405020304" pitchFamily="18" charset="0"/>
          </a:endParaRPr>
        </a:p>
      </dsp:txBody>
      <dsp:txXfrm>
        <a:off x="4322200" y="59951"/>
        <a:ext cx="2811801" cy="1054018"/>
      </dsp:txXfrm>
    </dsp:sp>
    <dsp:sp modelId="{6E8E2DED-FCEF-4135-AEF5-054BEEBF0E0D}">
      <dsp:nvSpPr>
        <dsp:cNvPr id="0" name=""/>
        <dsp:cNvSpPr/>
      </dsp:nvSpPr>
      <dsp:spPr>
        <a:xfrm>
          <a:off x="3393110" y="586961"/>
          <a:ext cx="4669980" cy="4669980"/>
        </a:xfrm>
        <a:custGeom>
          <a:avLst/>
          <a:gdLst/>
          <a:ahLst/>
          <a:cxnLst/>
          <a:rect l="0" t="0" r="0" b="0"/>
          <a:pathLst>
            <a:path>
              <a:moveTo>
                <a:pt x="3803350" y="519474"/>
              </a:moveTo>
              <a:arcTo wR="2334990" hR="2334990" stAng="18537923" swAng="1012020"/>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1461FC-10B7-4E31-B0D4-B2EA1C3750DC}">
      <dsp:nvSpPr>
        <dsp:cNvPr id="0" name=""/>
        <dsp:cNvSpPr/>
      </dsp:nvSpPr>
      <dsp:spPr>
        <a:xfrm>
          <a:off x="5960234" y="1616370"/>
          <a:ext cx="3977147" cy="1168058"/>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solidFill>
                <a:schemeClr val="tx1"/>
              </a:solidFill>
              <a:latin typeface="Times New Roman" panose="02020603050405020304" pitchFamily="18" charset="0"/>
              <a:cs typeface="Times New Roman" panose="02020603050405020304" pitchFamily="18" charset="0"/>
            </a:rPr>
            <a:t>Quy </a:t>
          </a:r>
          <a:r>
            <a:rPr lang="en-GB" sz="3200" kern="1200" dirty="0" err="1">
              <a:solidFill>
                <a:schemeClr val="tx1"/>
              </a:solidFill>
              <a:latin typeface="Times New Roman" panose="02020603050405020304" pitchFamily="18" charset="0"/>
              <a:cs typeface="Times New Roman" panose="02020603050405020304" pitchFamily="18" charset="0"/>
            </a:rPr>
            <a:t>phạm</a:t>
          </a:r>
          <a:r>
            <a:rPr lang="en-GB" sz="3200" kern="1200" dirty="0">
              <a:solidFill>
                <a:schemeClr val="tx1"/>
              </a:solidFill>
              <a:latin typeface="Times New Roman" panose="02020603050405020304" pitchFamily="18" charset="0"/>
              <a:cs typeface="Times New Roman" panose="02020603050405020304" pitchFamily="18" charset="0"/>
            </a:rPr>
            <a:t> </a:t>
          </a:r>
          <a:r>
            <a:rPr lang="en-GB" sz="3200" kern="1200" dirty="0" err="1">
              <a:solidFill>
                <a:schemeClr val="tx1"/>
              </a:solidFill>
              <a:latin typeface="Times New Roman" panose="02020603050405020304" pitchFamily="18" charset="0"/>
              <a:cs typeface="Times New Roman" panose="02020603050405020304" pitchFamily="18" charset="0"/>
            </a:rPr>
            <a:t>của</a:t>
          </a:r>
          <a:r>
            <a:rPr lang="en-GB" sz="3200" kern="1200" dirty="0">
              <a:solidFill>
                <a:schemeClr val="tx1"/>
              </a:solidFill>
              <a:latin typeface="Times New Roman" panose="02020603050405020304" pitchFamily="18" charset="0"/>
              <a:cs typeface="Times New Roman" panose="02020603050405020304" pitchFamily="18" charset="0"/>
            </a:rPr>
            <a:t> </a:t>
          </a:r>
          <a:r>
            <a:rPr lang="en-GB" sz="3200" kern="1200" dirty="0" err="1">
              <a:solidFill>
                <a:schemeClr val="tx1"/>
              </a:solidFill>
              <a:latin typeface="Times New Roman" panose="02020603050405020304" pitchFamily="18" charset="0"/>
              <a:cs typeface="Times New Roman" panose="02020603050405020304" pitchFamily="18" charset="0"/>
            </a:rPr>
            <a:t>các</a:t>
          </a:r>
          <a:r>
            <a:rPr lang="en-GB" sz="3200" kern="1200" dirty="0">
              <a:solidFill>
                <a:schemeClr val="tx1"/>
              </a:solidFill>
              <a:latin typeface="Times New Roman" panose="02020603050405020304" pitchFamily="18" charset="0"/>
              <a:cs typeface="Times New Roman" panose="02020603050405020304" pitchFamily="18" charset="0"/>
            </a:rPr>
            <a:t> </a:t>
          </a:r>
          <a:r>
            <a:rPr lang="en-GB" sz="3200" kern="1200" dirty="0" err="1">
              <a:solidFill>
                <a:schemeClr val="tx1"/>
              </a:solidFill>
              <a:latin typeface="Times New Roman" panose="02020603050405020304" pitchFamily="18" charset="0"/>
              <a:cs typeface="Times New Roman" panose="02020603050405020304" pitchFamily="18" charset="0"/>
            </a:rPr>
            <a:t>tổ</a:t>
          </a:r>
          <a:r>
            <a:rPr lang="en-GB" sz="3200" kern="1200" dirty="0">
              <a:solidFill>
                <a:schemeClr val="tx1"/>
              </a:solidFill>
              <a:latin typeface="Times New Roman" panose="02020603050405020304" pitchFamily="18" charset="0"/>
              <a:cs typeface="Times New Roman" panose="02020603050405020304" pitchFamily="18" charset="0"/>
            </a:rPr>
            <a:t> </a:t>
          </a:r>
          <a:r>
            <a:rPr lang="en-GB" sz="3200" kern="1200" dirty="0" err="1">
              <a:solidFill>
                <a:schemeClr val="tx1"/>
              </a:solidFill>
              <a:latin typeface="Times New Roman" panose="02020603050405020304" pitchFamily="18" charset="0"/>
              <a:cs typeface="Times New Roman" panose="02020603050405020304" pitchFamily="18" charset="0"/>
            </a:rPr>
            <a:t>chức</a:t>
          </a:r>
          <a:r>
            <a:rPr lang="en-GB" sz="3200" kern="1200" dirty="0">
              <a:solidFill>
                <a:schemeClr val="tx1"/>
              </a:solidFill>
              <a:latin typeface="Times New Roman" panose="02020603050405020304" pitchFamily="18" charset="0"/>
              <a:cs typeface="Times New Roman" panose="02020603050405020304" pitchFamily="18" charset="0"/>
            </a:rPr>
            <a:t> CT-XH</a:t>
          </a:r>
        </a:p>
      </dsp:txBody>
      <dsp:txXfrm>
        <a:off x="6017254" y="1673390"/>
        <a:ext cx="3863107" cy="1054018"/>
      </dsp:txXfrm>
    </dsp:sp>
    <dsp:sp modelId="{C7839F87-A120-4268-B6FE-F24EFB32B45D}">
      <dsp:nvSpPr>
        <dsp:cNvPr id="0" name=""/>
        <dsp:cNvSpPr/>
      </dsp:nvSpPr>
      <dsp:spPr>
        <a:xfrm>
          <a:off x="3393110" y="586961"/>
          <a:ext cx="4669980" cy="4669980"/>
        </a:xfrm>
        <a:custGeom>
          <a:avLst/>
          <a:gdLst/>
          <a:ahLst/>
          <a:cxnLst/>
          <a:rect l="0" t="0" r="0" b="0"/>
          <a:pathLst>
            <a:path>
              <a:moveTo>
                <a:pt x="4666760" y="2212399"/>
              </a:moveTo>
              <a:arcTo wR="2334990" hR="2334990" stAng="21419430" swAng="2197322"/>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53E9061-8FE1-4710-B2A5-9426F2AE4806}">
      <dsp:nvSpPr>
        <dsp:cNvPr id="0" name=""/>
        <dsp:cNvSpPr/>
      </dsp:nvSpPr>
      <dsp:spPr>
        <a:xfrm>
          <a:off x="5760362" y="4226969"/>
          <a:ext cx="2680423" cy="1168058"/>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solidFill>
                <a:schemeClr val="tx1"/>
              </a:solidFill>
              <a:latin typeface="Times New Roman" panose="02020603050405020304" pitchFamily="18" charset="0"/>
              <a:cs typeface="Times New Roman" panose="02020603050405020304" pitchFamily="18" charset="0"/>
            </a:rPr>
            <a:t>Quy </a:t>
          </a:r>
          <a:r>
            <a:rPr lang="en-GB" sz="3200" kern="1200" dirty="0" err="1">
              <a:solidFill>
                <a:schemeClr val="tx1"/>
              </a:solidFill>
              <a:latin typeface="Times New Roman" panose="02020603050405020304" pitchFamily="18" charset="0"/>
              <a:cs typeface="Times New Roman" panose="02020603050405020304" pitchFamily="18" charset="0"/>
            </a:rPr>
            <a:t>phạm</a:t>
          </a:r>
          <a:r>
            <a:rPr lang="en-GB" sz="3200" kern="1200" dirty="0">
              <a:solidFill>
                <a:schemeClr val="tx1"/>
              </a:solidFill>
              <a:latin typeface="Times New Roman" panose="02020603050405020304" pitchFamily="18" charset="0"/>
              <a:cs typeface="Times New Roman" panose="02020603050405020304" pitchFamily="18" charset="0"/>
            </a:rPr>
            <a:t> </a:t>
          </a:r>
          <a:r>
            <a:rPr lang="en-GB" sz="3200" kern="1200" dirty="0" err="1">
              <a:solidFill>
                <a:schemeClr val="tx1"/>
              </a:solidFill>
              <a:latin typeface="Times New Roman" panose="02020603050405020304" pitchFamily="18" charset="0"/>
              <a:cs typeface="Times New Roman" panose="02020603050405020304" pitchFamily="18" charset="0"/>
            </a:rPr>
            <a:t>đạo</a:t>
          </a:r>
          <a:r>
            <a:rPr lang="en-GB" sz="3200" kern="1200" dirty="0">
              <a:solidFill>
                <a:schemeClr val="tx1"/>
              </a:solidFill>
              <a:latin typeface="Times New Roman" panose="02020603050405020304" pitchFamily="18" charset="0"/>
              <a:cs typeface="Times New Roman" panose="02020603050405020304" pitchFamily="18" charset="0"/>
            </a:rPr>
            <a:t> </a:t>
          </a:r>
          <a:r>
            <a:rPr lang="en-GB" sz="3200" kern="1200" dirty="0" err="1">
              <a:solidFill>
                <a:schemeClr val="tx1"/>
              </a:solidFill>
              <a:latin typeface="Times New Roman" panose="02020603050405020304" pitchFamily="18" charset="0"/>
              <a:cs typeface="Times New Roman" panose="02020603050405020304" pitchFamily="18" charset="0"/>
            </a:rPr>
            <a:t>đức</a:t>
          </a:r>
          <a:endParaRPr lang="en-GB" sz="3200" kern="1200" dirty="0">
            <a:solidFill>
              <a:schemeClr val="tx1"/>
            </a:solidFill>
            <a:latin typeface="Times New Roman" panose="02020603050405020304" pitchFamily="18" charset="0"/>
            <a:cs typeface="Times New Roman" panose="02020603050405020304" pitchFamily="18" charset="0"/>
          </a:endParaRPr>
        </a:p>
      </dsp:txBody>
      <dsp:txXfrm>
        <a:off x="5817382" y="4283989"/>
        <a:ext cx="2566383" cy="1054018"/>
      </dsp:txXfrm>
    </dsp:sp>
    <dsp:sp modelId="{F1581713-4E63-49B3-B7AA-867213EFE718}">
      <dsp:nvSpPr>
        <dsp:cNvPr id="0" name=""/>
        <dsp:cNvSpPr/>
      </dsp:nvSpPr>
      <dsp:spPr>
        <a:xfrm>
          <a:off x="3393110" y="586961"/>
          <a:ext cx="4669980" cy="4669980"/>
        </a:xfrm>
        <a:custGeom>
          <a:avLst/>
          <a:gdLst/>
          <a:ahLst/>
          <a:cxnLst/>
          <a:rect l="0" t="0" r="0" b="0"/>
          <a:pathLst>
            <a:path>
              <a:moveTo>
                <a:pt x="2364960" y="4669788"/>
              </a:moveTo>
              <a:arcTo wR="2334990" hR="2334990" stAng="5355875" swAng="330701"/>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D4D881-6F0B-4BF2-9412-A292BE6BE92A}">
      <dsp:nvSpPr>
        <dsp:cNvPr id="0" name=""/>
        <dsp:cNvSpPr/>
      </dsp:nvSpPr>
      <dsp:spPr>
        <a:xfrm>
          <a:off x="3179860" y="4226969"/>
          <a:ext cx="2351534" cy="1168058"/>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solidFill>
                <a:schemeClr val="tx1"/>
              </a:solidFill>
              <a:latin typeface="Times New Roman" panose="02020603050405020304" pitchFamily="18" charset="0"/>
              <a:cs typeface="Times New Roman" panose="02020603050405020304" pitchFamily="18" charset="0"/>
            </a:rPr>
            <a:t>Quy </a:t>
          </a:r>
          <a:r>
            <a:rPr lang="en-GB" sz="3200" kern="1200" dirty="0" err="1">
              <a:solidFill>
                <a:schemeClr val="tx1"/>
              </a:solidFill>
              <a:latin typeface="Times New Roman" panose="02020603050405020304" pitchFamily="18" charset="0"/>
              <a:cs typeface="Times New Roman" panose="02020603050405020304" pitchFamily="18" charset="0"/>
            </a:rPr>
            <a:t>phạm</a:t>
          </a:r>
          <a:r>
            <a:rPr lang="en-GB" sz="3200" kern="1200" dirty="0">
              <a:solidFill>
                <a:schemeClr val="tx1"/>
              </a:solidFill>
              <a:latin typeface="Times New Roman" panose="02020603050405020304" pitchFamily="18" charset="0"/>
              <a:cs typeface="Times New Roman" panose="02020603050405020304" pitchFamily="18" charset="0"/>
            </a:rPr>
            <a:t> </a:t>
          </a:r>
          <a:r>
            <a:rPr lang="en-GB" sz="3200" kern="1200" dirty="0" err="1">
              <a:solidFill>
                <a:schemeClr val="tx1"/>
              </a:solidFill>
              <a:latin typeface="Times New Roman" panose="02020603050405020304" pitchFamily="18" charset="0"/>
              <a:cs typeface="Times New Roman" panose="02020603050405020304" pitchFamily="18" charset="0"/>
            </a:rPr>
            <a:t>tập</a:t>
          </a:r>
          <a:r>
            <a:rPr lang="en-GB" sz="3200" kern="1200" dirty="0">
              <a:solidFill>
                <a:schemeClr val="tx1"/>
              </a:solidFill>
              <a:latin typeface="Times New Roman" panose="02020603050405020304" pitchFamily="18" charset="0"/>
              <a:cs typeface="Times New Roman" panose="02020603050405020304" pitchFamily="18" charset="0"/>
            </a:rPr>
            <a:t> </a:t>
          </a:r>
          <a:r>
            <a:rPr lang="en-GB" sz="3200" kern="1200" dirty="0" err="1">
              <a:solidFill>
                <a:schemeClr val="tx1"/>
              </a:solidFill>
              <a:latin typeface="Times New Roman" panose="02020603050405020304" pitchFamily="18" charset="0"/>
              <a:cs typeface="Times New Roman" panose="02020603050405020304" pitchFamily="18" charset="0"/>
            </a:rPr>
            <a:t>quán</a:t>
          </a:r>
          <a:endParaRPr lang="en-GB" sz="3200" kern="1200" dirty="0">
            <a:solidFill>
              <a:schemeClr val="tx1"/>
            </a:solidFill>
            <a:latin typeface="Times New Roman" panose="02020603050405020304" pitchFamily="18" charset="0"/>
            <a:cs typeface="Times New Roman" panose="02020603050405020304" pitchFamily="18" charset="0"/>
          </a:endParaRPr>
        </a:p>
      </dsp:txBody>
      <dsp:txXfrm>
        <a:off x="3236880" y="4283989"/>
        <a:ext cx="2237494" cy="1054018"/>
      </dsp:txXfrm>
    </dsp:sp>
    <dsp:sp modelId="{48CFE52D-6CD1-48D9-A1BB-E6C252DC4876}">
      <dsp:nvSpPr>
        <dsp:cNvPr id="0" name=""/>
        <dsp:cNvSpPr/>
      </dsp:nvSpPr>
      <dsp:spPr>
        <a:xfrm>
          <a:off x="3393110" y="586961"/>
          <a:ext cx="4669980" cy="4669980"/>
        </a:xfrm>
        <a:custGeom>
          <a:avLst/>
          <a:gdLst/>
          <a:ahLst/>
          <a:cxnLst/>
          <a:rect l="0" t="0" r="0" b="0"/>
          <a:pathLst>
            <a:path>
              <a:moveTo>
                <a:pt x="390410" y="3627579"/>
              </a:moveTo>
              <a:arcTo wR="2334990" hR="2334990" stAng="8783248" swAng="2197322"/>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DA24E6A-42A1-4AC1-9CB4-205387380DC7}">
      <dsp:nvSpPr>
        <dsp:cNvPr id="0" name=""/>
        <dsp:cNvSpPr/>
      </dsp:nvSpPr>
      <dsp:spPr>
        <a:xfrm>
          <a:off x="1404008" y="1616370"/>
          <a:ext cx="4206770" cy="1168058"/>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solidFill>
                <a:schemeClr val="tx1"/>
              </a:solidFill>
              <a:latin typeface="Times New Roman" panose="02020603050405020304" pitchFamily="18" charset="0"/>
              <a:cs typeface="Times New Roman" panose="02020603050405020304" pitchFamily="18" charset="0"/>
            </a:rPr>
            <a:t>Quy </a:t>
          </a:r>
          <a:r>
            <a:rPr lang="en-GB" sz="3200" kern="1200" dirty="0" err="1">
              <a:solidFill>
                <a:schemeClr val="tx1"/>
              </a:solidFill>
              <a:latin typeface="Times New Roman" panose="02020603050405020304" pitchFamily="18" charset="0"/>
              <a:cs typeface="Times New Roman" panose="02020603050405020304" pitchFamily="18" charset="0"/>
            </a:rPr>
            <a:t>phạm</a:t>
          </a:r>
          <a:r>
            <a:rPr lang="en-GB" sz="3200" kern="1200" dirty="0">
              <a:solidFill>
                <a:schemeClr val="tx1"/>
              </a:solidFill>
              <a:latin typeface="Times New Roman" panose="02020603050405020304" pitchFamily="18" charset="0"/>
              <a:cs typeface="Times New Roman" panose="02020603050405020304" pitchFamily="18" charset="0"/>
            </a:rPr>
            <a:t> </a:t>
          </a:r>
        </a:p>
        <a:p>
          <a:pPr marL="0" lvl="0" indent="0" algn="ctr" defTabSz="1422400">
            <a:lnSpc>
              <a:spcPct val="90000"/>
            </a:lnSpc>
            <a:spcBef>
              <a:spcPct val="0"/>
            </a:spcBef>
            <a:spcAft>
              <a:spcPct val="35000"/>
            </a:spcAft>
            <a:buNone/>
          </a:pPr>
          <a:r>
            <a:rPr lang="en-GB" sz="3200" kern="1200" dirty="0" err="1">
              <a:solidFill>
                <a:schemeClr val="tx1"/>
              </a:solidFill>
              <a:latin typeface="Times New Roman" panose="02020603050405020304" pitchFamily="18" charset="0"/>
              <a:cs typeface="Times New Roman" panose="02020603050405020304" pitchFamily="18" charset="0"/>
            </a:rPr>
            <a:t>tôn</a:t>
          </a:r>
          <a:r>
            <a:rPr lang="en-GB" sz="3200" kern="1200" dirty="0">
              <a:solidFill>
                <a:schemeClr val="tx1"/>
              </a:solidFill>
              <a:latin typeface="Times New Roman" panose="02020603050405020304" pitchFamily="18" charset="0"/>
              <a:cs typeface="Times New Roman" panose="02020603050405020304" pitchFamily="18" charset="0"/>
            </a:rPr>
            <a:t> </a:t>
          </a:r>
          <a:r>
            <a:rPr lang="en-GB" sz="3200" kern="1200" dirty="0" err="1">
              <a:solidFill>
                <a:schemeClr val="tx1"/>
              </a:solidFill>
              <a:latin typeface="Times New Roman" panose="02020603050405020304" pitchFamily="18" charset="0"/>
              <a:cs typeface="Times New Roman" panose="02020603050405020304" pitchFamily="18" charset="0"/>
            </a:rPr>
            <a:t>giáo</a:t>
          </a:r>
          <a:endParaRPr lang="en-GB" sz="3200" kern="1200" dirty="0">
            <a:solidFill>
              <a:schemeClr val="tx1"/>
            </a:solidFill>
            <a:latin typeface="Times New Roman" panose="02020603050405020304" pitchFamily="18" charset="0"/>
            <a:cs typeface="Times New Roman" panose="02020603050405020304" pitchFamily="18" charset="0"/>
          </a:endParaRPr>
        </a:p>
      </dsp:txBody>
      <dsp:txXfrm>
        <a:off x="1461028" y="1673390"/>
        <a:ext cx="4092730" cy="1054018"/>
      </dsp:txXfrm>
    </dsp:sp>
    <dsp:sp modelId="{26C17396-9A79-4361-A544-A9405F671ADE}">
      <dsp:nvSpPr>
        <dsp:cNvPr id="0" name=""/>
        <dsp:cNvSpPr/>
      </dsp:nvSpPr>
      <dsp:spPr>
        <a:xfrm>
          <a:off x="3393110" y="586961"/>
          <a:ext cx="4669980" cy="4669980"/>
        </a:xfrm>
        <a:custGeom>
          <a:avLst/>
          <a:gdLst/>
          <a:ahLst/>
          <a:cxnLst/>
          <a:rect l="0" t="0" r="0" b="0"/>
          <a:pathLst>
            <a:path>
              <a:moveTo>
                <a:pt x="403023" y="1023622"/>
              </a:moveTo>
              <a:arcTo wR="2334990" hR="2334990" stAng="12850058" swAng="1012020"/>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38F92-8EB6-46D2-BC3D-3FFDAE071065}">
      <dsp:nvSpPr>
        <dsp:cNvPr id="0" name=""/>
        <dsp:cNvSpPr/>
      </dsp:nvSpPr>
      <dsp:spPr>
        <a:xfrm>
          <a:off x="0" y="556054"/>
          <a:ext cx="11038114" cy="93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AEB626-AD4E-442A-96CB-0F9094E63EB9}">
      <dsp:nvSpPr>
        <dsp:cNvPr id="0" name=""/>
        <dsp:cNvSpPr/>
      </dsp:nvSpPr>
      <dsp:spPr>
        <a:xfrm>
          <a:off x="551905" y="9934"/>
          <a:ext cx="7726679" cy="109224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050" tIns="0" rIns="292050" bIns="0" numCol="1" spcCol="1270" anchor="ctr" anchorCtr="0">
          <a:noAutofit/>
        </a:bodyPr>
        <a:lstStyle/>
        <a:p>
          <a:pPr marL="0" lvl="0" indent="0" algn="l" defTabSz="1511300">
            <a:lnSpc>
              <a:spcPct val="90000"/>
            </a:lnSpc>
            <a:spcBef>
              <a:spcPct val="0"/>
            </a:spcBef>
            <a:spcAft>
              <a:spcPct val="35000"/>
            </a:spcAft>
            <a:buNone/>
          </a:pPr>
          <a:r>
            <a:rPr lang="en-GB" sz="3400" kern="1200" dirty="0" err="1">
              <a:solidFill>
                <a:schemeClr val="tx1"/>
              </a:solidFill>
              <a:latin typeface="Times New Roman" panose="02020603050405020304" pitchFamily="18" charset="0"/>
              <a:cs typeface="Times New Roman" panose="02020603050405020304" pitchFamily="18" charset="0"/>
            </a:rPr>
            <a:t>Có</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hiệu</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lực</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bắt</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buộc</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chung</a:t>
          </a:r>
          <a:endParaRPr lang="en-GB" sz="3400" kern="1200" dirty="0">
            <a:solidFill>
              <a:schemeClr val="tx1"/>
            </a:solidFill>
            <a:latin typeface="Times New Roman" panose="02020603050405020304" pitchFamily="18" charset="0"/>
            <a:cs typeface="Times New Roman" panose="02020603050405020304" pitchFamily="18" charset="0"/>
          </a:endParaRPr>
        </a:p>
      </dsp:txBody>
      <dsp:txXfrm>
        <a:off x="605224" y="63253"/>
        <a:ext cx="7620041" cy="985602"/>
      </dsp:txXfrm>
    </dsp:sp>
    <dsp:sp modelId="{93BA5E4F-28FE-4178-9F97-74A9E06E79F9}">
      <dsp:nvSpPr>
        <dsp:cNvPr id="0" name=""/>
        <dsp:cNvSpPr/>
      </dsp:nvSpPr>
      <dsp:spPr>
        <a:xfrm>
          <a:off x="0" y="2234374"/>
          <a:ext cx="11038114" cy="93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A0AACD-2642-48E5-9005-BEA420B2915A}">
      <dsp:nvSpPr>
        <dsp:cNvPr id="0" name=""/>
        <dsp:cNvSpPr/>
      </dsp:nvSpPr>
      <dsp:spPr>
        <a:xfrm>
          <a:off x="551905" y="1688254"/>
          <a:ext cx="7726679" cy="109224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050" tIns="0" rIns="292050" bIns="0" numCol="1" spcCol="1270" anchor="ctr" anchorCtr="0">
          <a:noAutofit/>
        </a:bodyPr>
        <a:lstStyle/>
        <a:p>
          <a:pPr marL="0" lvl="0" indent="0" algn="l" defTabSz="1511300">
            <a:lnSpc>
              <a:spcPct val="90000"/>
            </a:lnSpc>
            <a:spcBef>
              <a:spcPct val="0"/>
            </a:spcBef>
            <a:spcAft>
              <a:spcPct val="35000"/>
            </a:spcAft>
            <a:buNone/>
          </a:pPr>
          <a:r>
            <a:rPr lang="en-GB" sz="3400" kern="1200" dirty="0">
              <a:solidFill>
                <a:schemeClr val="tx1"/>
              </a:solidFill>
              <a:latin typeface="Times New Roman" panose="02020603050405020304" pitchFamily="18" charset="0"/>
              <a:cs typeface="Times New Roman" panose="02020603050405020304" pitchFamily="18" charset="0"/>
            </a:rPr>
            <a:t>Do </a:t>
          </a:r>
          <a:r>
            <a:rPr lang="en-GB" sz="3400" kern="1200" dirty="0" err="1">
              <a:solidFill>
                <a:schemeClr val="tx1"/>
              </a:solidFill>
              <a:latin typeface="Times New Roman" panose="02020603050405020304" pitchFamily="18" charset="0"/>
              <a:cs typeface="Times New Roman" panose="02020603050405020304" pitchFamily="18" charset="0"/>
            </a:rPr>
            <a:t>cơ</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quan</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Nhà</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nước</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người</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có</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thẩm</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quyền</a:t>
          </a:r>
          <a:r>
            <a:rPr lang="en-GB" sz="3400" kern="1200" dirty="0">
              <a:solidFill>
                <a:schemeClr val="tx1"/>
              </a:solidFill>
              <a:latin typeface="Times New Roman" panose="02020603050405020304" pitchFamily="18" charset="0"/>
              <a:cs typeface="Times New Roman" panose="02020603050405020304" pitchFamily="18" charset="0"/>
            </a:rPr>
            <a:t> ban </a:t>
          </a:r>
          <a:r>
            <a:rPr lang="en-GB" sz="3400" kern="1200" dirty="0" err="1">
              <a:solidFill>
                <a:schemeClr val="tx1"/>
              </a:solidFill>
              <a:latin typeface="Times New Roman" panose="02020603050405020304" pitchFamily="18" charset="0"/>
              <a:cs typeface="Times New Roman" panose="02020603050405020304" pitchFamily="18" charset="0"/>
            </a:rPr>
            <a:t>hành</a:t>
          </a:r>
          <a:endParaRPr lang="en-GB" sz="3400" kern="1200" dirty="0">
            <a:solidFill>
              <a:schemeClr val="tx1"/>
            </a:solidFill>
            <a:latin typeface="Times New Roman" panose="02020603050405020304" pitchFamily="18" charset="0"/>
            <a:cs typeface="Times New Roman" panose="02020603050405020304" pitchFamily="18" charset="0"/>
          </a:endParaRPr>
        </a:p>
      </dsp:txBody>
      <dsp:txXfrm>
        <a:off x="605224" y="1741573"/>
        <a:ext cx="7620041" cy="985602"/>
      </dsp:txXfrm>
    </dsp:sp>
    <dsp:sp modelId="{2896AB94-4B65-4B58-A1E0-9A18CC5B05A7}">
      <dsp:nvSpPr>
        <dsp:cNvPr id="0" name=""/>
        <dsp:cNvSpPr/>
      </dsp:nvSpPr>
      <dsp:spPr>
        <a:xfrm>
          <a:off x="0" y="3912694"/>
          <a:ext cx="11038114" cy="93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3B4E5D-5FC8-42DA-A639-0523A31B94D8}">
      <dsp:nvSpPr>
        <dsp:cNvPr id="0" name=""/>
        <dsp:cNvSpPr/>
      </dsp:nvSpPr>
      <dsp:spPr>
        <a:xfrm>
          <a:off x="551905" y="3366574"/>
          <a:ext cx="7726679" cy="109224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050" tIns="0" rIns="292050" bIns="0" numCol="1" spcCol="1270" anchor="ctr" anchorCtr="0">
          <a:noAutofit/>
        </a:bodyPr>
        <a:lstStyle/>
        <a:p>
          <a:pPr marL="0" lvl="0" indent="0" algn="l" defTabSz="1511300">
            <a:lnSpc>
              <a:spcPct val="90000"/>
            </a:lnSpc>
            <a:spcBef>
              <a:spcPct val="0"/>
            </a:spcBef>
            <a:spcAft>
              <a:spcPct val="35000"/>
            </a:spcAft>
            <a:buNone/>
          </a:pPr>
          <a:r>
            <a:rPr lang="en-GB" sz="3400" kern="1200" dirty="0" err="1">
              <a:solidFill>
                <a:schemeClr val="tx1"/>
              </a:solidFill>
              <a:latin typeface="Times New Roman" panose="02020603050405020304" pitchFamily="18" charset="0"/>
              <a:cs typeface="Times New Roman" panose="02020603050405020304" pitchFamily="18" charset="0"/>
            </a:rPr>
            <a:t>Được</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Nhà</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nước</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đảm</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bảo</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thực</a:t>
          </a:r>
          <a:r>
            <a:rPr lang="en-GB" sz="3400" kern="1200" dirty="0">
              <a:solidFill>
                <a:schemeClr val="tx1"/>
              </a:solidFill>
              <a:latin typeface="Times New Roman" panose="02020603050405020304" pitchFamily="18" charset="0"/>
              <a:cs typeface="Times New Roman" panose="02020603050405020304" pitchFamily="18" charset="0"/>
            </a:rPr>
            <a:t> </a:t>
          </a:r>
          <a:r>
            <a:rPr lang="en-GB" sz="3400" kern="1200" dirty="0" err="1">
              <a:solidFill>
                <a:schemeClr val="tx1"/>
              </a:solidFill>
              <a:latin typeface="Times New Roman" panose="02020603050405020304" pitchFamily="18" charset="0"/>
              <a:cs typeface="Times New Roman" panose="02020603050405020304" pitchFamily="18" charset="0"/>
            </a:rPr>
            <a:t>hiện</a:t>
          </a:r>
          <a:endParaRPr lang="en-GB" sz="3400" kern="1200" dirty="0">
            <a:solidFill>
              <a:schemeClr val="tx1"/>
            </a:solidFill>
            <a:latin typeface="Times New Roman" panose="02020603050405020304" pitchFamily="18" charset="0"/>
            <a:cs typeface="Times New Roman" panose="02020603050405020304" pitchFamily="18" charset="0"/>
          </a:endParaRPr>
        </a:p>
      </dsp:txBody>
      <dsp:txXfrm>
        <a:off x="605224" y="3419893"/>
        <a:ext cx="7620041" cy="9856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DA63E-F0F3-4EB9-8383-BD701E4CDDED}">
      <dsp:nvSpPr>
        <dsp:cNvPr id="0" name=""/>
        <dsp:cNvSpPr/>
      </dsp:nvSpPr>
      <dsp:spPr>
        <a:xfrm>
          <a:off x="5167085" y="1881074"/>
          <a:ext cx="3655750" cy="634469"/>
        </a:xfrm>
        <a:custGeom>
          <a:avLst/>
          <a:gdLst/>
          <a:ahLst/>
          <a:cxnLst/>
          <a:rect l="0" t="0" r="0" b="0"/>
          <a:pathLst>
            <a:path>
              <a:moveTo>
                <a:pt x="0" y="0"/>
              </a:moveTo>
              <a:lnTo>
                <a:pt x="0" y="317234"/>
              </a:lnTo>
              <a:lnTo>
                <a:pt x="3655750" y="317234"/>
              </a:lnTo>
              <a:lnTo>
                <a:pt x="3655750" y="63446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779B2F-83E7-4D9F-9AB4-7BADE578A701}">
      <dsp:nvSpPr>
        <dsp:cNvPr id="0" name=""/>
        <dsp:cNvSpPr/>
      </dsp:nvSpPr>
      <dsp:spPr>
        <a:xfrm>
          <a:off x="5121365" y="1881074"/>
          <a:ext cx="91440" cy="634469"/>
        </a:xfrm>
        <a:custGeom>
          <a:avLst/>
          <a:gdLst/>
          <a:ahLst/>
          <a:cxnLst/>
          <a:rect l="0" t="0" r="0" b="0"/>
          <a:pathLst>
            <a:path>
              <a:moveTo>
                <a:pt x="45720" y="0"/>
              </a:moveTo>
              <a:lnTo>
                <a:pt x="45720" y="63446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8D1D23-D6D9-459D-A0F8-8F8518B3030F}">
      <dsp:nvSpPr>
        <dsp:cNvPr id="0" name=""/>
        <dsp:cNvSpPr/>
      </dsp:nvSpPr>
      <dsp:spPr>
        <a:xfrm>
          <a:off x="1511334" y="1881074"/>
          <a:ext cx="3655750" cy="634469"/>
        </a:xfrm>
        <a:custGeom>
          <a:avLst/>
          <a:gdLst/>
          <a:ahLst/>
          <a:cxnLst/>
          <a:rect l="0" t="0" r="0" b="0"/>
          <a:pathLst>
            <a:path>
              <a:moveTo>
                <a:pt x="3655750" y="0"/>
              </a:moveTo>
              <a:lnTo>
                <a:pt x="3655750" y="317234"/>
              </a:lnTo>
              <a:lnTo>
                <a:pt x="0" y="317234"/>
              </a:lnTo>
              <a:lnTo>
                <a:pt x="0" y="63446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DA8E40-31A1-47B9-A24D-69404BEAC996}">
      <dsp:nvSpPr>
        <dsp:cNvPr id="0" name=""/>
        <dsp:cNvSpPr/>
      </dsp:nvSpPr>
      <dsp:spPr>
        <a:xfrm>
          <a:off x="3656444" y="370434"/>
          <a:ext cx="3021281" cy="15106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solidFill>
                <a:schemeClr val="tx1"/>
              </a:solidFill>
              <a:latin typeface="Times New Roman" panose="02020603050405020304" pitchFamily="18" charset="0"/>
              <a:cs typeface="Times New Roman" panose="02020603050405020304" pitchFamily="18" charset="0"/>
            </a:rPr>
            <a:t>QPPL</a:t>
          </a:r>
        </a:p>
      </dsp:txBody>
      <dsp:txXfrm>
        <a:off x="3656444" y="370434"/>
        <a:ext cx="3021281" cy="1510640"/>
      </dsp:txXfrm>
    </dsp:sp>
    <dsp:sp modelId="{A6027C68-1A18-4205-AA80-A92BFB515D0E}">
      <dsp:nvSpPr>
        <dsp:cNvPr id="0" name=""/>
        <dsp:cNvSpPr/>
      </dsp:nvSpPr>
      <dsp:spPr>
        <a:xfrm>
          <a:off x="693" y="2515544"/>
          <a:ext cx="3021281" cy="151064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solidFill>
                <a:schemeClr val="tx1"/>
              </a:solidFill>
              <a:latin typeface="Times New Roman" panose="02020603050405020304" pitchFamily="18" charset="0"/>
              <a:cs typeface="Times New Roman" panose="02020603050405020304" pitchFamily="18" charset="0"/>
            </a:rPr>
            <a:t>GIẢ ĐỊNH</a:t>
          </a:r>
        </a:p>
      </dsp:txBody>
      <dsp:txXfrm>
        <a:off x="693" y="2515544"/>
        <a:ext cx="3021281" cy="1510640"/>
      </dsp:txXfrm>
    </dsp:sp>
    <dsp:sp modelId="{7CCC7FD4-8A8D-4598-AEEE-92FBBF3EEC59}">
      <dsp:nvSpPr>
        <dsp:cNvPr id="0" name=""/>
        <dsp:cNvSpPr/>
      </dsp:nvSpPr>
      <dsp:spPr>
        <a:xfrm>
          <a:off x="3656444" y="2515544"/>
          <a:ext cx="3021281" cy="151064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solidFill>
                <a:schemeClr val="tx1"/>
              </a:solidFill>
              <a:latin typeface="Times New Roman" panose="02020603050405020304" pitchFamily="18" charset="0"/>
              <a:cs typeface="Times New Roman" panose="02020603050405020304" pitchFamily="18" charset="0"/>
            </a:rPr>
            <a:t>QUY ĐỊNH</a:t>
          </a:r>
        </a:p>
      </dsp:txBody>
      <dsp:txXfrm>
        <a:off x="3656444" y="2515544"/>
        <a:ext cx="3021281" cy="1510640"/>
      </dsp:txXfrm>
    </dsp:sp>
    <dsp:sp modelId="{AD970947-A091-4129-A6DE-CD640BFB3966}">
      <dsp:nvSpPr>
        <dsp:cNvPr id="0" name=""/>
        <dsp:cNvSpPr/>
      </dsp:nvSpPr>
      <dsp:spPr>
        <a:xfrm>
          <a:off x="7312195" y="2515544"/>
          <a:ext cx="3021281" cy="151064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solidFill>
                <a:schemeClr val="tx1"/>
              </a:solidFill>
              <a:latin typeface="Times New Roman" panose="02020603050405020304" pitchFamily="18" charset="0"/>
              <a:cs typeface="Times New Roman" panose="02020603050405020304" pitchFamily="18" charset="0"/>
            </a:rPr>
            <a:t>CHẾ TÀI</a:t>
          </a:r>
        </a:p>
      </dsp:txBody>
      <dsp:txXfrm>
        <a:off x="7312195" y="2515544"/>
        <a:ext cx="3021281" cy="15106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AFB9F-AAEF-4EB3-92A7-6E92B8B16CDF}">
      <dsp:nvSpPr>
        <dsp:cNvPr id="0" name=""/>
        <dsp:cNvSpPr/>
      </dsp:nvSpPr>
      <dsp:spPr>
        <a:xfrm>
          <a:off x="5203384" y="2661557"/>
          <a:ext cx="1039559" cy="1117526"/>
        </a:xfrm>
        <a:custGeom>
          <a:avLst/>
          <a:gdLst/>
          <a:ahLst/>
          <a:cxnLst/>
          <a:rect l="0" t="0" r="0" b="0"/>
          <a:pathLst>
            <a:path>
              <a:moveTo>
                <a:pt x="0" y="0"/>
              </a:moveTo>
              <a:lnTo>
                <a:pt x="519779" y="0"/>
              </a:lnTo>
              <a:lnTo>
                <a:pt x="519779" y="1117526"/>
              </a:lnTo>
              <a:lnTo>
                <a:pt x="1039559" y="111752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8007A7-555B-4285-B3A7-375878F67A3A}">
      <dsp:nvSpPr>
        <dsp:cNvPr id="0" name=""/>
        <dsp:cNvSpPr/>
      </dsp:nvSpPr>
      <dsp:spPr>
        <a:xfrm>
          <a:off x="5203384" y="1544030"/>
          <a:ext cx="1039559" cy="1117526"/>
        </a:xfrm>
        <a:custGeom>
          <a:avLst/>
          <a:gdLst/>
          <a:ahLst/>
          <a:cxnLst/>
          <a:rect l="0" t="0" r="0" b="0"/>
          <a:pathLst>
            <a:path>
              <a:moveTo>
                <a:pt x="0" y="1117526"/>
              </a:moveTo>
              <a:lnTo>
                <a:pt x="519779" y="1117526"/>
              </a:lnTo>
              <a:lnTo>
                <a:pt x="519779" y="0"/>
              </a:lnTo>
              <a:lnTo>
                <a:pt x="1039559"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04AF55-7CE6-4F23-A843-47E4EBB985F3}">
      <dsp:nvSpPr>
        <dsp:cNvPr id="0" name=""/>
        <dsp:cNvSpPr/>
      </dsp:nvSpPr>
      <dsp:spPr>
        <a:xfrm>
          <a:off x="5589" y="1868893"/>
          <a:ext cx="5197795" cy="1585327"/>
        </a:xfrm>
        <a:prstGeom prst="rect">
          <a:avLst/>
        </a:prstGeom>
        <a:solidFill>
          <a:schemeClr val="accent2">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vi-VN" sz="4600" kern="1200" dirty="0">
              <a:solidFill>
                <a:schemeClr val="tx1"/>
              </a:solidFill>
              <a:latin typeface="Times New Roman" panose="02020603050405020304" pitchFamily="18" charset="0"/>
              <a:cs typeface="Times New Roman" panose="02020603050405020304" pitchFamily="18" charset="0"/>
            </a:rPr>
            <a:t>Văn bản QPPL</a:t>
          </a:r>
          <a:endParaRPr lang="en-GB" sz="4600" kern="1200" dirty="0">
            <a:solidFill>
              <a:schemeClr val="tx1"/>
            </a:solidFill>
            <a:latin typeface="Times New Roman" panose="02020603050405020304" pitchFamily="18" charset="0"/>
            <a:cs typeface="Times New Roman" panose="02020603050405020304" pitchFamily="18" charset="0"/>
          </a:endParaRPr>
        </a:p>
      </dsp:txBody>
      <dsp:txXfrm>
        <a:off x="5589" y="1868893"/>
        <a:ext cx="5197795" cy="1585327"/>
      </dsp:txXfrm>
    </dsp:sp>
    <dsp:sp modelId="{F872D588-F80A-48C0-9855-CC7AB9738EC6}">
      <dsp:nvSpPr>
        <dsp:cNvPr id="0" name=""/>
        <dsp:cNvSpPr/>
      </dsp:nvSpPr>
      <dsp:spPr>
        <a:xfrm>
          <a:off x="6242943" y="751367"/>
          <a:ext cx="5197795" cy="1585327"/>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vi-VN" sz="4600" kern="1200" dirty="0">
              <a:solidFill>
                <a:schemeClr val="tx1"/>
              </a:solidFill>
              <a:latin typeface="Times New Roman" panose="02020603050405020304" pitchFamily="18" charset="0"/>
              <a:cs typeface="Times New Roman" panose="02020603050405020304" pitchFamily="18" charset="0"/>
            </a:rPr>
            <a:t>a. Văn bản Luật</a:t>
          </a:r>
          <a:endParaRPr lang="en-GB" sz="4600" kern="1200" dirty="0">
            <a:solidFill>
              <a:schemeClr val="tx1"/>
            </a:solidFill>
            <a:latin typeface="Times New Roman" panose="02020603050405020304" pitchFamily="18" charset="0"/>
            <a:cs typeface="Times New Roman" panose="02020603050405020304" pitchFamily="18" charset="0"/>
          </a:endParaRPr>
        </a:p>
      </dsp:txBody>
      <dsp:txXfrm>
        <a:off x="6242943" y="751367"/>
        <a:ext cx="5197795" cy="1585327"/>
      </dsp:txXfrm>
    </dsp:sp>
    <dsp:sp modelId="{52377286-156B-4D6B-AA05-EAD386CB3D94}">
      <dsp:nvSpPr>
        <dsp:cNvPr id="0" name=""/>
        <dsp:cNvSpPr/>
      </dsp:nvSpPr>
      <dsp:spPr>
        <a:xfrm>
          <a:off x="6242943" y="2986419"/>
          <a:ext cx="5197795" cy="1585327"/>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vi-VN" sz="4600" kern="1200" dirty="0">
              <a:solidFill>
                <a:schemeClr val="tx1"/>
              </a:solidFill>
              <a:latin typeface="Times New Roman" panose="02020603050405020304" pitchFamily="18" charset="0"/>
              <a:cs typeface="Times New Roman" panose="02020603050405020304" pitchFamily="18" charset="0"/>
            </a:rPr>
            <a:t>b. Văn bản dưới Luật</a:t>
          </a:r>
          <a:endParaRPr lang="en-GB" sz="4600" kern="1200" dirty="0">
            <a:solidFill>
              <a:schemeClr val="tx1"/>
            </a:solidFill>
            <a:latin typeface="Times New Roman" panose="02020603050405020304" pitchFamily="18" charset="0"/>
            <a:cs typeface="Times New Roman" panose="02020603050405020304" pitchFamily="18" charset="0"/>
          </a:endParaRPr>
        </a:p>
      </dsp:txBody>
      <dsp:txXfrm>
        <a:off x="6242943" y="2986419"/>
        <a:ext cx="5197795" cy="15853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ADB98-0823-4B22-B7A8-96A6DB07C705}">
      <dsp:nvSpPr>
        <dsp:cNvPr id="0" name=""/>
        <dsp:cNvSpPr/>
      </dsp:nvSpPr>
      <dsp:spPr>
        <a:xfrm>
          <a:off x="5403169" y="2177427"/>
          <a:ext cx="3822782" cy="663458"/>
        </a:xfrm>
        <a:custGeom>
          <a:avLst/>
          <a:gdLst/>
          <a:ahLst/>
          <a:cxnLst/>
          <a:rect l="0" t="0" r="0" b="0"/>
          <a:pathLst>
            <a:path>
              <a:moveTo>
                <a:pt x="0" y="0"/>
              </a:moveTo>
              <a:lnTo>
                <a:pt x="0" y="331729"/>
              </a:lnTo>
              <a:lnTo>
                <a:pt x="3822782" y="331729"/>
              </a:lnTo>
              <a:lnTo>
                <a:pt x="3822782" y="66345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E8144E-81F8-4C3D-8D62-90751638E424}">
      <dsp:nvSpPr>
        <dsp:cNvPr id="0" name=""/>
        <dsp:cNvSpPr/>
      </dsp:nvSpPr>
      <dsp:spPr>
        <a:xfrm>
          <a:off x="5357449" y="2177427"/>
          <a:ext cx="91440" cy="663458"/>
        </a:xfrm>
        <a:custGeom>
          <a:avLst/>
          <a:gdLst/>
          <a:ahLst/>
          <a:cxnLst/>
          <a:rect l="0" t="0" r="0" b="0"/>
          <a:pathLst>
            <a:path>
              <a:moveTo>
                <a:pt x="45720" y="0"/>
              </a:moveTo>
              <a:lnTo>
                <a:pt x="45720" y="66345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CE9CE4-AD7B-46D7-9743-DDB70975677A}">
      <dsp:nvSpPr>
        <dsp:cNvPr id="0" name=""/>
        <dsp:cNvSpPr/>
      </dsp:nvSpPr>
      <dsp:spPr>
        <a:xfrm>
          <a:off x="1580387" y="2177427"/>
          <a:ext cx="3822782" cy="663458"/>
        </a:xfrm>
        <a:custGeom>
          <a:avLst/>
          <a:gdLst/>
          <a:ahLst/>
          <a:cxnLst/>
          <a:rect l="0" t="0" r="0" b="0"/>
          <a:pathLst>
            <a:path>
              <a:moveTo>
                <a:pt x="3822782" y="0"/>
              </a:moveTo>
              <a:lnTo>
                <a:pt x="3822782" y="331729"/>
              </a:lnTo>
              <a:lnTo>
                <a:pt x="0" y="331729"/>
              </a:lnTo>
              <a:lnTo>
                <a:pt x="0" y="66345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B4E1EE-FB80-419D-ACDC-58B4901115E3}">
      <dsp:nvSpPr>
        <dsp:cNvPr id="0" name=""/>
        <dsp:cNvSpPr/>
      </dsp:nvSpPr>
      <dsp:spPr>
        <a:xfrm>
          <a:off x="3823507" y="597765"/>
          <a:ext cx="3159324" cy="1579662"/>
        </a:xfrm>
        <a:prstGeom prst="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QHPL</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3823507" y="597765"/>
        <a:ext cx="3159324" cy="1579662"/>
      </dsp:txXfrm>
    </dsp:sp>
    <dsp:sp modelId="{5C1002A7-F962-40BB-B80B-FB93F49350AD}">
      <dsp:nvSpPr>
        <dsp:cNvPr id="0" name=""/>
        <dsp:cNvSpPr/>
      </dsp:nvSpPr>
      <dsp:spPr>
        <a:xfrm>
          <a:off x="725" y="2840886"/>
          <a:ext cx="3159324" cy="1579662"/>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CHỦ THỂ</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725" y="2840886"/>
        <a:ext cx="3159324" cy="1579662"/>
      </dsp:txXfrm>
    </dsp:sp>
    <dsp:sp modelId="{E23C370D-1983-484D-932E-36BAC1DA0B57}">
      <dsp:nvSpPr>
        <dsp:cNvPr id="0" name=""/>
        <dsp:cNvSpPr/>
      </dsp:nvSpPr>
      <dsp:spPr>
        <a:xfrm>
          <a:off x="3823507" y="2840886"/>
          <a:ext cx="3159324" cy="1579662"/>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KHÁCH THỂ</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3823507" y="2840886"/>
        <a:ext cx="3159324" cy="1579662"/>
      </dsp:txXfrm>
    </dsp:sp>
    <dsp:sp modelId="{D3040FC7-FE1A-48DE-B8B8-0969DC2C54B2}">
      <dsp:nvSpPr>
        <dsp:cNvPr id="0" name=""/>
        <dsp:cNvSpPr/>
      </dsp:nvSpPr>
      <dsp:spPr>
        <a:xfrm>
          <a:off x="7646290" y="2840886"/>
          <a:ext cx="3159324" cy="1579662"/>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NỘI DUNG</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7646290" y="2840886"/>
        <a:ext cx="3159324" cy="15796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9667A-4B4E-4896-9CCA-EBAB783CE817}">
      <dsp:nvSpPr>
        <dsp:cNvPr id="0" name=""/>
        <dsp:cNvSpPr/>
      </dsp:nvSpPr>
      <dsp:spPr>
        <a:xfrm>
          <a:off x="1310836" y="1984"/>
          <a:ext cx="3949297" cy="2369578"/>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vi-VN" sz="3200" kern="1200" dirty="0">
              <a:solidFill>
                <a:schemeClr val="tx1"/>
              </a:solidFill>
              <a:latin typeface="Times New Roman" panose="02020603050405020304" pitchFamily="18" charset="0"/>
              <a:cs typeface="Times New Roman" panose="02020603050405020304" pitchFamily="18" charset="0"/>
            </a:rPr>
            <a:t>1. Là hành vi </a:t>
          </a:r>
          <a:r>
            <a:rPr lang="vi-VN" sz="3200" i="1" kern="1200" dirty="0">
              <a:solidFill>
                <a:schemeClr val="tx1"/>
              </a:solidFill>
              <a:latin typeface="Times New Roman" panose="02020603050405020304" pitchFamily="18" charset="0"/>
              <a:cs typeface="Times New Roman" panose="02020603050405020304" pitchFamily="18" charset="0"/>
            </a:rPr>
            <a:t>(hành động hoặc không hành động)</a:t>
          </a:r>
          <a:r>
            <a:rPr lang="vi-VN" sz="3200" kern="1200" dirty="0">
              <a:solidFill>
                <a:schemeClr val="tx1"/>
              </a:solidFill>
              <a:latin typeface="Times New Roman" panose="02020603050405020304" pitchFamily="18" charset="0"/>
              <a:cs typeface="Times New Roman" panose="02020603050405020304" pitchFamily="18" charset="0"/>
            </a:rPr>
            <a:t> xác định.</a:t>
          </a:r>
          <a:endParaRPr lang="en-GB" sz="3200" kern="1200" dirty="0">
            <a:solidFill>
              <a:schemeClr val="tx1"/>
            </a:solidFill>
            <a:latin typeface="Times New Roman" panose="02020603050405020304" pitchFamily="18" charset="0"/>
            <a:cs typeface="Times New Roman" panose="02020603050405020304" pitchFamily="18" charset="0"/>
          </a:endParaRPr>
        </a:p>
      </dsp:txBody>
      <dsp:txXfrm>
        <a:off x="1310836" y="1984"/>
        <a:ext cx="3949297" cy="2369578"/>
      </dsp:txXfrm>
    </dsp:sp>
    <dsp:sp modelId="{C8DE3224-0BFA-4B74-B6D6-3B6ABBAFDA36}">
      <dsp:nvSpPr>
        <dsp:cNvPr id="0" name=""/>
        <dsp:cNvSpPr/>
      </dsp:nvSpPr>
      <dsp:spPr>
        <a:xfrm>
          <a:off x="5655063" y="1984"/>
          <a:ext cx="3949297" cy="2369578"/>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vi-VN" sz="3200" kern="1200" dirty="0">
              <a:solidFill>
                <a:schemeClr val="tx1"/>
              </a:solidFill>
              <a:latin typeface="Times New Roman" panose="02020603050405020304" pitchFamily="18" charset="0"/>
              <a:cs typeface="Times New Roman" panose="02020603050405020304" pitchFamily="18" charset="0"/>
            </a:rPr>
            <a:t>2. Là hành vi </a:t>
          </a:r>
          <a:r>
            <a:rPr lang="vi-VN" sz="3200" b="1" kern="1200" dirty="0">
              <a:solidFill>
                <a:schemeClr val="tx1"/>
              </a:solidFill>
              <a:latin typeface="Times New Roman" panose="02020603050405020304" pitchFamily="18" charset="0"/>
              <a:cs typeface="Times New Roman" panose="02020603050405020304" pitchFamily="18" charset="0"/>
            </a:rPr>
            <a:t>trái pháp luật.</a:t>
          </a:r>
          <a:endParaRPr lang="en-GB" sz="3200" b="1" kern="1200" dirty="0">
            <a:solidFill>
              <a:schemeClr val="tx1"/>
            </a:solidFill>
            <a:latin typeface="Times New Roman" panose="02020603050405020304" pitchFamily="18" charset="0"/>
            <a:cs typeface="Times New Roman" panose="02020603050405020304" pitchFamily="18" charset="0"/>
          </a:endParaRPr>
        </a:p>
      </dsp:txBody>
      <dsp:txXfrm>
        <a:off x="5655063" y="1984"/>
        <a:ext cx="3949297" cy="2369578"/>
      </dsp:txXfrm>
    </dsp:sp>
    <dsp:sp modelId="{E08548A1-111F-4AA4-BD37-CCF648C7C48A}">
      <dsp:nvSpPr>
        <dsp:cNvPr id="0" name=""/>
        <dsp:cNvSpPr/>
      </dsp:nvSpPr>
      <dsp:spPr>
        <a:xfrm>
          <a:off x="1310836" y="2766493"/>
          <a:ext cx="3949297" cy="2369578"/>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vi-VN" sz="3200" kern="1200" dirty="0">
              <a:solidFill>
                <a:schemeClr val="tx1"/>
              </a:solidFill>
              <a:latin typeface="Times New Roman" panose="02020603050405020304" pitchFamily="18" charset="0"/>
              <a:cs typeface="Times New Roman" panose="02020603050405020304" pitchFamily="18" charset="0"/>
            </a:rPr>
            <a:t>3. Là hành vi </a:t>
          </a:r>
          <a:r>
            <a:rPr lang="vi-VN" sz="3200" b="1" kern="1200" dirty="0">
              <a:solidFill>
                <a:schemeClr val="tx1"/>
              </a:solidFill>
              <a:latin typeface="Times New Roman" panose="02020603050405020304" pitchFamily="18" charset="0"/>
              <a:cs typeface="Times New Roman" panose="02020603050405020304" pitchFamily="18" charset="0"/>
            </a:rPr>
            <a:t>có lỗi.</a:t>
          </a:r>
          <a:endParaRPr lang="en-GB" sz="3200" b="1" kern="1200" dirty="0">
            <a:solidFill>
              <a:schemeClr val="tx1"/>
            </a:solidFill>
            <a:latin typeface="Times New Roman" panose="02020603050405020304" pitchFamily="18" charset="0"/>
            <a:cs typeface="Times New Roman" panose="02020603050405020304" pitchFamily="18" charset="0"/>
          </a:endParaRPr>
        </a:p>
      </dsp:txBody>
      <dsp:txXfrm>
        <a:off x="1310836" y="2766493"/>
        <a:ext cx="3949297" cy="2369578"/>
      </dsp:txXfrm>
    </dsp:sp>
    <dsp:sp modelId="{0606E799-809B-4408-BF11-207C76ED3EF9}">
      <dsp:nvSpPr>
        <dsp:cNvPr id="0" name=""/>
        <dsp:cNvSpPr/>
      </dsp:nvSpPr>
      <dsp:spPr>
        <a:xfrm>
          <a:off x="5655063" y="2766493"/>
          <a:ext cx="3949297" cy="2369578"/>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vi-VN" sz="3200" kern="1200" dirty="0">
              <a:solidFill>
                <a:schemeClr val="tx1"/>
              </a:solidFill>
              <a:latin typeface="Times New Roman" panose="02020603050405020304" pitchFamily="18" charset="0"/>
              <a:cs typeface="Times New Roman" panose="02020603050405020304" pitchFamily="18" charset="0"/>
            </a:rPr>
            <a:t>4. Là hành vi do chủ thể </a:t>
          </a:r>
          <a:r>
            <a:rPr lang="vi-VN" sz="3200" b="1" kern="1200" dirty="0">
              <a:solidFill>
                <a:schemeClr val="tx1"/>
              </a:solidFill>
              <a:latin typeface="Times New Roman" panose="02020603050405020304" pitchFamily="18" charset="0"/>
              <a:cs typeface="Times New Roman" panose="02020603050405020304" pitchFamily="18" charset="0"/>
            </a:rPr>
            <a:t>có năng lực trách nhiệm pháp lý </a:t>
          </a:r>
          <a:r>
            <a:rPr lang="vi-VN" sz="3200" kern="1200" dirty="0">
              <a:solidFill>
                <a:schemeClr val="tx1"/>
              </a:solidFill>
              <a:latin typeface="Times New Roman" panose="02020603050405020304" pitchFamily="18" charset="0"/>
              <a:cs typeface="Times New Roman" panose="02020603050405020304" pitchFamily="18" charset="0"/>
            </a:rPr>
            <a:t>thực hiện</a:t>
          </a:r>
          <a:endParaRPr lang="en-GB" sz="3200" kern="1200" dirty="0">
            <a:solidFill>
              <a:schemeClr val="tx1"/>
            </a:solidFill>
            <a:latin typeface="Times New Roman" panose="02020603050405020304" pitchFamily="18" charset="0"/>
            <a:cs typeface="Times New Roman" panose="02020603050405020304" pitchFamily="18" charset="0"/>
          </a:endParaRPr>
        </a:p>
      </dsp:txBody>
      <dsp:txXfrm>
        <a:off x="5655063" y="2766493"/>
        <a:ext cx="3949297" cy="23695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DFE46-37C1-405D-A878-8BB5D09440D0}">
      <dsp:nvSpPr>
        <dsp:cNvPr id="0" name=""/>
        <dsp:cNvSpPr/>
      </dsp:nvSpPr>
      <dsp:spPr>
        <a:xfrm rot="16200000">
          <a:off x="1493270" y="-1493270"/>
          <a:ext cx="2400300" cy="5386841"/>
        </a:xfrm>
        <a:prstGeom prst="round1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MẶT KHÁCH QUAN</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rot="5400000">
        <a:off x="0" y="0"/>
        <a:ext cx="5386841" cy="1800225"/>
      </dsp:txXfrm>
    </dsp:sp>
    <dsp:sp modelId="{4978FB1E-8DD9-4992-BB23-2578F2902A54}">
      <dsp:nvSpPr>
        <dsp:cNvPr id="0" name=""/>
        <dsp:cNvSpPr/>
      </dsp:nvSpPr>
      <dsp:spPr>
        <a:xfrm>
          <a:off x="5386841" y="0"/>
          <a:ext cx="5386841" cy="2400300"/>
        </a:xfrm>
        <a:prstGeom prst="round1Rect">
          <a:avLst/>
        </a:prstGeom>
        <a:solidFill>
          <a:schemeClr val="accent3">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MẶT CHỦ QUAN</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5386841" y="0"/>
        <a:ext cx="5386841" cy="1800225"/>
      </dsp:txXfrm>
    </dsp:sp>
    <dsp:sp modelId="{0C980157-95D5-4EFC-9D24-3F86CD2C54FA}">
      <dsp:nvSpPr>
        <dsp:cNvPr id="0" name=""/>
        <dsp:cNvSpPr/>
      </dsp:nvSpPr>
      <dsp:spPr>
        <a:xfrm rot="10800000">
          <a:off x="0" y="2400300"/>
          <a:ext cx="5386841" cy="2400300"/>
        </a:xfrm>
        <a:prstGeom prst="round1Rect">
          <a:avLst/>
        </a:prstGeom>
        <a:solidFill>
          <a:schemeClr val="accent6">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CHỦ THỂ</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rot="10800000">
        <a:off x="0" y="3000374"/>
        <a:ext cx="5386841" cy="1800225"/>
      </dsp:txXfrm>
    </dsp:sp>
    <dsp:sp modelId="{50C63351-E3E0-4CE7-89D8-89650383D2CD}">
      <dsp:nvSpPr>
        <dsp:cNvPr id="0" name=""/>
        <dsp:cNvSpPr/>
      </dsp:nvSpPr>
      <dsp:spPr>
        <a:xfrm rot="5400000">
          <a:off x="6880112" y="907029"/>
          <a:ext cx="2400300" cy="5386841"/>
        </a:xfrm>
        <a:prstGeom prst="round1Rect">
          <a:avLst/>
        </a:prstGeom>
        <a:solidFill>
          <a:schemeClr val="accent2">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KHÁCH THỂ</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rot="-5400000">
        <a:off x="5386841" y="3000374"/>
        <a:ext cx="5386841" cy="1800225"/>
      </dsp:txXfrm>
    </dsp:sp>
    <dsp:sp modelId="{A71409DB-EAF6-4B3E-AAC0-B2917F90DB80}">
      <dsp:nvSpPr>
        <dsp:cNvPr id="0" name=""/>
        <dsp:cNvSpPr/>
      </dsp:nvSpPr>
      <dsp:spPr>
        <a:xfrm>
          <a:off x="3770789" y="1800224"/>
          <a:ext cx="3232104" cy="1200150"/>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VPPL</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3829375" y="1858810"/>
        <a:ext cx="3114932" cy="10829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C93DF-E69B-4B0B-9B09-A0ACA492E9BB}" type="datetimeFigureOut">
              <a:rPr lang="en-GB" smtClean="0"/>
              <a:t>20/12/2023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AE92B-0074-45EA-A911-5467A41D08F5}" type="slidenum">
              <a:rPr lang="en-GB" smtClean="0"/>
              <a:t>‹#›</a:t>
            </a:fld>
            <a:endParaRPr lang="en-GB"/>
          </a:p>
        </p:txBody>
      </p:sp>
    </p:spTree>
    <p:extLst>
      <p:ext uri="{BB962C8B-B14F-4D97-AF65-F5344CB8AC3E}">
        <p14:creationId xmlns:p14="http://schemas.microsoft.com/office/powerpoint/2010/main" val="297693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7AE92B-0074-45EA-A911-5467A41D08F5}" type="slidenum">
              <a:rPr lang="en-GB" smtClean="0"/>
              <a:t>14</a:t>
            </a:fld>
            <a:endParaRPr lang="en-GB"/>
          </a:p>
        </p:txBody>
      </p:sp>
    </p:spTree>
    <p:extLst>
      <p:ext uri="{BB962C8B-B14F-4D97-AF65-F5344CB8AC3E}">
        <p14:creationId xmlns:p14="http://schemas.microsoft.com/office/powerpoint/2010/main" val="393197158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556BB343-C091-4156-95AC-67919CA91409}" type="slidenum">
              <a:rPr lang="en-GB" smtClean="0"/>
              <a:t>‹#›</a:t>
            </a:fld>
            <a:endParaRPr lang="en-GB"/>
          </a:p>
        </p:txBody>
      </p:sp>
    </p:spTree>
    <p:extLst>
      <p:ext uri="{BB962C8B-B14F-4D97-AF65-F5344CB8AC3E}">
        <p14:creationId xmlns:p14="http://schemas.microsoft.com/office/powerpoint/2010/main" val="217671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80454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13377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209260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94E4B9D-0FBD-4796-8F90-09D1BACCEE4F}" type="datetimeFigureOut">
              <a:rPr lang="en-GB" smtClean="0"/>
              <a:t>20/12/2023</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56BB343-C091-4156-95AC-67919CA91409}" type="slidenum">
              <a:rPr lang="en-GB" smtClean="0"/>
              <a:t>‹#›</a:t>
            </a:fld>
            <a:endParaRPr lang="en-GB"/>
          </a:p>
        </p:txBody>
      </p:sp>
    </p:spTree>
    <p:extLst>
      <p:ext uri="{BB962C8B-B14F-4D97-AF65-F5344CB8AC3E}">
        <p14:creationId xmlns:p14="http://schemas.microsoft.com/office/powerpoint/2010/main" val="97638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E4B9D-0FBD-4796-8F90-09D1BACCEE4F}"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8548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E4B9D-0FBD-4796-8F90-09D1BACCEE4F}" type="datetimeFigureOut">
              <a:rPr lang="en-GB" smtClean="0"/>
              <a:t>20/12/2023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367933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E4B9D-0FBD-4796-8F90-09D1BACCEE4F}" type="datetimeFigureOut">
              <a:rPr lang="en-GB" smtClean="0"/>
              <a:t>20/12/2023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09608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E4B9D-0FBD-4796-8F90-09D1BACCEE4F}" type="datetimeFigureOut">
              <a:rPr lang="en-GB" smtClean="0"/>
              <a:t>20/12/2023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357300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E4B9D-0FBD-4796-8F90-09D1BACCEE4F}"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409856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E4B9D-0FBD-4796-8F90-09D1BACCEE4F}" type="datetimeFigureOut">
              <a:rPr lang="en-GB" smtClean="0"/>
              <a:t>20/12/2023</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44911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94E4B9D-0FBD-4796-8F90-09D1BACCEE4F}" type="datetimeFigureOut">
              <a:rPr lang="en-GB" smtClean="0"/>
              <a:t>20/12/2023</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556BB343-C091-4156-95AC-67919CA91409}" type="slidenum">
              <a:rPr lang="en-GB" smtClean="0"/>
              <a:t>‹#›</a:t>
            </a:fld>
            <a:endParaRPr lang="en-GB"/>
          </a:p>
        </p:txBody>
      </p:sp>
    </p:spTree>
    <p:extLst>
      <p:ext uri="{BB962C8B-B14F-4D97-AF65-F5344CB8AC3E}">
        <p14:creationId xmlns:p14="http://schemas.microsoft.com/office/powerpoint/2010/main" val="9935942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mailtn@ntu.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4.xml.rels><?xml version="1.0" encoding="UTF-8" standalone="yes"?>
<Relationships xmlns="http://schemas.openxmlformats.org/package/2006/relationships"><Relationship Id="rId2" Type="http://schemas.openxmlformats.org/officeDocument/2006/relationships/image" Target="../media/image25.jf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6E24-67F2-7681-FEB6-CE9AE5A7D756}"/>
              </a:ext>
            </a:extLst>
          </p:cNvPr>
          <p:cNvSpPr>
            <a:spLocks noGrp="1"/>
          </p:cNvSpPr>
          <p:nvPr>
            <p:ph type="title"/>
          </p:nvPr>
        </p:nvSpPr>
        <p:spPr>
          <a:xfrm>
            <a:off x="2245360" y="193040"/>
            <a:ext cx="9164320" cy="1737360"/>
          </a:xfrm>
        </p:spPr>
        <p:txBody>
          <a:bodyPr>
            <a:noAutofit/>
          </a:bodyPr>
          <a:lstStyle/>
          <a:p>
            <a:pPr algn="ctr" eaLnBrk="1" fontAlgn="auto" hangingPunct="1">
              <a:lnSpc>
                <a:spcPct val="100000"/>
              </a:lnSpc>
              <a:spcAft>
                <a:spcPts val="0"/>
              </a:spcAft>
              <a:defRPr/>
            </a:pPr>
            <a:r>
              <a:rPr lang="en-US" sz="3200" b="1" dirty="0">
                <a:solidFill>
                  <a:srgbClr val="C00000"/>
                </a:solidFill>
                <a:latin typeface="Times New Roman" panose="02020603050405020304" pitchFamily="18" charset="0"/>
                <a:cs typeface="Times New Roman" panose="02020603050405020304" pitchFamily="18" charset="0"/>
              </a:rPr>
              <a:t>TRƯỜNG ĐẠI HỌC NHA TRANG</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KHOA </a:t>
            </a:r>
            <a:r>
              <a:rPr lang="en-US" sz="3200" b="1" dirty="0" err="1">
                <a:solidFill>
                  <a:srgbClr val="C00000"/>
                </a:solidFill>
                <a:latin typeface="Times New Roman" panose="02020603050405020304" pitchFamily="18" charset="0"/>
                <a:cs typeface="Times New Roman" panose="02020603050405020304" pitchFamily="18" charset="0"/>
              </a:rPr>
              <a:t>KHOA</a:t>
            </a:r>
            <a:r>
              <a:rPr lang="en-US" sz="3200" b="1" dirty="0">
                <a:solidFill>
                  <a:srgbClr val="C00000"/>
                </a:solidFill>
                <a:latin typeface="Times New Roman" panose="02020603050405020304" pitchFamily="18" charset="0"/>
                <a:cs typeface="Times New Roman" panose="02020603050405020304" pitchFamily="18" charset="0"/>
              </a:rPr>
              <a:t> HỌC XÃ HỘI VÀ NHÂN VĂN</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BỘ MÔN LUẬT</a:t>
            </a:r>
            <a:endParaRPr lang="en-GB"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091D23-A675-15CF-19F7-20AC3712E890}"/>
              </a:ext>
            </a:extLst>
          </p:cNvPr>
          <p:cNvSpPr>
            <a:spLocks noGrp="1"/>
          </p:cNvSpPr>
          <p:nvPr>
            <p:ph idx="1"/>
          </p:nvPr>
        </p:nvSpPr>
        <p:spPr>
          <a:xfrm>
            <a:off x="772160" y="2296160"/>
            <a:ext cx="10637520" cy="3931920"/>
          </a:xfrm>
          <a:solidFill>
            <a:schemeClr val="accent1">
              <a:lumMod val="20000"/>
              <a:lumOff val="80000"/>
            </a:schemeClr>
          </a:solidFill>
        </p:spPr>
        <p:txBody>
          <a:bodyPr>
            <a:normAutofit/>
          </a:bodyPr>
          <a:lstStyle/>
          <a:p>
            <a:pPr marL="0" indent="0" algn="ctr">
              <a:lnSpc>
                <a:spcPct val="150000"/>
              </a:lnSpc>
              <a:buNone/>
            </a:pPr>
            <a:r>
              <a:rPr lang="vi-VN" sz="4000" b="1" dirty="0">
                <a:latin typeface="Times New Roman" panose="02020603050405020304" pitchFamily="18" charset="0"/>
                <a:cs typeface="Times New Roman" panose="02020603050405020304" pitchFamily="18" charset="0"/>
              </a:rPr>
              <a:t>BÀI GIẢNG PHÁP LUẬT ĐẠI CƯƠNG</a:t>
            </a:r>
            <a:endParaRPr lang="vi-VN" sz="3600" dirty="0">
              <a:latin typeface="Times New Roman" panose="02020603050405020304" pitchFamily="18" charset="0"/>
              <a:cs typeface="Times New Roman" panose="02020603050405020304" pitchFamily="18" charset="0"/>
            </a:endParaRPr>
          </a:p>
          <a:p>
            <a:pPr marL="0" indent="0" algn="r">
              <a:lnSpc>
                <a:spcPct val="100000"/>
              </a:lnSpc>
              <a:buNone/>
            </a:pPr>
            <a:r>
              <a:rPr lang="vi-VN" sz="3200" dirty="0">
                <a:latin typeface="Times New Roman" panose="02020603050405020304" pitchFamily="18" charset="0"/>
                <a:cs typeface="Times New Roman" panose="02020603050405020304" pitchFamily="18" charset="0"/>
              </a:rPr>
              <a:t>Gv: Th.s Lê Thị Ngọc Mai</a:t>
            </a:r>
          </a:p>
          <a:p>
            <a:pPr marL="0" indent="0" algn="r">
              <a:lnSpc>
                <a:spcPct val="100000"/>
              </a:lnSpc>
              <a:buNone/>
            </a:pPr>
            <a:r>
              <a:rPr lang="vi-VN" sz="3200" dirty="0">
                <a:latin typeface="Times New Roman" panose="02020603050405020304" pitchFamily="18" charset="0"/>
                <a:cs typeface="Times New Roman" panose="02020603050405020304" pitchFamily="18" charset="0"/>
              </a:rPr>
              <a:t>Email: </a:t>
            </a:r>
            <a:r>
              <a:rPr lang="vi-VN" sz="3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mailtn@ntu.edu.vn</a:t>
            </a:r>
            <a:endParaRPr lang="vi-VN" sz="3200" dirty="0">
              <a:latin typeface="Times New Roman" panose="02020603050405020304" pitchFamily="18" charset="0"/>
              <a:cs typeface="Times New Roman" panose="02020603050405020304" pitchFamily="18" charset="0"/>
            </a:endParaRPr>
          </a:p>
          <a:p>
            <a:pPr marL="0" indent="0" algn="r">
              <a:lnSpc>
                <a:spcPct val="100000"/>
              </a:lnSpc>
              <a:buNone/>
            </a:pPr>
            <a:r>
              <a:rPr lang="vi-VN" sz="3200" dirty="0">
                <a:latin typeface="Times New Roman" panose="02020603050405020304" pitchFamily="18" charset="0"/>
                <a:cs typeface="Times New Roman" panose="02020603050405020304" pitchFamily="18" charset="0"/>
              </a:rPr>
              <a:t>Sđt: 0384612589</a:t>
            </a:r>
            <a:endParaRPr lang="en-GB"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F24C63-C766-4075-8CAC-2A047C8F3C00}"/>
              </a:ext>
            </a:extLst>
          </p:cNvPr>
          <p:cNvPicPr>
            <a:picLocks noChangeAspect="1"/>
          </p:cNvPicPr>
          <p:nvPr/>
        </p:nvPicPr>
        <p:blipFill>
          <a:blip r:embed="rId3"/>
          <a:stretch>
            <a:fillRect/>
          </a:stretch>
        </p:blipFill>
        <p:spPr>
          <a:xfrm>
            <a:off x="626291" y="315436"/>
            <a:ext cx="1625600" cy="1492567"/>
          </a:xfrm>
          <a:prstGeom prst="rect">
            <a:avLst/>
          </a:prstGeom>
        </p:spPr>
      </p:pic>
    </p:spTree>
    <p:extLst>
      <p:ext uri="{BB962C8B-B14F-4D97-AF65-F5344CB8AC3E}">
        <p14:creationId xmlns:p14="http://schemas.microsoft.com/office/powerpoint/2010/main" val="1798559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6814-4E08-1F06-3692-611AD546959E}"/>
              </a:ext>
            </a:extLst>
          </p:cNvPr>
          <p:cNvSpPr>
            <a:spLocks noGrp="1"/>
          </p:cNvSpPr>
          <p:nvPr>
            <p:ph type="title"/>
          </p:nvPr>
        </p:nvSpPr>
        <p:spPr>
          <a:xfrm>
            <a:off x="805543" y="359229"/>
            <a:ext cx="10733313" cy="816428"/>
          </a:xfrm>
          <a:solidFill>
            <a:schemeClr val="accent1">
              <a:lumMod val="20000"/>
              <a:lumOff val="80000"/>
            </a:schemeClr>
          </a:solidFill>
        </p:spPr>
        <p:txBody>
          <a:bodyPr>
            <a:normAutofit/>
          </a:bodyPr>
          <a:lstStyle/>
          <a:p>
            <a:pPr algn="ctr"/>
            <a:r>
              <a:rPr lang="en-GB" sz="3200" b="1" dirty="0" err="1">
                <a:solidFill>
                  <a:srgbClr val="C00000"/>
                </a:solidFill>
                <a:latin typeface="Times New Roman" panose="02020603050405020304" pitchFamily="18" charset="0"/>
                <a:cs typeface="Times New Roman" panose="02020603050405020304" pitchFamily="18" charset="0"/>
              </a:rPr>
              <a:t>Khái</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niệm</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pháp</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luật</a:t>
            </a:r>
            <a:endParaRPr lang="en-GB"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95B0A4-71BA-7BAE-ADB5-F23617C74898}"/>
              </a:ext>
            </a:extLst>
          </p:cNvPr>
          <p:cNvSpPr>
            <a:spLocks noGrp="1"/>
          </p:cNvSpPr>
          <p:nvPr>
            <p:ph idx="1"/>
          </p:nvPr>
        </p:nvSpPr>
        <p:spPr>
          <a:xfrm>
            <a:off x="685799" y="1393371"/>
            <a:ext cx="10853057" cy="4985658"/>
          </a:xfrm>
        </p:spPr>
        <p:txBody>
          <a:bodyPr>
            <a:normAutofit/>
          </a:bodyPr>
          <a:lstStyle/>
          <a:p>
            <a:pPr marL="0" indent="0" algn="just">
              <a:lnSpc>
                <a:spcPct val="150000"/>
              </a:lnSpc>
              <a:buNone/>
            </a:pP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hệ</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thống</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các</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quy</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tắc</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xử</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sự</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chung</a:t>
            </a:r>
            <a:r>
              <a:rPr lang="en-US" altLang="vi-VN" sz="3200" dirty="0">
                <a:latin typeface="Times New Roman" panose="02020603050405020304" pitchFamily="18" charset="0"/>
                <a:cs typeface="Times New Roman" panose="02020603050405020304" pitchFamily="18" charset="0"/>
              </a:rPr>
              <a:t> do </a:t>
            </a:r>
            <a:r>
              <a:rPr lang="en-US" altLang="vi-VN" sz="3200" b="1" dirty="0" err="1">
                <a:latin typeface="Times New Roman" panose="02020603050405020304" pitchFamily="18" charset="0"/>
                <a:cs typeface="Times New Roman" panose="02020603050405020304" pitchFamily="18" charset="0"/>
              </a:rPr>
              <a:t>Nhà</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nước</a:t>
            </a:r>
            <a:r>
              <a:rPr lang="en-US" altLang="vi-VN" sz="3200" b="1" dirty="0">
                <a:latin typeface="Times New Roman" panose="02020603050405020304" pitchFamily="18" charset="0"/>
                <a:cs typeface="Times New Roman" panose="02020603050405020304" pitchFamily="18" charset="0"/>
              </a:rPr>
              <a:t> ban </a:t>
            </a:r>
            <a:r>
              <a:rPr lang="en-US" altLang="vi-VN" sz="3200" b="1" dirty="0" err="1">
                <a:latin typeface="Times New Roman" panose="02020603050405020304" pitchFamily="18" charset="0"/>
                <a:cs typeface="Times New Roman" panose="02020603050405020304" pitchFamily="18" charset="0"/>
              </a:rPr>
              <a:t>hành</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hoặc</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thừa</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nhận</a:t>
            </a:r>
            <a:r>
              <a:rPr lang="en-US" altLang="vi-VN" sz="3200" b="1"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đảm</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bảo</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thực</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hiện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thể</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hiện</a:t>
            </a:r>
            <a:r>
              <a:rPr lang="en-US" altLang="vi-VN" sz="3200" dirty="0">
                <a:latin typeface="Times New Roman" panose="02020603050405020304" pitchFamily="18" charset="0"/>
                <a:cs typeface="Times New Roman" panose="02020603050405020304" pitchFamily="18" charset="0"/>
              </a:rPr>
              <a:t> ý </a:t>
            </a:r>
            <a:r>
              <a:rPr lang="en-US" altLang="vi-VN" sz="3200" dirty="0" err="1">
                <a:latin typeface="Times New Roman" panose="02020603050405020304" pitchFamily="18" charset="0"/>
                <a:cs typeface="Times New Roman" panose="02020603050405020304" pitchFamily="18" charset="0"/>
              </a:rPr>
              <a:t>chí</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giai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cấp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thống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trị</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nhằm</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điều</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chỉnh</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các</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quan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hệ</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xã</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hội</a:t>
            </a:r>
            <a:r>
              <a:rPr lang="en-US" altLang="vi-VN" sz="3200" b="1"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triển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phù</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hợp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với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lợi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ích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giai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cấp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mình</a:t>
            </a:r>
            <a:r>
              <a:rPr lang="en-US" altLang="vi-VN" sz="3200" dirty="0">
                <a:latin typeface="Times New Roman" panose="02020603050405020304" pitchFamily="18" charset="0"/>
                <a:cs typeface="Times New Roman" panose="02020603050405020304" pitchFamily="18" charset="0"/>
              </a:rPr>
              <a:t>.</a:t>
            </a:r>
            <a:endParaRPr lang="en-US" altLang="vi-VN" sz="3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44C28C-4F6A-B0EF-6A82-196E79EE7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742" y="3886200"/>
            <a:ext cx="3048000" cy="2492829"/>
          </a:xfrm>
          <a:prstGeom prst="rect">
            <a:avLst/>
          </a:prstGeom>
        </p:spPr>
      </p:pic>
    </p:spTree>
    <p:extLst>
      <p:ext uri="{BB962C8B-B14F-4D97-AF65-F5344CB8AC3E}">
        <p14:creationId xmlns:p14="http://schemas.microsoft.com/office/powerpoint/2010/main" val="27226861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67A58-FAF7-1994-FBAB-8563AAEAA7FF}"/>
              </a:ext>
            </a:extLst>
          </p:cNvPr>
          <p:cNvSpPr>
            <a:spLocks noGrp="1"/>
          </p:cNvSpPr>
          <p:nvPr>
            <p:ph idx="1"/>
          </p:nvPr>
        </p:nvSpPr>
        <p:spPr>
          <a:xfrm>
            <a:off x="261257" y="304800"/>
            <a:ext cx="11615057" cy="6150429"/>
          </a:xfrm>
        </p:spPr>
        <p:txBody>
          <a:bodyPr>
            <a:normAutofit lnSpcReduction="10000"/>
          </a:bodyPr>
          <a:lstStyle/>
          <a:p>
            <a:pPr algn="just">
              <a:lnSpc>
                <a:spcPct val="130000"/>
              </a:lnSpc>
              <a:buFont typeface="Wingdings" panose="05000000000000000000" pitchFamily="2" charset="2"/>
              <a:buChar char="Ø"/>
            </a:pPr>
            <a:r>
              <a:rPr lang="en-US" altLang="vi-VN" sz="3200" b="1" i="1" dirty="0" err="1">
                <a:latin typeface="Times New Roman" panose="02020603050405020304" pitchFamily="18" charset="0"/>
                <a:cs typeface="Times New Roman" panose="02020603050405020304" pitchFamily="18" charset="0"/>
              </a:rPr>
              <a:t>Trách</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nhiệm</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dân</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sự</a:t>
            </a:r>
            <a:r>
              <a:rPr lang="en-US" altLang="vi-VN" sz="3200" b="1" i="1" dirty="0">
                <a:latin typeface="Times New Roman" panose="02020603050405020304" pitchFamily="18" charset="0"/>
                <a:cs typeface="Times New Roman" panose="02020603050405020304" pitchFamily="18" charset="0"/>
              </a:rPr>
              <a:t>:</a:t>
            </a:r>
            <a:r>
              <a:rPr lang="en-US" altLang="vi-VN" sz="3200" b="1"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trách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nhiệm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được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dụng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đối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với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chủ</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thể</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phạm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sự</a:t>
            </a:r>
            <a:endParaRPr lang="vi-VN" altLang="vi-VN" sz="3200" dirty="0">
              <a:latin typeface="Times New Roman" panose="02020603050405020304" pitchFamily="18" charset="0"/>
              <a:cs typeface="Times New Roman" panose="02020603050405020304" pitchFamily="18" charset="0"/>
            </a:endParaRPr>
          </a:p>
          <a:p>
            <a:pPr marL="0" indent="0" algn="just">
              <a:lnSpc>
                <a:spcPct val="130000"/>
              </a:lnSpc>
              <a:buNone/>
            </a:pPr>
            <a:r>
              <a:rPr lang="vi-VN" sz="3200" b="1" i="0" dirty="0">
                <a:solidFill>
                  <a:srgbClr val="C00000"/>
                </a:solidFill>
                <a:effectLst/>
                <a:latin typeface="Times New Roman" panose="02020603050405020304" pitchFamily="18" charset="0"/>
                <a:cs typeface="Times New Roman" panose="02020603050405020304" pitchFamily="18" charset="0"/>
              </a:rPr>
              <a:t>Ví dụ:</a:t>
            </a:r>
          </a:p>
          <a:p>
            <a:pPr marL="0" indent="0" algn="just">
              <a:lnSpc>
                <a:spcPct val="130000"/>
              </a:lnSpc>
              <a:buNone/>
            </a:pPr>
            <a:r>
              <a:rPr lang="vi-VN" sz="3200" b="0" i="0" dirty="0">
                <a:solidFill>
                  <a:srgbClr val="002060"/>
                </a:solidFill>
                <a:effectLst/>
                <a:latin typeface="Times New Roman" panose="02020603050405020304" pitchFamily="18" charset="0"/>
                <a:cs typeface="Times New Roman" panose="02020603050405020304" pitchFamily="18" charset="0"/>
              </a:rPr>
              <a:t>“Trường hợp chủ sở hữu được nhận lại gia cầm bị thất lạc thì phải thanh toán tiền công nuôi giữ và chi phí khác cho người bắt được gia cầm. Trong thời gian nuôi giữ gia cầm bị thất lạc, </a:t>
            </a:r>
            <a:r>
              <a:rPr lang="vi-VN" sz="3200" b="1" i="0" dirty="0">
                <a:solidFill>
                  <a:srgbClr val="002060"/>
                </a:solidFill>
                <a:effectLst/>
                <a:latin typeface="Times New Roman" panose="02020603050405020304" pitchFamily="18" charset="0"/>
                <a:cs typeface="Times New Roman" panose="02020603050405020304" pitchFamily="18" charset="0"/>
              </a:rPr>
              <a:t>người bắt được gia cầm </a:t>
            </a:r>
            <a:r>
              <a:rPr lang="vi-VN" sz="3200" b="0" i="0" dirty="0">
                <a:solidFill>
                  <a:srgbClr val="002060"/>
                </a:solidFill>
                <a:effectLst/>
                <a:latin typeface="Times New Roman" panose="02020603050405020304" pitchFamily="18" charset="0"/>
                <a:cs typeface="Times New Roman" panose="02020603050405020304" pitchFamily="18" charset="0"/>
              </a:rPr>
              <a:t>được hưởng hoa lợi do gia cầm sinh ra và </a:t>
            </a:r>
            <a:r>
              <a:rPr lang="vi-VN" sz="3200" b="1" i="0" dirty="0">
                <a:solidFill>
                  <a:srgbClr val="002060"/>
                </a:solidFill>
                <a:effectLst/>
                <a:latin typeface="Times New Roman" panose="02020603050405020304" pitchFamily="18" charset="0"/>
                <a:cs typeface="Times New Roman" panose="02020603050405020304" pitchFamily="18" charset="0"/>
              </a:rPr>
              <a:t>phải bồi thường thiệt hại nếu có lỗi cố ý làm chết gia cầm.</a:t>
            </a:r>
            <a:r>
              <a:rPr lang="vi-VN" sz="3200" b="0" i="0" dirty="0">
                <a:solidFill>
                  <a:srgbClr val="002060"/>
                </a:solidFill>
                <a:effectLst/>
                <a:latin typeface="Times New Roman" panose="02020603050405020304" pitchFamily="18" charset="0"/>
                <a:cs typeface="Times New Roman" panose="02020603050405020304" pitchFamily="18" charset="0"/>
              </a:rPr>
              <a:t>”</a:t>
            </a:r>
          </a:p>
          <a:p>
            <a:pPr marL="0" indent="0" algn="just">
              <a:lnSpc>
                <a:spcPct val="130000"/>
              </a:lnSpc>
              <a:buNone/>
            </a:pPr>
            <a:r>
              <a:rPr lang="vi-VN" altLang="vi-VN" sz="3200" i="1" dirty="0">
                <a:solidFill>
                  <a:srgbClr val="C00000"/>
                </a:solidFill>
                <a:latin typeface="Times New Roman" panose="02020603050405020304" pitchFamily="18" charset="0"/>
                <a:cs typeface="Times New Roman" panose="02020603050405020304" pitchFamily="18" charset="0"/>
              </a:rPr>
              <a:t>(khoản 2 Điều 232 BLDS 2015)</a:t>
            </a:r>
            <a:endParaRPr lang="en-US" altLang="vi-VN" sz="3200" i="1"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9122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215A3-7484-7479-8FD9-1A94CC43E8E3}"/>
              </a:ext>
            </a:extLst>
          </p:cNvPr>
          <p:cNvSpPr>
            <a:spLocks noGrp="1"/>
          </p:cNvSpPr>
          <p:nvPr>
            <p:ph idx="1"/>
          </p:nvPr>
        </p:nvSpPr>
        <p:spPr>
          <a:xfrm>
            <a:off x="413657" y="272143"/>
            <a:ext cx="11527972" cy="6324600"/>
          </a:xfrm>
        </p:spPr>
        <p:txBody>
          <a:bodyPr>
            <a:noAutofit/>
          </a:bodyPr>
          <a:lstStyle/>
          <a:p>
            <a:pPr algn="just">
              <a:lnSpc>
                <a:spcPct val="112000"/>
              </a:lnSpc>
              <a:buFont typeface="Wingdings" panose="05000000000000000000" pitchFamily="2" charset="2"/>
              <a:buChar char="Ø"/>
            </a:pPr>
            <a:r>
              <a:rPr lang="en-US" altLang="vi-VN" sz="3200" b="1" i="1" dirty="0" err="1">
                <a:latin typeface="Times New Roman" panose="02020603050405020304" pitchFamily="18" charset="0"/>
                <a:cs typeface="Times New Roman" panose="02020603050405020304" pitchFamily="18" charset="0"/>
              </a:rPr>
              <a:t>Trách</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nhiệm</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kỷ</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luật</a:t>
            </a:r>
            <a:r>
              <a:rPr lang="en-US" altLang="vi-VN" sz="3200" b="1" i="1" dirty="0">
                <a:latin typeface="Times New Roman" panose="02020603050405020304" pitchFamily="18" charset="0"/>
                <a:cs typeface="Times New Roman" panose="02020603050405020304" pitchFamily="18" charset="0"/>
              </a:rPr>
              <a:t>:</a:t>
            </a:r>
            <a:r>
              <a:rPr lang="en-US" altLang="vi-VN" sz="3200" b="1"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trách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nhiệm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được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dụng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đối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với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chủ</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thể</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phạm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kỷ</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a:t>
            </a:r>
          </a:p>
          <a:p>
            <a:pPr marL="0" indent="0" algn="just">
              <a:lnSpc>
                <a:spcPct val="112000"/>
              </a:lnSpc>
              <a:spcBef>
                <a:spcPts val="600"/>
              </a:spcBef>
              <a:spcAft>
                <a:spcPts val="600"/>
              </a:spcAft>
              <a:buNone/>
            </a:pPr>
            <a:r>
              <a:rPr lang="vi-VN" sz="3200" b="1" i="0" dirty="0">
                <a:solidFill>
                  <a:srgbClr val="C00000"/>
                </a:solidFill>
                <a:effectLst/>
                <a:latin typeface="Times New Roman" panose="02020603050405020304" pitchFamily="18" charset="0"/>
                <a:cs typeface="Times New Roman" panose="02020603050405020304" pitchFamily="18" charset="0"/>
              </a:rPr>
              <a:t>Ví dụ:</a:t>
            </a:r>
          </a:p>
          <a:p>
            <a:pPr marL="0" indent="0" algn="just">
              <a:lnSpc>
                <a:spcPct val="112000"/>
              </a:lnSpc>
              <a:spcBef>
                <a:spcPts val="600"/>
              </a:spcBef>
              <a:spcAft>
                <a:spcPts val="600"/>
              </a:spcAft>
              <a:buNone/>
            </a:pPr>
            <a:r>
              <a:rPr lang="vi-VN" sz="3200" b="1" i="0" dirty="0">
                <a:solidFill>
                  <a:srgbClr val="002060"/>
                </a:solidFill>
                <a:effectLst/>
                <a:latin typeface="Times New Roman" panose="02020603050405020304" pitchFamily="18" charset="0"/>
                <a:cs typeface="Times New Roman" panose="02020603050405020304" pitchFamily="18" charset="0"/>
              </a:rPr>
              <a:t>“Hình thức kỷ luật buộc thôi việc áp dụng đối với công chức có hành vi vi phạm</a:t>
            </a:r>
            <a:r>
              <a:rPr lang="vi-VN" sz="3200" b="0" i="0" dirty="0">
                <a:solidFill>
                  <a:srgbClr val="002060"/>
                </a:solidFill>
                <a:effectLst/>
                <a:latin typeface="Times New Roman" panose="02020603050405020304" pitchFamily="18" charset="0"/>
                <a:cs typeface="Times New Roman" panose="02020603050405020304" pitchFamily="18" charset="0"/>
              </a:rPr>
              <a:t> thuộc một trong các trường hợp sau đây:</a:t>
            </a:r>
          </a:p>
          <a:p>
            <a:pPr marL="0" indent="0" algn="just">
              <a:lnSpc>
                <a:spcPct val="112000"/>
              </a:lnSpc>
              <a:spcBef>
                <a:spcPts val="600"/>
              </a:spcBef>
              <a:spcAft>
                <a:spcPts val="600"/>
              </a:spcAft>
              <a:buNone/>
            </a:pPr>
            <a:r>
              <a:rPr lang="vi-VN" sz="3200" b="0" i="0" dirty="0">
                <a:solidFill>
                  <a:srgbClr val="002060"/>
                </a:solidFill>
                <a:effectLst/>
                <a:latin typeface="Times New Roman" panose="02020603050405020304" pitchFamily="18" charset="0"/>
                <a:cs typeface="Times New Roman" panose="02020603050405020304" pitchFamily="18" charset="0"/>
              </a:rPr>
              <a:t>Đã bị xử lý kỷ luật bằng hình thức cách chức đối với công chức giữ chức vụ lãnh đạo, quản lý hoặc hạ bậc lương đối với công chức không giữ chức vụ lãnh đạo, quản lý mà tái phạm.”</a:t>
            </a:r>
          </a:p>
          <a:p>
            <a:pPr marL="0" indent="0" algn="just">
              <a:lnSpc>
                <a:spcPct val="112000"/>
              </a:lnSpc>
              <a:spcBef>
                <a:spcPts val="600"/>
              </a:spcBef>
              <a:spcAft>
                <a:spcPts val="600"/>
              </a:spcAft>
              <a:buNone/>
            </a:pPr>
            <a:r>
              <a:rPr lang="vi-VN" sz="3200" i="1" dirty="0">
                <a:solidFill>
                  <a:srgbClr val="C00000"/>
                </a:solidFill>
                <a:latin typeface="Times New Roman" panose="02020603050405020304" pitchFamily="18" charset="0"/>
                <a:cs typeface="Times New Roman" panose="02020603050405020304" pitchFamily="18" charset="0"/>
              </a:rPr>
              <a:t>(khoản 1, Điều 13 Nghị định 112/2020/NĐ-CP về xử lý kỷ luật cán bộ, công chức, viên chức)</a:t>
            </a:r>
            <a:endParaRPr lang="vi-VN" sz="3200" b="0" i="1" dirty="0">
              <a:solidFill>
                <a:srgbClr val="C00000"/>
              </a:solidFill>
              <a:effectLst/>
              <a:latin typeface="Times New Roman" panose="02020603050405020304" pitchFamily="18" charset="0"/>
              <a:cs typeface="Times New Roman" panose="02020603050405020304" pitchFamily="18" charset="0"/>
            </a:endParaRPr>
          </a:p>
          <a:p>
            <a:pPr marL="0" indent="0" algn="just">
              <a:lnSpc>
                <a:spcPct val="112000"/>
              </a:lnSpc>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64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69764-3007-049F-0717-642DFF66BD87}"/>
              </a:ext>
            </a:extLst>
          </p:cNvPr>
          <p:cNvSpPr>
            <a:spLocks noGrp="1"/>
          </p:cNvSpPr>
          <p:nvPr>
            <p:ph type="title"/>
          </p:nvPr>
        </p:nvSpPr>
        <p:spPr>
          <a:xfrm>
            <a:off x="1069848" y="381000"/>
            <a:ext cx="10058400" cy="957943"/>
          </a:xfrm>
        </p:spPr>
        <p:txBody>
          <a:bodyPr>
            <a:normAutofit/>
          </a:bodyPr>
          <a:lstStyle/>
          <a:p>
            <a:r>
              <a:rPr lang="en-GB" sz="3400" b="1" dirty="0">
                <a:solidFill>
                  <a:schemeClr val="tx1"/>
                </a:solidFill>
                <a:latin typeface="Times New Roman" panose="02020603050405020304" pitchFamily="18" charset="0"/>
                <a:cs typeface="Times New Roman" panose="02020603050405020304" pitchFamily="18" charset="0"/>
              </a:rPr>
              <a:t>2.2 </a:t>
            </a:r>
            <a:r>
              <a:rPr lang="en-GB" sz="3400" b="1" dirty="0" err="1">
                <a:solidFill>
                  <a:schemeClr val="tx1"/>
                </a:solidFill>
                <a:latin typeface="Times New Roman" panose="02020603050405020304" pitchFamily="18" charset="0"/>
                <a:cs typeface="Times New Roman" panose="02020603050405020304" pitchFamily="18" charset="0"/>
              </a:rPr>
              <a:t>Các</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đặc</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trưng</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của</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pháp</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luật</a:t>
            </a:r>
            <a:endParaRPr lang="en-GB" sz="3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D853A85-C887-81D7-8410-0EAA57948CD5}"/>
              </a:ext>
            </a:extLst>
          </p:cNvPr>
          <p:cNvGraphicFramePr>
            <a:graphicFrameLocks noGrp="1"/>
          </p:cNvGraphicFramePr>
          <p:nvPr>
            <p:ph idx="1"/>
            <p:extLst>
              <p:ext uri="{D42A27DB-BD31-4B8C-83A1-F6EECF244321}">
                <p14:modId xmlns:p14="http://schemas.microsoft.com/office/powerpoint/2010/main" val="3499246243"/>
              </p:ext>
            </p:extLst>
          </p:nvPr>
        </p:nvGraphicFramePr>
        <p:xfrm>
          <a:off x="1069975" y="1578429"/>
          <a:ext cx="10058400" cy="4593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667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374E-3B65-59C7-C793-E61E7342590A}"/>
              </a:ext>
            </a:extLst>
          </p:cNvPr>
          <p:cNvSpPr>
            <a:spLocks noGrp="1"/>
          </p:cNvSpPr>
          <p:nvPr>
            <p:ph type="title"/>
          </p:nvPr>
        </p:nvSpPr>
        <p:spPr>
          <a:xfrm>
            <a:off x="772887" y="315688"/>
            <a:ext cx="10678884" cy="642256"/>
          </a:xfrm>
        </p:spPr>
        <p:txBody>
          <a:bodyPr>
            <a:normAutofit/>
          </a:bodyPr>
          <a:lstStyle/>
          <a:p>
            <a:r>
              <a:rPr lang="en-GB" sz="3600" b="1" dirty="0">
                <a:solidFill>
                  <a:schemeClr val="tx1"/>
                </a:solidFill>
                <a:latin typeface="Times New Roman" panose="02020603050405020304" pitchFamily="18" charset="0"/>
                <a:cs typeface="Times New Roman" panose="02020603050405020304" pitchFamily="18" charset="0"/>
              </a:rPr>
              <a:t>2.3 </a:t>
            </a:r>
            <a:r>
              <a:rPr lang="en-GB" sz="3600" b="1" dirty="0" err="1">
                <a:solidFill>
                  <a:schemeClr val="tx1"/>
                </a:solidFill>
                <a:latin typeface="Times New Roman" panose="02020603050405020304" pitchFamily="18" charset="0"/>
                <a:cs typeface="Times New Roman" panose="02020603050405020304" pitchFamily="18" charset="0"/>
              </a:rPr>
              <a:t>Chức</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năng</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của</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pháp</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luật</a:t>
            </a:r>
            <a:endParaRPr lang="en-GB" sz="36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761AA80-AAE8-5652-A761-B22B718D2CA2}"/>
              </a:ext>
            </a:extLst>
          </p:cNvPr>
          <p:cNvGraphicFramePr>
            <a:graphicFrameLocks noGrp="1"/>
          </p:cNvGraphicFramePr>
          <p:nvPr>
            <p:ph idx="1"/>
            <p:extLst>
              <p:ext uri="{D42A27DB-BD31-4B8C-83A1-F6EECF244321}">
                <p14:modId xmlns:p14="http://schemas.microsoft.com/office/powerpoint/2010/main" val="28209560"/>
              </p:ext>
            </p:extLst>
          </p:nvPr>
        </p:nvGraphicFramePr>
        <p:xfrm>
          <a:off x="551316" y="1088571"/>
          <a:ext cx="11183484"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4076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9141-68D8-A950-CA8E-ACD3968E2AFE}"/>
              </a:ext>
            </a:extLst>
          </p:cNvPr>
          <p:cNvSpPr>
            <a:spLocks noGrp="1"/>
          </p:cNvSpPr>
          <p:nvPr>
            <p:ph type="title"/>
          </p:nvPr>
        </p:nvSpPr>
        <p:spPr>
          <a:xfrm>
            <a:off x="544285" y="163286"/>
            <a:ext cx="11103429" cy="859972"/>
          </a:xfrm>
        </p:spPr>
        <p:txBody>
          <a:bodyPr>
            <a:normAutofit fontScale="90000"/>
          </a:bodyPr>
          <a:lstStyle/>
          <a:p>
            <a:pPr algn="ctr"/>
            <a:r>
              <a:rPr lang="en-GB" sz="3400" b="1" dirty="0">
                <a:solidFill>
                  <a:schemeClr val="tx1"/>
                </a:solidFill>
                <a:latin typeface="Times New Roman" panose="02020603050405020304" pitchFamily="18" charset="0"/>
                <a:cs typeface="Times New Roman" panose="02020603050405020304" pitchFamily="18" charset="0"/>
              </a:rPr>
              <a:t>3. QUY PHẠM PHÁP LUẬT VÀ VĂN BẢN QUY PHẠM </a:t>
            </a:r>
            <a:br>
              <a:rPr lang="en-GB" sz="3400" b="1" dirty="0">
                <a:solidFill>
                  <a:schemeClr val="tx1"/>
                </a:solidFill>
                <a:latin typeface="Times New Roman" panose="02020603050405020304" pitchFamily="18" charset="0"/>
                <a:cs typeface="Times New Roman" panose="02020603050405020304" pitchFamily="18" charset="0"/>
              </a:rPr>
            </a:br>
            <a:r>
              <a:rPr lang="en-GB" sz="3400" b="1" dirty="0">
                <a:solidFill>
                  <a:schemeClr val="tx1"/>
                </a:solidFill>
                <a:latin typeface="Times New Roman" panose="02020603050405020304" pitchFamily="18" charset="0"/>
                <a:cs typeface="Times New Roman" panose="02020603050405020304" pitchFamily="18" charset="0"/>
              </a:rPr>
              <a:t>PHÁP LUẬT</a:t>
            </a:r>
          </a:p>
        </p:txBody>
      </p:sp>
      <p:sp>
        <p:nvSpPr>
          <p:cNvPr id="3" name="Content Placeholder 2">
            <a:extLst>
              <a:ext uri="{FF2B5EF4-FFF2-40B4-BE49-F238E27FC236}">
                <a16:creationId xmlns:a16="http://schemas.microsoft.com/office/drawing/2014/main" id="{CCEA2E49-5A3F-D28C-48D9-5AD256303B33}"/>
              </a:ext>
            </a:extLst>
          </p:cNvPr>
          <p:cNvSpPr>
            <a:spLocks noGrp="1"/>
          </p:cNvSpPr>
          <p:nvPr>
            <p:ph idx="1"/>
          </p:nvPr>
        </p:nvSpPr>
        <p:spPr>
          <a:xfrm>
            <a:off x="620486" y="1197429"/>
            <a:ext cx="11027228" cy="5410200"/>
          </a:xfrm>
        </p:spPr>
        <p:txBody>
          <a:bodyPr>
            <a:normAutofit/>
          </a:bodyPr>
          <a:lstStyle/>
          <a:p>
            <a:pPr marL="0" indent="0">
              <a:buNone/>
            </a:pPr>
            <a:r>
              <a:rPr lang="en-GB" sz="3400" b="1" dirty="0">
                <a:latin typeface="Times New Roman" panose="02020603050405020304" pitchFamily="18" charset="0"/>
                <a:cs typeface="Times New Roman" panose="02020603050405020304" pitchFamily="18" charset="0"/>
              </a:rPr>
              <a:t>3.1 Quy </a:t>
            </a:r>
            <a:r>
              <a:rPr lang="en-GB" sz="3400" b="1" dirty="0" err="1">
                <a:latin typeface="Times New Roman" panose="02020603050405020304" pitchFamily="18" charset="0"/>
                <a:cs typeface="Times New Roman" panose="02020603050405020304" pitchFamily="18" charset="0"/>
              </a:rPr>
              <a:t>phạm</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pháp</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luật</a:t>
            </a:r>
            <a:endParaRPr lang="en-GB" sz="3400" b="1" dirty="0">
              <a:latin typeface="Times New Roman" panose="02020603050405020304" pitchFamily="18" charset="0"/>
              <a:cs typeface="Times New Roman" panose="02020603050405020304" pitchFamily="18" charset="0"/>
            </a:endParaRPr>
          </a:p>
          <a:p>
            <a:pPr marL="0" indent="0">
              <a:buNone/>
            </a:pPr>
            <a:endParaRPr lang="en-GB" sz="3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117F6FB-BEC1-136D-24BB-B6CD684AB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214" y="1864181"/>
            <a:ext cx="8327570" cy="4525735"/>
          </a:xfrm>
          <a:prstGeom prst="rect">
            <a:avLst/>
          </a:prstGeom>
        </p:spPr>
      </p:pic>
    </p:spTree>
    <p:extLst>
      <p:ext uri="{BB962C8B-B14F-4D97-AF65-F5344CB8AC3E}">
        <p14:creationId xmlns:p14="http://schemas.microsoft.com/office/powerpoint/2010/main" val="57891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AFA-55DB-587A-E8BD-F646252879C6}"/>
              </a:ext>
            </a:extLst>
          </p:cNvPr>
          <p:cNvSpPr>
            <a:spLocks noGrp="1"/>
          </p:cNvSpPr>
          <p:nvPr>
            <p:ph type="title"/>
          </p:nvPr>
        </p:nvSpPr>
        <p:spPr>
          <a:xfrm>
            <a:off x="425304" y="163286"/>
            <a:ext cx="11341390" cy="544285"/>
          </a:xfrm>
        </p:spPr>
        <p:txBody>
          <a:bodyPr>
            <a:noAutofit/>
          </a:bodyPr>
          <a:lstStyle/>
          <a:p>
            <a:r>
              <a:rPr lang="en-GB" sz="3600" b="1" dirty="0">
                <a:solidFill>
                  <a:schemeClr val="tx1"/>
                </a:solidFill>
                <a:latin typeface="Times New Roman" panose="02020603050405020304" pitchFamily="18" charset="0"/>
                <a:cs typeface="Times New Roman" panose="02020603050405020304" pitchFamily="18" charset="0"/>
              </a:rPr>
              <a:t>Quy </a:t>
            </a:r>
            <a:r>
              <a:rPr lang="en-GB" sz="3600" b="1" dirty="0" err="1">
                <a:solidFill>
                  <a:schemeClr val="tx1"/>
                </a:solidFill>
                <a:latin typeface="Times New Roman" panose="02020603050405020304" pitchFamily="18" charset="0"/>
                <a:cs typeface="Times New Roman" panose="02020603050405020304" pitchFamily="18" charset="0"/>
              </a:rPr>
              <a:t>phạm</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xã</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hội</a:t>
            </a:r>
            <a:endParaRPr lang="en-GB" sz="36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804CE04C-EC4E-445C-F2A8-601B9246FD25}"/>
              </a:ext>
            </a:extLst>
          </p:cNvPr>
          <p:cNvGraphicFramePr>
            <a:graphicFrameLocks noGrp="1"/>
          </p:cNvGraphicFramePr>
          <p:nvPr>
            <p:ph idx="1"/>
            <p:extLst>
              <p:ext uri="{D42A27DB-BD31-4B8C-83A1-F6EECF244321}">
                <p14:modId xmlns:p14="http://schemas.microsoft.com/office/powerpoint/2010/main" val="4119637653"/>
              </p:ext>
            </p:extLst>
          </p:nvPr>
        </p:nvGraphicFramePr>
        <p:xfrm>
          <a:off x="425304" y="1012370"/>
          <a:ext cx="11341391" cy="5475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597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D284-5C80-EF69-0220-A3CD2349ECBA}"/>
              </a:ext>
            </a:extLst>
          </p:cNvPr>
          <p:cNvSpPr>
            <a:spLocks noGrp="1"/>
          </p:cNvSpPr>
          <p:nvPr>
            <p:ph type="title"/>
          </p:nvPr>
        </p:nvSpPr>
        <p:spPr>
          <a:xfrm>
            <a:off x="468087" y="195944"/>
            <a:ext cx="11310256" cy="794656"/>
          </a:xfrm>
        </p:spPr>
        <p:txBody>
          <a:bodyPr>
            <a:normAutofit/>
          </a:bodyPr>
          <a:lstStyle/>
          <a:p>
            <a:r>
              <a:rPr lang="en-GB" sz="3600" b="1" dirty="0">
                <a:solidFill>
                  <a:schemeClr val="tx1"/>
                </a:solidFill>
                <a:latin typeface="Times New Roman" panose="02020603050405020304" pitchFamily="18" charset="0"/>
                <a:cs typeface="Times New Roman" panose="02020603050405020304" pitchFamily="18" charset="0"/>
              </a:rPr>
              <a:t>a. </a:t>
            </a:r>
            <a:r>
              <a:rPr lang="en-GB" sz="3600" b="1" dirty="0" err="1">
                <a:solidFill>
                  <a:schemeClr val="tx1"/>
                </a:solidFill>
                <a:latin typeface="Times New Roman" panose="02020603050405020304" pitchFamily="18" charset="0"/>
                <a:cs typeface="Times New Roman" panose="02020603050405020304" pitchFamily="18" charset="0"/>
              </a:rPr>
              <a:t>Khái</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niệm</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quy</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phạm</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pháp</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luật</a:t>
            </a: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5D71D7-F2F7-47CB-3911-DDB2120934A0}"/>
              </a:ext>
            </a:extLst>
          </p:cNvPr>
          <p:cNvSpPr>
            <a:spLocks noGrp="1"/>
          </p:cNvSpPr>
          <p:nvPr>
            <p:ph idx="1"/>
          </p:nvPr>
        </p:nvSpPr>
        <p:spPr>
          <a:xfrm>
            <a:off x="468087" y="1121229"/>
            <a:ext cx="11310256" cy="5050971"/>
          </a:xfrm>
        </p:spPr>
        <p:txBody>
          <a:bodyPr>
            <a:normAutofit/>
          </a:bodyPr>
          <a:lstStyle/>
          <a:p>
            <a:pPr marL="0" indent="0" algn="just" eaLnBrk="1" hangingPunct="1">
              <a:lnSpc>
                <a:spcPct val="130000"/>
              </a:lnSpc>
              <a:spcBef>
                <a:spcPct val="0"/>
              </a:spcBef>
              <a:buFont typeface="Wingdings" panose="05000000000000000000" pitchFamily="2" charset="2"/>
              <a:buNone/>
            </a:pPr>
            <a:r>
              <a:rPr lang="en-US" altLang="vi-VN" sz="3400" i="1" dirty="0">
                <a:latin typeface="Times New Roman" panose="02020603050405020304" pitchFamily="18" charset="0"/>
                <a:cs typeface="Times New Roman" panose="02020603050405020304" pitchFamily="18" charset="0"/>
              </a:rPr>
              <a:t>Quy </a:t>
            </a:r>
            <a:r>
              <a:rPr lang="en-US" altLang="vi-VN" sz="3400" i="1" dirty="0" err="1">
                <a:latin typeface="Times New Roman" panose="02020603050405020304" pitchFamily="18" charset="0"/>
                <a:cs typeface="Times New Roman" panose="02020603050405020304" pitchFamily="18" charset="0"/>
              </a:rPr>
              <a:t>phạm</a:t>
            </a:r>
            <a:r>
              <a:rPr lang="en-US" altLang="vi-VN" sz="3400" i="1" dirty="0">
                <a:latin typeface="Times New Roman" panose="02020603050405020304" pitchFamily="18" charset="0"/>
                <a:cs typeface="Times New Roman" panose="02020603050405020304" pitchFamily="18" charset="0"/>
              </a:rPr>
              <a:t> </a:t>
            </a:r>
            <a:r>
              <a:rPr lang="en-US" altLang="vi-VN" sz="3400" i="1" dirty="0" err="1">
                <a:latin typeface="Times New Roman" panose="02020603050405020304" pitchFamily="18" charset="0"/>
                <a:cs typeface="Times New Roman" panose="02020603050405020304" pitchFamily="18" charset="0"/>
              </a:rPr>
              <a:t>pháp</a:t>
            </a:r>
            <a:r>
              <a:rPr lang="en-US" altLang="vi-VN" sz="3400" i="1" dirty="0">
                <a:latin typeface="Times New Roman" panose="02020603050405020304" pitchFamily="18" charset="0"/>
                <a:cs typeface="Times New Roman" panose="02020603050405020304" pitchFamily="18" charset="0"/>
              </a:rPr>
              <a:t> </a:t>
            </a:r>
            <a:r>
              <a:rPr lang="en-US" altLang="vi-VN" sz="3400" i="1" dirty="0" err="1">
                <a:latin typeface="Times New Roman" panose="02020603050405020304" pitchFamily="18" charset="0"/>
                <a:cs typeface="Times New Roman" panose="02020603050405020304" pitchFamily="18" charset="0"/>
              </a:rPr>
              <a:t>luật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là</a:t>
            </a:r>
            <a:r>
              <a:rPr lang="en-US" altLang="vi-VN" sz="3400"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quy</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tắc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xử</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sự</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chung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hiệu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lực</a:t>
            </a:r>
            <a:r>
              <a:rPr lang="en-US" altLang="vi-VN" sz="3400"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bắt</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buộc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chung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được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dụng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lặp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lặp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lại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nhiều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lần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đối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với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quan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tổ</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chức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nhân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trong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phạm</a:t>
            </a:r>
            <a:r>
              <a:rPr lang="en-US" altLang="vi-VN" sz="3400" dirty="0">
                <a:latin typeface="Times New Roman" panose="02020603050405020304" pitchFamily="18" charset="0"/>
                <a:cs typeface="Times New Roman" panose="02020603050405020304" pitchFamily="18" charset="0"/>
              </a:rPr>
              <a:t> vi </a:t>
            </a:r>
            <a:r>
              <a:rPr lang="en-US" altLang="vi-VN" sz="3400" dirty="0" err="1">
                <a:latin typeface="Times New Roman" panose="02020603050405020304" pitchFamily="18" charset="0"/>
                <a:cs typeface="Times New Roman" panose="02020603050405020304" pitchFamily="18" charset="0"/>
              </a:rPr>
              <a:t>cả</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nước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hoặc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đơn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vị</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hành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chính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nhất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định</a:t>
            </a:r>
            <a:r>
              <a:rPr lang="en-US" altLang="vi-VN" sz="3400" dirty="0">
                <a:latin typeface="Times New Roman" panose="02020603050405020304" pitchFamily="18" charset="0"/>
                <a:cs typeface="Times New Roman" panose="02020603050405020304" pitchFamily="18" charset="0"/>
              </a:rPr>
              <a:t>, </a:t>
            </a:r>
            <a:r>
              <a:rPr lang="en-US" altLang="vi-VN" sz="3400" b="1" dirty="0">
                <a:latin typeface="Times New Roman" panose="02020603050405020304" pitchFamily="18" charset="0"/>
                <a:cs typeface="Times New Roman" panose="02020603050405020304" pitchFamily="18" charset="0"/>
              </a:rPr>
              <a:t>do </a:t>
            </a:r>
            <a:r>
              <a:rPr lang="en-US" altLang="vi-VN" sz="3400" b="1" dirty="0" err="1">
                <a:latin typeface="Times New Roman" panose="02020603050405020304" pitchFamily="18" charset="0"/>
                <a:cs typeface="Times New Roman" panose="02020603050405020304" pitchFamily="18" charset="0"/>
              </a:rPr>
              <a:t>cơ</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quan</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nhà</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nước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người</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có</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thẩm</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quyền</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quy</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định</a:t>
            </a:r>
            <a:r>
              <a:rPr lang="en-US" altLang="vi-VN" sz="3400" b="1"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trong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Luật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này</a:t>
            </a:r>
            <a:r>
              <a:rPr lang="en-US" altLang="vi-VN" sz="3400" dirty="0">
                <a:latin typeface="Times New Roman" panose="02020603050405020304" pitchFamily="18" charset="0"/>
                <a:cs typeface="Times New Roman" panose="02020603050405020304" pitchFamily="18" charset="0"/>
              </a:rPr>
              <a:t> ban </a:t>
            </a:r>
            <a:r>
              <a:rPr lang="en-US" altLang="vi-VN" sz="3400" dirty="0" err="1">
                <a:latin typeface="Times New Roman" panose="02020603050405020304" pitchFamily="18" charset="0"/>
                <a:cs typeface="Times New Roman" panose="02020603050405020304" pitchFamily="18" charset="0"/>
              </a:rPr>
              <a:t>hành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được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Nhà</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nước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bảo</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đảm</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thực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hiện</a:t>
            </a:r>
            <a:r>
              <a:rPr lang="en-US" altLang="vi-VN" sz="3400" b="1" dirty="0">
                <a:latin typeface="Times New Roman" panose="02020603050405020304" pitchFamily="18" charset="0"/>
                <a:cs typeface="Times New Roman" panose="02020603050405020304" pitchFamily="18" charset="0"/>
              </a:rPr>
              <a:t>.</a:t>
            </a:r>
          </a:p>
          <a:p>
            <a:pPr marL="0" indent="0" algn="ctr" eaLnBrk="1" hangingPunct="1">
              <a:lnSpc>
                <a:spcPct val="130000"/>
              </a:lnSpc>
              <a:spcBef>
                <a:spcPct val="0"/>
              </a:spcBef>
              <a:buFont typeface="Wingdings" panose="05000000000000000000" pitchFamily="2" charset="2"/>
              <a:buNone/>
            </a:pPr>
            <a:r>
              <a:rPr lang="en-US" altLang="vi-VN" sz="3400" dirty="0">
                <a:solidFill>
                  <a:srgbClr val="C00000"/>
                </a:solidFill>
                <a:latin typeface="Times New Roman" panose="02020603050405020304" pitchFamily="18" charset="0"/>
                <a:cs typeface="Times New Roman" panose="02020603050405020304" pitchFamily="18" charset="0"/>
              </a:rPr>
              <a:t>(</a:t>
            </a:r>
            <a:r>
              <a:rPr lang="en-US" altLang="vi-VN" sz="3400" dirty="0" err="1">
                <a:solidFill>
                  <a:srgbClr val="C00000"/>
                </a:solidFill>
                <a:latin typeface="Times New Roman" panose="02020603050405020304" pitchFamily="18" charset="0"/>
                <a:cs typeface="Times New Roman" panose="02020603050405020304" pitchFamily="18" charset="0"/>
              </a:rPr>
              <a:t>Khoản</a:t>
            </a:r>
            <a:r>
              <a:rPr lang="en-US" altLang="vi-VN" sz="3400" dirty="0">
                <a:solidFill>
                  <a:srgbClr val="C00000"/>
                </a:solidFill>
                <a:latin typeface="Times New Roman" panose="02020603050405020304" pitchFamily="18" charset="0"/>
                <a:cs typeface="Times New Roman" panose="02020603050405020304" pitchFamily="18" charset="0"/>
              </a:rPr>
              <a:t> 1 </a:t>
            </a:r>
            <a:r>
              <a:rPr lang="en-US" altLang="vi-VN" sz="3400" dirty="0" err="1">
                <a:solidFill>
                  <a:srgbClr val="C00000"/>
                </a:solidFill>
                <a:latin typeface="Times New Roman" panose="02020603050405020304" pitchFamily="18" charset="0"/>
                <a:cs typeface="Times New Roman" panose="02020603050405020304" pitchFamily="18" charset="0"/>
              </a:rPr>
              <a:t>Điều</a:t>
            </a:r>
            <a:r>
              <a:rPr lang="en-US" altLang="vi-VN" sz="3400" dirty="0">
                <a:solidFill>
                  <a:srgbClr val="C00000"/>
                </a:solidFill>
                <a:latin typeface="Times New Roman" panose="02020603050405020304" pitchFamily="18" charset="0"/>
                <a:cs typeface="Times New Roman" panose="02020603050405020304" pitchFamily="18" charset="0"/>
              </a:rPr>
              <a:t> 3 </a:t>
            </a:r>
            <a:r>
              <a:rPr lang="en-US" altLang="vi-VN" sz="3400" dirty="0" err="1">
                <a:solidFill>
                  <a:srgbClr val="C00000"/>
                </a:solidFill>
                <a:latin typeface="Times New Roman" panose="02020603050405020304" pitchFamily="18" charset="0"/>
                <a:cs typeface="Times New Roman" panose="02020603050405020304" pitchFamily="18" charset="0"/>
              </a:rPr>
              <a:t>Luật</a:t>
            </a:r>
            <a:r>
              <a:rPr lang="en-US" altLang="vi-VN" sz="3400" dirty="0">
                <a:solidFill>
                  <a:srgbClr val="C00000"/>
                </a:solidFill>
                <a:latin typeface="Times New Roman" panose="02020603050405020304" pitchFamily="18" charset="0"/>
                <a:cs typeface="Times New Roman" panose="02020603050405020304" pitchFamily="18" charset="0"/>
              </a:rPr>
              <a:t> ban </a:t>
            </a:r>
            <a:r>
              <a:rPr lang="en-US" altLang="vi-VN" sz="3400" dirty="0" err="1">
                <a:solidFill>
                  <a:srgbClr val="C00000"/>
                </a:solidFill>
                <a:latin typeface="Times New Roman" panose="02020603050405020304" pitchFamily="18" charset="0"/>
                <a:cs typeface="Times New Roman" panose="02020603050405020304" pitchFamily="18" charset="0"/>
              </a:rPr>
              <a:t>hành</a:t>
            </a:r>
            <a:r>
              <a:rPr lang="en-US" altLang="vi-VN" sz="3400" dirty="0">
                <a:solidFill>
                  <a:srgbClr val="C00000"/>
                </a:solidFill>
                <a:latin typeface="Times New Roman" panose="02020603050405020304" pitchFamily="18" charset="0"/>
                <a:cs typeface="Times New Roman" panose="02020603050405020304" pitchFamily="18" charset="0"/>
              </a:rPr>
              <a:t> VBQPPL n</a:t>
            </a:r>
            <a:r>
              <a:rPr lang="vi-VN" altLang="vi-VN" sz="3400" dirty="0">
                <a:solidFill>
                  <a:srgbClr val="C00000"/>
                </a:solidFill>
                <a:latin typeface="Times New Roman" panose="02020603050405020304" pitchFamily="18" charset="0"/>
                <a:cs typeface="Times New Roman" panose="02020603050405020304" pitchFamily="18" charset="0"/>
              </a:rPr>
              <a:t>ă</a:t>
            </a:r>
            <a:r>
              <a:rPr lang="en-US" altLang="vi-VN" sz="3400" dirty="0">
                <a:solidFill>
                  <a:srgbClr val="C00000"/>
                </a:solidFill>
                <a:latin typeface="Times New Roman" panose="02020603050405020304" pitchFamily="18" charset="0"/>
                <a:cs typeface="Times New Roman" panose="02020603050405020304" pitchFamily="18" charset="0"/>
              </a:rPr>
              <a:t>m 2015)</a:t>
            </a:r>
          </a:p>
        </p:txBody>
      </p:sp>
    </p:spTree>
    <p:extLst>
      <p:ext uri="{BB962C8B-B14F-4D97-AF65-F5344CB8AC3E}">
        <p14:creationId xmlns:p14="http://schemas.microsoft.com/office/powerpoint/2010/main" val="349372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93B53-5983-9BA4-A995-FFBAC17B900F}"/>
              </a:ext>
            </a:extLst>
          </p:cNvPr>
          <p:cNvSpPr>
            <a:spLocks noGrp="1"/>
          </p:cNvSpPr>
          <p:nvPr>
            <p:ph idx="1"/>
          </p:nvPr>
        </p:nvSpPr>
        <p:spPr>
          <a:xfrm>
            <a:off x="370114" y="337457"/>
            <a:ext cx="11484429" cy="6204857"/>
          </a:xfrm>
        </p:spPr>
        <p:txBody>
          <a:bodyPr>
            <a:normAutofit/>
          </a:bodyPr>
          <a:lstStyle/>
          <a:p>
            <a:pPr marL="0" indent="0" algn="just">
              <a:spcBef>
                <a:spcPts val="600"/>
              </a:spcBef>
              <a:spcAft>
                <a:spcPts val="600"/>
              </a:spcAft>
              <a:buNone/>
            </a:pPr>
            <a:r>
              <a:rPr lang="vi-VN" sz="3000" b="1" dirty="0">
                <a:solidFill>
                  <a:srgbClr val="000000"/>
                </a:solidFill>
                <a:latin typeface="Times New Roman" panose="02020603050405020304" pitchFamily="18" charset="0"/>
                <a:cs typeface="Times New Roman" panose="02020603050405020304" pitchFamily="18" charset="0"/>
              </a:rPr>
              <a:t>“</a:t>
            </a:r>
            <a:r>
              <a:rPr lang="vi-VN" sz="3000" b="1" i="0" u="none" strike="noStrike" dirty="0">
                <a:solidFill>
                  <a:srgbClr val="000000"/>
                </a:solidFill>
                <a:effectLst/>
                <a:latin typeface="Times New Roman" panose="02020603050405020304" pitchFamily="18" charset="0"/>
                <a:cs typeface="Times New Roman" panose="02020603050405020304" pitchFamily="18" charset="0"/>
              </a:rPr>
              <a:t>Điều 257. Tội cưỡng bức người khác sử dụng trái phép chất ma túy (BLHS 201</a:t>
            </a:r>
            <a:r>
              <a:rPr lang="en-GB" sz="3000" b="1" i="0" u="none" strike="noStrike" dirty="0">
                <a:solidFill>
                  <a:srgbClr val="000000"/>
                </a:solidFill>
                <a:effectLst/>
                <a:latin typeface="Times New Roman" panose="02020603050405020304" pitchFamily="18" charset="0"/>
                <a:cs typeface="Times New Roman" panose="02020603050405020304" pitchFamily="18" charset="0"/>
              </a:rPr>
              <a:t>5</a:t>
            </a:r>
            <a:r>
              <a:rPr lang="vi-VN" sz="3000" b="1" i="0" u="none" strike="noStrike" dirty="0">
                <a:solidFill>
                  <a:srgbClr val="000000"/>
                </a:solidFill>
                <a:effectLst/>
                <a:latin typeface="Times New Roman" panose="02020603050405020304" pitchFamily="18" charset="0"/>
                <a:cs typeface="Times New Roman" panose="02020603050405020304" pitchFamily="18" charset="0"/>
              </a:rPr>
              <a:t>)</a:t>
            </a:r>
            <a:endParaRPr lang="vi-VN" sz="3000" b="0" i="0" dirty="0">
              <a:solidFill>
                <a:srgbClr val="000000"/>
              </a:solidFill>
              <a:effectLst/>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1. Người nào dùng vũ lực, đe dọa dùng vũ lực hoặc dùng thủ đoạn khác uy hiếp tinh thần của người khác để buộc họ phải sử dụng trái phép chất ma túy trái với ý muốn của họ, thì bị phạt tù từ 02 năm đến 07 năm.</a:t>
            </a:r>
          </a:p>
          <a:p>
            <a:pPr marL="0" indent="0" algn="just">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2. Phạm tội thuộc một trong các trường hợp sau đây, thì bị phạt tù từ 07 năm đến 15 năm:</a:t>
            </a:r>
          </a:p>
          <a:p>
            <a:pPr marL="0" indent="0" algn="just">
              <a:spcBef>
                <a:spcPts val="600"/>
              </a:spcBef>
              <a:spcAft>
                <a:spcPts val="600"/>
              </a:spcAft>
              <a:buNone/>
            </a:pPr>
            <a:r>
              <a:rPr lang="vi-VN" sz="3000" dirty="0">
                <a:solidFill>
                  <a:srgbClr val="000000"/>
                </a:solidFill>
                <a:latin typeface="Times New Roman" panose="02020603050405020304" pitchFamily="18" charset="0"/>
                <a:cs typeface="Times New Roman" panose="02020603050405020304" pitchFamily="18" charset="0"/>
              </a:rPr>
              <a:t>a) </a:t>
            </a:r>
            <a:r>
              <a:rPr lang="vi-VN" sz="3000" b="0" i="0" dirty="0">
                <a:solidFill>
                  <a:srgbClr val="000000"/>
                </a:solidFill>
                <a:effectLst/>
                <a:latin typeface="Times New Roman" panose="02020603050405020304" pitchFamily="18" charset="0"/>
                <a:cs typeface="Times New Roman" panose="02020603050405020304" pitchFamily="18" charset="0"/>
              </a:rPr>
              <a:t>Có tổ chức;...”</a:t>
            </a:r>
            <a:endParaRPr lang="vi-VN" sz="3000"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46D306-FDAF-0838-A189-BF0E0E479745}"/>
              </a:ext>
            </a:extLst>
          </p:cNvPr>
          <p:cNvSpPr txBox="1"/>
          <p:nvPr/>
        </p:nvSpPr>
        <p:spPr>
          <a:xfrm>
            <a:off x="2002971" y="4613411"/>
            <a:ext cx="5932715" cy="1200329"/>
          </a:xfrm>
          <a:prstGeom prst="rect">
            <a:avLst/>
          </a:prstGeom>
          <a:solidFill>
            <a:schemeClr val="accent1">
              <a:lumMod val="20000"/>
              <a:lumOff val="80000"/>
            </a:schemeClr>
          </a:solidFill>
        </p:spPr>
        <p:txBody>
          <a:bodyPr wrap="square" rtlCol="0">
            <a:spAutoFit/>
          </a:bodyPr>
          <a:lstStyle/>
          <a:p>
            <a:pPr algn="ctr"/>
            <a:r>
              <a:rPr lang="vi-VN" sz="3600" dirty="0">
                <a:solidFill>
                  <a:srgbClr val="C00000"/>
                </a:solidFill>
                <a:latin typeface="Times New Roman" panose="02020603050405020304" pitchFamily="18" charset="0"/>
                <a:cs typeface="Times New Roman" panose="02020603050405020304" pitchFamily="18" charset="0"/>
              </a:rPr>
              <a:t>Một điều luật có phải là một quy phạm pháp luật không?</a:t>
            </a:r>
            <a:endParaRPr lang="en-GB" sz="3600" dirty="0">
              <a:solidFill>
                <a:srgbClr val="C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F863370-F2CA-DD71-C9C4-77FBE4518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518" y="4113439"/>
            <a:ext cx="2076450" cy="2200275"/>
          </a:xfrm>
          <a:prstGeom prst="rect">
            <a:avLst/>
          </a:prstGeom>
        </p:spPr>
      </p:pic>
    </p:spTree>
    <p:extLst>
      <p:ext uri="{BB962C8B-B14F-4D97-AF65-F5344CB8AC3E}">
        <p14:creationId xmlns:p14="http://schemas.microsoft.com/office/powerpoint/2010/main" val="384147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9949-018D-4337-D0BD-A83E2FA54043}"/>
              </a:ext>
            </a:extLst>
          </p:cNvPr>
          <p:cNvSpPr>
            <a:spLocks noGrp="1"/>
          </p:cNvSpPr>
          <p:nvPr>
            <p:ph type="title"/>
          </p:nvPr>
        </p:nvSpPr>
        <p:spPr>
          <a:xfrm>
            <a:off x="587829" y="261257"/>
            <a:ext cx="11234057" cy="729343"/>
          </a:xfrm>
        </p:spPr>
        <p:txBody>
          <a:bodyPr>
            <a:normAutofit/>
          </a:bodyPr>
          <a:lstStyle/>
          <a:p>
            <a:r>
              <a:rPr lang="en-GB" sz="3400" b="1" dirty="0">
                <a:solidFill>
                  <a:schemeClr val="tx1"/>
                </a:solidFill>
                <a:latin typeface="Times New Roman" panose="02020603050405020304" pitchFamily="18" charset="0"/>
                <a:cs typeface="Times New Roman" panose="02020603050405020304" pitchFamily="18" charset="0"/>
              </a:rPr>
              <a:t>b. </a:t>
            </a:r>
            <a:r>
              <a:rPr lang="en-GB" sz="3400" b="1" dirty="0" err="1">
                <a:solidFill>
                  <a:schemeClr val="tx1"/>
                </a:solidFill>
                <a:latin typeface="Times New Roman" panose="02020603050405020304" pitchFamily="18" charset="0"/>
                <a:cs typeface="Times New Roman" panose="02020603050405020304" pitchFamily="18" charset="0"/>
              </a:rPr>
              <a:t>Đặc</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điểm</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của</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quy</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phạm</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pháp</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luật</a:t>
            </a:r>
            <a:endParaRPr lang="en-GB" sz="3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076B65E-7854-0667-81A1-C3F6997EB1B4}"/>
              </a:ext>
            </a:extLst>
          </p:cNvPr>
          <p:cNvGraphicFramePr>
            <a:graphicFrameLocks noGrp="1"/>
          </p:cNvGraphicFramePr>
          <p:nvPr>
            <p:ph idx="1"/>
            <p:extLst>
              <p:ext uri="{D42A27DB-BD31-4B8C-83A1-F6EECF244321}">
                <p14:modId xmlns:p14="http://schemas.microsoft.com/office/powerpoint/2010/main" val="3097408659"/>
              </p:ext>
            </p:extLst>
          </p:nvPr>
        </p:nvGraphicFramePr>
        <p:xfrm>
          <a:off x="587829" y="1317171"/>
          <a:ext cx="11038114" cy="4855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310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5B66-6FF0-ACB4-C3E3-0D9D1C094AD4}"/>
              </a:ext>
            </a:extLst>
          </p:cNvPr>
          <p:cNvSpPr>
            <a:spLocks noGrp="1"/>
          </p:cNvSpPr>
          <p:nvPr>
            <p:ph type="title"/>
          </p:nvPr>
        </p:nvSpPr>
        <p:spPr>
          <a:xfrm>
            <a:off x="642257" y="250372"/>
            <a:ext cx="10940143" cy="631371"/>
          </a:xfrm>
        </p:spPr>
        <p:txBody>
          <a:bodyPr>
            <a:normAutofit/>
          </a:bodyPr>
          <a:lstStyle/>
          <a:p>
            <a:r>
              <a:rPr lang="en-GB" sz="3400" b="1" dirty="0">
                <a:solidFill>
                  <a:schemeClr val="tx1"/>
                </a:solidFill>
                <a:latin typeface="Times New Roman" panose="02020603050405020304" pitchFamily="18" charset="0"/>
                <a:cs typeface="Times New Roman" panose="02020603050405020304" pitchFamily="18" charset="0"/>
              </a:rPr>
              <a:t>3.2 </a:t>
            </a:r>
            <a:r>
              <a:rPr lang="en-GB" sz="3400" b="1" dirty="0" err="1">
                <a:solidFill>
                  <a:schemeClr val="tx1"/>
                </a:solidFill>
                <a:latin typeface="Times New Roman" panose="02020603050405020304" pitchFamily="18" charset="0"/>
                <a:cs typeface="Times New Roman" panose="02020603050405020304" pitchFamily="18" charset="0"/>
              </a:rPr>
              <a:t>Cấu</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trúc</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của</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quy</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phạm</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pháp</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luật</a:t>
            </a:r>
            <a:endParaRPr lang="en-GB"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FA1E67-139F-35BA-BA90-E5BF939C448E}"/>
              </a:ext>
            </a:extLst>
          </p:cNvPr>
          <p:cNvSpPr>
            <a:spLocks noGrp="1"/>
          </p:cNvSpPr>
          <p:nvPr>
            <p:ph idx="1"/>
          </p:nvPr>
        </p:nvSpPr>
        <p:spPr>
          <a:xfrm>
            <a:off x="555171" y="1034144"/>
            <a:ext cx="11027229" cy="5138058"/>
          </a:xfrm>
        </p:spPr>
        <p:txBody>
          <a:bodyPr>
            <a:normAutofit/>
          </a:bodyPr>
          <a:lstStyle/>
          <a:p>
            <a:pPr marL="0" indent="0">
              <a:buNone/>
            </a:pPr>
            <a:r>
              <a:rPr lang="en-GB" sz="3200" dirty="0">
                <a:solidFill>
                  <a:srgbClr val="C00000"/>
                </a:solidFill>
                <a:latin typeface="Times New Roman" panose="02020603050405020304" pitchFamily="18" charset="0"/>
                <a:cs typeface="Times New Roman" panose="02020603050405020304" pitchFamily="18" charset="0"/>
              </a:rPr>
              <a:t>Quy </a:t>
            </a:r>
            <a:r>
              <a:rPr lang="en-GB" sz="3200" dirty="0" err="1">
                <a:solidFill>
                  <a:srgbClr val="C00000"/>
                </a:solidFill>
                <a:latin typeface="Times New Roman" panose="02020603050405020304" pitchFamily="18" charset="0"/>
                <a:cs typeface="Times New Roman" panose="02020603050405020304" pitchFamily="18" charset="0"/>
              </a:rPr>
              <a:t>phạm</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pháp</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luật</a:t>
            </a:r>
            <a:r>
              <a:rPr lang="en-GB" sz="3200" dirty="0">
                <a:solidFill>
                  <a:srgbClr val="C00000"/>
                </a:solidFill>
                <a:latin typeface="Times New Roman" panose="02020603050405020304" pitchFamily="18" charset="0"/>
                <a:cs typeface="Times New Roman" panose="02020603050405020304" pitchFamily="18" charset="0"/>
              </a:rPr>
              <a:t> bao </a:t>
            </a:r>
            <a:r>
              <a:rPr lang="en-GB" sz="3200" dirty="0" err="1">
                <a:solidFill>
                  <a:srgbClr val="C00000"/>
                </a:solidFill>
                <a:latin typeface="Times New Roman" panose="02020603050405020304" pitchFamily="18" charset="0"/>
                <a:cs typeface="Times New Roman" panose="02020603050405020304" pitchFamily="18" charset="0"/>
              </a:rPr>
              <a:t>gồm</a:t>
            </a:r>
            <a:r>
              <a:rPr lang="en-GB" sz="3200" dirty="0">
                <a:solidFill>
                  <a:srgbClr val="C00000"/>
                </a:solidFill>
                <a:latin typeface="Times New Roman" panose="02020603050405020304" pitchFamily="18" charset="0"/>
                <a:cs typeface="Times New Roman" panose="02020603050405020304" pitchFamily="18" charset="0"/>
              </a:rPr>
              <a:t> </a:t>
            </a:r>
            <a:r>
              <a:rPr lang="en-GB" sz="3200" b="1" dirty="0">
                <a:solidFill>
                  <a:srgbClr val="C00000"/>
                </a:solidFill>
                <a:latin typeface="Times New Roman" panose="02020603050405020304" pitchFamily="18" charset="0"/>
                <a:cs typeface="Times New Roman" panose="02020603050405020304" pitchFamily="18" charset="0"/>
              </a:rPr>
              <a:t>3 </a:t>
            </a:r>
            <a:r>
              <a:rPr lang="en-GB" sz="3200" b="1" dirty="0" err="1">
                <a:solidFill>
                  <a:srgbClr val="C00000"/>
                </a:solidFill>
                <a:latin typeface="Times New Roman" panose="02020603050405020304" pitchFamily="18" charset="0"/>
                <a:cs typeface="Times New Roman" panose="02020603050405020304" pitchFamily="18" charset="0"/>
              </a:rPr>
              <a:t>bộ</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phận</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chính</a:t>
            </a:r>
            <a:endParaRPr lang="en-GB" sz="32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GB" sz="3200" dirty="0">
              <a:solidFill>
                <a:srgbClr val="C00000"/>
              </a:solidFill>
              <a:latin typeface="Times New Roman" panose="02020603050405020304" pitchFamily="18" charset="0"/>
              <a:cs typeface="Times New Roman" panose="02020603050405020304" pitchFamily="18" charset="0"/>
            </a:endParaRPr>
          </a:p>
          <a:p>
            <a:pPr marL="0" indent="0">
              <a:buNone/>
            </a:pPr>
            <a:endParaRPr lang="en-GB" sz="3200"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8972ED72-F409-5C4F-08D7-9C168BA750F4}"/>
              </a:ext>
            </a:extLst>
          </p:cNvPr>
          <p:cNvGraphicFramePr/>
          <p:nvPr>
            <p:extLst>
              <p:ext uri="{D42A27DB-BD31-4B8C-83A1-F6EECF244321}">
                <p14:modId xmlns:p14="http://schemas.microsoft.com/office/powerpoint/2010/main" val="894920001"/>
              </p:ext>
            </p:extLst>
          </p:nvPr>
        </p:nvGraphicFramePr>
        <p:xfrm>
          <a:off x="823685" y="1621971"/>
          <a:ext cx="10334171" cy="4396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580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24BA-0C30-F283-4EBB-BFEAF6E44E58}"/>
              </a:ext>
            </a:extLst>
          </p:cNvPr>
          <p:cNvSpPr>
            <a:spLocks noGrp="1"/>
          </p:cNvSpPr>
          <p:nvPr>
            <p:ph type="title"/>
          </p:nvPr>
        </p:nvSpPr>
        <p:spPr>
          <a:xfrm>
            <a:off x="1069848" y="381000"/>
            <a:ext cx="10058400" cy="544286"/>
          </a:xfrm>
          <a:solidFill>
            <a:schemeClr val="accent1">
              <a:lumMod val="20000"/>
              <a:lumOff val="80000"/>
            </a:schemeClr>
          </a:solidFill>
        </p:spPr>
        <p:txBody>
          <a:bodyPr>
            <a:noAutofit/>
          </a:bodyPr>
          <a:lstStyle/>
          <a:p>
            <a:r>
              <a:rPr lang="vi-VN" sz="4000" b="1" dirty="0">
                <a:solidFill>
                  <a:schemeClr val="tx1"/>
                </a:solidFill>
                <a:latin typeface="Times New Roman" panose="02020603050405020304" pitchFamily="18" charset="0"/>
                <a:cs typeface="Times New Roman" panose="02020603050405020304" pitchFamily="18" charset="0"/>
              </a:rPr>
              <a:t>a. Bộ phận Giả định</a:t>
            </a:r>
            <a:endParaRPr lang="en-GB"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11F203-E91D-74DC-2519-8DBE43005752}"/>
              </a:ext>
            </a:extLst>
          </p:cNvPr>
          <p:cNvSpPr>
            <a:spLocks noGrp="1"/>
          </p:cNvSpPr>
          <p:nvPr>
            <p:ph idx="1"/>
          </p:nvPr>
        </p:nvSpPr>
        <p:spPr>
          <a:xfrm>
            <a:off x="522514" y="1164771"/>
            <a:ext cx="11136086" cy="5007429"/>
          </a:xfrm>
        </p:spPr>
        <p:txBody>
          <a:bodyPr>
            <a:normAutofit lnSpcReduction="10000"/>
          </a:bodyPr>
          <a:lstStyle/>
          <a:p>
            <a:pPr marL="0" indent="0" algn="just">
              <a:lnSpc>
                <a:spcPct val="112000"/>
              </a:lnSpc>
              <a:buNone/>
            </a:pPr>
            <a:r>
              <a:rPr lang="en-US" altLang="vi-VN" sz="3200" dirty="0" err="1">
                <a:solidFill>
                  <a:srgbClr val="0070C0"/>
                </a:solidFill>
                <a:latin typeface="Times New Roman" panose="02020603050405020304" pitchFamily="18" charset="0"/>
                <a:cs typeface="Times New Roman" panose="02020603050405020304" pitchFamily="18" charset="0"/>
              </a:rPr>
              <a:t>Là</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một</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bộ</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phận</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của</a:t>
            </a:r>
            <a:r>
              <a:rPr lang="en-US" altLang="vi-VN" sz="3200" dirty="0">
                <a:solidFill>
                  <a:srgbClr val="0070C0"/>
                </a:solidFill>
                <a:latin typeface="Times New Roman" panose="02020603050405020304" pitchFamily="18" charset="0"/>
                <a:cs typeface="Times New Roman" panose="02020603050405020304" pitchFamily="18" charset="0"/>
              </a:rPr>
              <a:t> QPPL </a:t>
            </a:r>
            <a:r>
              <a:rPr lang="en-US" altLang="vi-VN" sz="3200" dirty="0" err="1">
                <a:solidFill>
                  <a:srgbClr val="0070C0"/>
                </a:solidFill>
                <a:latin typeface="Times New Roman" panose="02020603050405020304" pitchFamily="18" charset="0"/>
                <a:cs typeface="Times New Roman" panose="02020603050405020304" pitchFamily="18" charset="0"/>
              </a:rPr>
              <a:t>trong</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đó</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b="1" dirty="0" err="1">
                <a:solidFill>
                  <a:srgbClr val="0070C0"/>
                </a:solidFill>
                <a:latin typeface="Times New Roman" panose="02020603050405020304" pitchFamily="18" charset="0"/>
                <a:cs typeface="Times New Roman" panose="02020603050405020304" pitchFamily="18" charset="0"/>
              </a:rPr>
              <a:t>nêu</a:t>
            </a:r>
            <a:r>
              <a:rPr lang="en-US" altLang="vi-VN" sz="3200" b="1" dirty="0">
                <a:solidFill>
                  <a:srgbClr val="0070C0"/>
                </a:solidFill>
                <a:latin typeface="Times New Roman" panose="02020603050405020304" pitchFamily="18" charset="0"/>
                <a:cs typeface="Times New Roman" panose="02020603050405020304" pitchFamily="18" charset="0"/>
              </a:rPr>
              <a:t> </a:t>
            </a:r>
            <a:r>
              <a:rPr lang="en-US" altLang="vi-VN" sz="3200" b="1" dirty="0" err="1">
                <a:solidFill>
                  <a:srgbClr val="0070C0"/>
                </a:solidFill>
                <a:latin typeface="Times New Roman" panose="02020603050405020304" pitchFamily="18" charset="0"/>
                <a:cs typeface="Times New Roman" panose="02020603050405020304" pitchFamily="18" charset="0"/>
              </a:rPr>
              <a:t>ra</a:t>
            </a:r>
            <a:r>
              <a:rPr lang="en-US" altLang="vi-VN" sz="3200" b="1" dirty="0">
                <a:solidFill>
                  <a:srgbClr val="0070C0"/>
                </a:solidFill>
                <a:latin typeface="Times New Roman" panose="02020603050405020304" pitchFamily="18" charset="0"/>
                <a:cs typeface="Times New Roman" panose="02020603050405020304" pitchFamily="18" charset="0"/>
              </a:rPr>
              <a:t> </a:t>
            </a:r>
            <a:r>
              <a:rPr lang="en-US" altLang="vi-VN" sz="3200" b="1" dirty="0" err="1">
                <a:solidFill>
                  <a:srgbClr val="0070C0"/>
                </a:solidFill>
                <a:latin typeface="Times New Roman" panose="02020603050405020304" pitchFamily="18" charset="0"/>
                <a:cs typeface="Times New Roman" panose="02020603050405020304" pitchFamily="18" charset="0"/>
              </a:rPr>
              <a:t>những</a:t>
            </a:r>
            <a:r>
              <a:rPr lang="en-US" altLang="vi-VN" sz="3200" b="1" dirty="0">
                <a:solidFill>
                  <a:srgbClr val="0070C0"/>
                </a:solidFill>
                <a:latin typeface="Times New Roman" panose="02020603050405020304" pitchFamily="18" charset="0"/>
                <a:cs typeface="Times New Roman" panose="02020603050405020304" pitchFamily="18" charset="0"/>
              </a:rPr>
              <a:t> </a:t>
            </a:r>
            <a:r>
              <a:rPr lang="en-US" altLang="vi-VN" sz="3200" b="1" dirty="0" err="1">
                <a:solidFill>
                  <a:srgbClr val="0070C0"/>
                </a:solidFill>
                <a:latin typeface="Times New Roman" panose="02020603050405020304" pitchFamily="18" charset="0"/>
                <a:cs typeface="Times New Roman" panose="02020603050405020304" pitchFamily="18" charset="0"/>
              </a:rPr>
              <a:t>tình</a:t>
            </a:r>
            <a:r>
              <a:rPr lang="en-US" altLang="vi-VN" sz="3200" b="1" dirty="0">
                <a:solidFill>
                  <a:srgbClr val="0070C0"/>
                </a:solidFill>
                <a:latin typeface="Times New Roman" panose="02020603050405020304" pitchFamily="18" charset="0"/>
                <a:cs typeface="Times New Roman" panose="02020603050405020304" pitchFamily="18" charset="0"/>
              </a:rPr>
              <a:t> </a:t>
            </a:r>
            <a:r>
              <a:rPr lang="en-US" altLang="vi-VN" sz="3200" b="1" dirty="0" err="1">
                <a:solidFill>
                  <a:srgbClr val="0070C0"/>
                </a:solidFill>
                <a:latin typeface="Times New Roman" panose="02020603050405020304" pitchFamily="18" charset="0"/>
                <a:cs typeface="Times New Roman" panose="02020603050405020304" pitchFamily="18" charset="0"/>
              </a:rPr>
              <a:t>huống</a:t>
            </a:r>
            <a:r>
              <a:rPr lang="en-US" altLang="vi-VN" sz="3200" b="1" dirty="0">
                <a:solidFill>
                  <a:srgbClr val="0070C0"/>
                </a:solidFill>
                <a:latin typeface="Times New Roman" panose="02020603050405020304" pitchFamily="18" charset="0"/>
                <a:cs typeface="Times New Roman" panose="02020603050405020304" pitchFamily="18" charset="0"/>
              </a:rPr>
              <a:t> </a:t>
            </a:r>
            <a:r>
              <a:rPr lang="en-US" altLang="vi-VN" sz="3200" dirty="0">
                <a:solidFill>
                  <a:srgbClr val="0070C0"/>
                </a:solidFill>
                <a:latin typeface="Times New Roman" panose="02020603050405020304" pitchFamily="18" charset="0"/>
                <a:cs typeface="Times New Roman" panose="02020603050405020304" pitchFamily="18" charset="0"/>
              </a:rPr>
              <a:t>(</a:t>
            </a:r>
            <a:r>
              <a:rPr lang="en-US" altLang="vi-VN" sz="3200" dirty="0" err="1">
                <a:solidFill>
                  <a:srgbClr val="0070C0"/>
                </a:solidFill>
                <a:latin typeface="Times New Roman" panose="02020603050405020304" pitchFamily="18" charset="0"/>
                <a:cs typeface="Times New Roman" panose="02020603050405020304" pitchFamily="18" charset="0"/>
              </a:rPr>
              <a:t>hoàn</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cảnh</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điều</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kiện</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có</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thể</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xảy</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ra</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trong</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đời</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sống</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xã</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hội</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mà</a:t>
            </a:r>
            <a:r>
              <a:rPr lang="en-US" altLang="vi-VN" sz="3200" b="1" dirty="0">
                <a:solidFill>
                  <a:srgbClr val="0070C0"/>
                </a:solidFill>
                <a:latin typeface="Times New Roman" panose="02020603050405020304" pitchFamily="18" charset="0"/>
                <a:cs typeface="Times New Roman" panose="02020603050405020304" pitchFamily="18" charset="0"/>
              </a:rPr>
              <a:t> </a:t>
            </a:r>
            <a:r>
              <a:rPr lang="en-US" altLang="vi-VN" sz="3200" dirty="0">
                <a:solidFill>
                  <a:srgbClr val="0070C0"/>
                </a:solidFill>
                <a:latin typeface="Times New Roman" panose="02020603050405020304" pitchFamily="18" charset="0"/>
                <a:cs typeface="Times New Roman" panose="02020603050405020304" pitchFamily="18" charset="0"/>
              </a:rPr>
              <a:t>QPPL </a:t>
            </a:r>
            <a:r>
              <a:rPr lang="en-US" altLang="vi-VN" sz="3200" dirty="0" err="1">
                <a:solidFill>
                  <a:srgbClr val="0070C0"/>
                </a:solidFill>
                <a:latin typeface="Times New Roman" panose="02020603050405020304" pitchFamily="18" charset="0"/>
                <a:cs typeface="Times New Roman" panose="02020603050405020304" pitchFamily="18" charset="0"/>
              </a:rPr>
              <a:t>sẽ</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tác</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động</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đối</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với</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những</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b="1" dirty="0" err="1">
                <a:solidFill>
                  <a:srgbClr val="0070C0"/>
                </a:solidFill>
                <a:latin typeface="Times New Roman" panose="02020603050405020304" pitchFamily="18" charset="0"/>
                <a:cs typeface="Times New Roman" panose="02020603050405020304" pitchFamily="18" charset="0"/>
              </a:rPr>
              <a:t>chủ</a:t>
            </a:r>
            <a:r>
              <a:rPr lang="en-US" altLang="vi-VN" sz="3200" b="1" dirty="0">
                <a:solidFill>
                  <a:srgbClr val="0070C0"/>
                </a:solidFill>
                <a:latin typeface="Times New Roman" panose="02020603050405020304" pitchFamily="18" charset="0"/>
                <a:cs typeface="Times New Roman" panose="02020603050405020304" pitchFamily="18" charset="0"/>
              </a:rPr>
              <a:t> </a:t>
            </a:r>
            <a:r>
              <a:rPr lang="en-US" altLang="vi-VN" sz="3200" b="1" dirty="0" err="1">
                <a:solidFill>
                  <a:srgbClr val="0070C0"/>
                </a:solidFill>
                <a:latin typeface="Times New Roman" panose="02020603050405020304" pitchFamily="18" charset="0"/>
                <a:cs typeface="Times New Roman" panose="02020603050405020304" pitchFamily="18" charset="0"/>
              </a:rPr>
              <a:t>thể</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tổ</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chức</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cá</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nhân</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nhất</a:t>
            </a:r>
            <a:r>
              <a:rPr lang="en-US" altLang="vi-VN" sz="3200" dirty="0">
                <a:solidFill>
                  <a:srgbClr val="0070C0"/>
                </a:solidFill>
                <a:latin typeface="Times New Roman" panose="02020603050405020304" pitchFamily="18" charset="0"/>
                <a:cs typeface="Times New Roman" panose="02020603050405020304" pitchFamily="18" charset="0"/>
              </a:rPr>
              <a:t> </a:t>
            </a:r>
            <a:r>
              <a:rPr lang="en-US" altLang="vi-VN" sz="3200" dirty="0" err="1">
                <a:solidFill>
                  <a:srgbClr val="0070C0"/>
                </a:solidFill>
                <a:latin typeface="Times New Roman" panose="02020603050405020304" pitchFamily="18" charset="0"/>
                <a:cs typeface="Times New Roman" panose="02020603050405020304" pitchFamily="18" charset="0"/>
              </a:rPr>
              <a:t>định</a:t>
            </a:r>
            <a:r>
              <a:rPr lang="en-US" altLang="vi-VN" sz="3200" dirty="0">
                <a:solidFill>
                  <a:srgbClr val="0070C0"/>
                </a:solidFill>
                <a:latin typeface="Times New Roman" panose="02020603050405020304" pitchFamily="18" charset="0"/>
                <a:cs typeface="Times New Roman" panose="02020603050405020304" pitchFamily="18" charset="0"/>
              </a:rPr>
              <a:t>.</a:t>
            </a:r>
            <a:endParaRPr lang="vi-VN" altLang="vi-VN" sz="3200" dirty="0">
              <a:solidFill>
                <a:srgbClr val="0070C0"/>
              </a:solidFill>
              <a:latin typeface="Times New Roman" panose="02020603050405020304" pitchFamily="18" charset="0"/>
              <a:cs typeface="Times New Roman" panose="02020603050405020304" pitchFamily="18" charset="0"/>
            </a:endParaRPr>
          </a:p>
          <a:p>
            <a:pPr marL="0" indent="0" algn="just">
              <a:lnSpc>
                <a:spcPct val="112000"/>
              </a:lnSpc>
              <a:buNone/>
            </a:pPr>
            <a:endParaRPr lang="en-US" altLang="vi-VN" sz="3200" dirty="0">
              <a:solidFill>
                <a:srgbClr val="0070C0"/>
              </a:solidFill>
              <a:latin typeface="Times New Roman" panose="02020603050405020304" pitchFamily="18" charset="0"/>
              <a:cs typeface="Times New Roman" panose="02020603050405020304" pitchFamily="18" charset="0"/>
            </a:endParaRPr>
          </a:p>
          <a:p>
            <a:pPr marL="0" indent="0">
              <a:lnSpc>
                <a:spcPct val="112000"/>
              </a:lnSpc>
              <a:buNone/>
            </a:pPr>
            <a:r>
              <a:rPr lang="vi-VN" sz="3200" b="1" dirty="0">
                <a:solidFill>
                  <a:srgbClr val="C00000"/>
                </a:solidFill>
                <a:latin typeface="Times New Roman" panose="02020603050405020304" pitchFamily="18" charset="0"/>
                <a:cs typeface="Times New Roman" panose="02020603050405020304" pitchFamily="18" charset="0"/>
              </a:rPr>
              <a:t>Bộ phận giả định phải trả lời cho các câu hỏi sau:</a:t>
            </a:r>
          </a:p>
          <a:p>
            <a:pPr marL="0" indent="0">
              <a:lnSpc>
                <a:spcPct val="112000"/>
              </a:lnSpc>
              <a:buNone/>
            </a:pPr>
            <a:r>
              <a:rPr lang="vi-VN" sz="3200" i="1" dirty="0">
                <a:latin typeface="Times New Roman" panose="02020603050405020304" pitchFamily="18" charset="0"/>
                <a:cs typeface="Times New Roman" panose="02020603050405020304" pitchFamily="18" charset="0"/>
              </a:rPr>
              <a:t>- Chủ thể (cá nhân, Tổ chức) nào?</a:t>
            </a:r>
          </a:p>
          <a:p>
            <a:pPr marL="0" indent="0">
              <a:lnSpc>
                <a:spcPct val="112000"/>
              </a:lnSpc>
              <a:buNone/>
            </a:pPr>
            <a:r>
              <a:rPr lang="vi-VN" sz="3200" i="1" dirty="0">
                <a:latin typeface="Times New Roman" panose="02020603050405020304" pitchFamily="18" charset="0"/>
                <a:cs typeface="Times New Roman" panose="02020603050405020304" pitchFamily="18" charset="0"/>
              </a:rPr>
              <a:t>- Trong hoàn cảnh, điều kiện nào?</a:t>
            </a:r>
            <a:endParaRPr lang="en-GB"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36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D546-4C7A-A7F9-94A8-29FB8E990046}"/>
              </a:ext>
            </a:extLst>
          </p:cNvPr>
          <p:cNvSpPr>
            <a:spLocks noGrp="1"/>
          </p:cNvSpPr>
          <p:nvPr>
            <p:ph type="title"/>
          </p:nvPr>
        </p:nvSpPr>
        <p:spPr>
          <a:xfrm>
            <a:off x="1069848" y="441089"/>
            <a:ext cx="10058400" cy="1609344"/>
          </a:xfrm>
          <a:solidFill>
            <a:schemeClr val="accent1">
              <a:lumMod val="20000"/>
              <a:lumOff val="80000"/>
            </a:schemeClr>
          </a:solidFill>
        </p:spPr>
        <p:txBody>
          <a:bodyPr>
            <a:normAutofit/>
          </a:bodyPr>
          <a:lstStyle/>
          <a:p>
            <a:pPr algn="ctr"/>
            <a:r>
              <a:rPr lang="vi-VN" sz="4000" b="1" dirty="0">
                <a:solidFill>
                  <a:schemeClr val="tx1"/>
                </a:solidFill>
                <a:latin typeface="Times New Roman" panose="02020603050405020304" pitchFamily="18" charset="0"/>
                <a:cs typeface="Times New Roman" panose="02020603050405020304" pitchFamily="18" charset="0"/>
              </a:rPr>
              <a:t>TÀI LIỆU THAM KHẢO</a:t>
            </a:r>
            <a:endParaRPr lang="en-GB"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A500A9-2BD4-7FE3-59A7-8CCB251F39A5}"/>
              </a:ext>
            </a:extLst>
          </p:cNvPr>
          <p:cNvSpPr>
            <a:spLocks noGrp="1"/>
          </p:cNvSpPr>
          <p:nvPr>
            <p:ph idx="1"/>
          </p:nvPr>
        </p:nvSpPr>
        <p:spPr>
          <a:xfrm>
            <a:off x="446314" y="2529840"/>
            <a:ext cx="11375572" cy="3393440"/>
          </a:xfrm>
        </p:spPr>
        <p:txBody>
          <a:bodyPr>
            <a:normAutofit/>
          </a:bodyPr>
          <a:lstStyle/>
          <a:p>
            <a:pPr marL="0" indent="0" algn="just">
              <a:lnSpc>
                <a:spcPct val="100000"/>
              </a:lnSpc>
              <a:buNone/>
            </a:pPr>
            <a:r>
              <a:rPr lang="en-US" altLang="en-US" sz="3200" dirty="0" err="1">
                <a:latin typeface="Times New Roman" panose="02020603050405020304" pitchFamily="18" charset="0"/>
                <a:cs typeface="Times New Roman" panose="02020603050405020304" pitchFamily="18" charset="0"/>
              </a:rPr>
              <a:t>Tài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liệu</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học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tập</a:t>
            </a:r>
            <a:r>
              <a:rPr lang="en-US" altLang="en-US" sz="3200" dirty="0">
                <a:latin typeface="Times New Roman" panose="02020603050405020304" pitchFamily="18" charset="0"/>
                <a:cs typeface="Times New Roman" panose="02020603050405020304" pitchFamily="18" charset="0"/>
              </a:rPr>
              <a:t> </a:t>
            </a:r>
            <a:r>
              <a:rPr lang="en-US" altLang="en-US" sz="3200" b="1" dirty="0" err="1">
                <a:latin typeface="Times New Roman" panose="02020603050405020304" pitchFamily="18" charset="0"/>
                <a:cs typeface="Times New Roman" panose="02020603050405020304" pitchFamily="18" charset="0"/>
              </a:rPr>
              <a:t>Pháp</a:t>
            </a:r>
            <a:r>
              <a:rPr lang="en-US" altLang="en-US" sz="3200" b="1" dirty="0">
                <a:latin typeface="Times New Roman" panose="02020603050405020304" pitchFamily="18" charset="0"/>
                <a:cs typeface="Times New Roman" panose="02020603050405020304" pitchFamily="18" charset="0"/>
              </a:rPr>
              <a:t> </a:t>
            </a:r>
            <a:r>
              <a:rPr lang="en-US" altLang="en-US" sz="3200" b="1" dirty="0" err="1">
                <a:latin typeface="Times New Roman" panose="02020603050405020304" pitchFamily="18" charset="0"/>
                <a:cs typeface="Times New Roman" panose="02020603050405020304" pitchFamily="18" charset="0"/>
              </a:rPr>
              <a:t>luật</a:t>
            </a:r>
            <a:r>
              <a:rPr lang="en-US" altLang="en-US" sz="3200" b="1" dirty="0">
                <a:latin typeface="Times New Roman" panose="02020603050405020304" pitchFamily="18" charset="0"/>
                <a:cs typeface="Times New Roman" panose="02020603050405020304" pitchFamily="18" charset="0"/>
              </a:rPr>
              <a:t> </a:t>
            </a:r>
            <a:r>
              <a:rPr lang="en-US" altLang="en-US" sz="3200" b="1" dirty="0" err="1">
                <a:latin typeface="Times New Roman" panose="02020603050405020304" pitchFamily="18" charset="0"/>
                <a:cs typeface="Times New Roman" panose="02020603050405020304" pitchFamily="18" charset="0"/>
              </a:rPr>
              <a:t>Đại</a:t>
            </a:r>
            <a:r>
              <a:rPr lang="en-US" altLang="en-US" sz="3200" b="1" dirty="0">
                <a:latin typeface="Times New Roman" panose="02020603050405020304" pitchFamily="18" charset="0"/>
                <a:cs typeface="Times New Roman" panose="02020603050405020304" pitchFamily="18" charset="0"/>
              </a:rPr>
              <a:t> </a:t>
            </a:r>
            <a:r>
              <a:rPr lang="en-US" altLang="en-US" sz="3200" b="1" dirty="0" err="1">
                <a:latin typeface="Times New Roman" panose="02020603050405020304" pitchFamily="18" charset="0"/>
                <a:cs typeface="Times New Roman" panose="02020603050405020304" pitchFamily="18" charset="0"/>
              </a:rPr>
              <a:t>cương</a:t>
            </a:r>
            <a:r>
              <a:rPr lang="en-US" altLang="en-US" sz="3200" b="1"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Lê </a:t>
            </a:r>
            <a:r>
              <a:rPr lang="en-US" altLang="en-US" sz="3200" dirty="0" err="1">
                <a:latin typeface="Times New Roman" panose="02020603050405020304" pitchFamily="18" charset="0"/>
                <a:cs typeface="Times New Roman" panose="02020603050405020304" pitchFamily="18" charset="0"/>
              </a:rPr>
              <a:t>Việt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Phương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Nguyễn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Thị</a:t>
            </a:r>
            <a:r>
              <a:rPr lang="en-US" altLang="en-US" sz="3200" dirty="0">
                <a:latin typeface="Times New Roman" panose="02020603050405020304" pitchFamily="18" charset="0"/>
                <a:cs typeface="Times New Roman" panose="02020603050405020304" pitchFamily="18" charset="0"/>
              </a:rPr>
              <a:t> Lan, Lê Hoàng </a:t>
            </a:r>
            <a:r>
              <a:rPr lang="en-US" altLang="en-US" sz="3200" dirty="0" err="1">
                <a:latin typeface="Times New Roman" panose="02020603050405020304" pitchFamily="18" charset="0"/>
                <a:cs typeface="Times New Roman" panose="02020603050405020304" pitchFamily="18" charset="0"/>
              </a:rPr>
              <a:t>Phương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Thủy</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Nguyễn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Thị</a:t>
            </a:r>
            <a:r>
              <a:rPr lang="en-US" altLang="en-US" sz="3200" dirty="0">
                <a:latin typeface="Times New Roman" panose="02020603050405020304" pitchFamily="18" charset="0"/>
                <a:cs typeface="Times New Roman" panose="02020603050405020304" pitchFamily="18" charset="0"/>
              </a:rPr>
              <a:t> Hà Trang (2021).</a:t>
            </a:r>
            <a:endParaRPr lang="vi-VN" altLang="en-US" sz="3200" dirty="0">
              <a:latin typeface="Times New Roman" panose="02020603050405020304" pitchFamily="18" charset="0"/>
              <a:cs typeface="Times New Roman" panose="02020603050405020304" pitchFamily="18" charset="0"/>
            </a:endParaRPr>
          </a:p>
          <a:p>
            <a:pPr marL="0" indent="0" algn="just">
              <a:lnSpc>
                <a:spcPct val="100000"/>
              </a:lnSpc>
              <a:buNone/>
            </a:pPr>
            <a:endParaRPr lang="vi-VN" altLang="en-US" sz="3200" dirty="0">
              <a:latin typeface="Times New Roman" panose="02020603050405020304" pitchFamily="18" charset="0"/>
              <a:cs typeface="Times New Roman" panose="02020603050405020304" pitchFamily="18" charset="0"/>
            </a:endParaRPr>
          </a:p>
          <a:p>
            <a:pPr marL="0" indent="0" algn="just">
              <a:lnSpc>
                <a:spcPct val="100000"/>
              </a:lnSpc>
              <a:buNone/>
            </a:pPr>
            <a:r>
              <a:rPr lang="vi-VN" altLang="en-US" sz="3200" dirty="0">
                <a:solidFill>
                  <a:srgbClr val="C00000"/>
                </a:solidFill>
                <a:latin typeface="Times New Roman" panose="02020603050405020304" pitchFamily="18" charset="0"/>
                <a:cs typeface="Times New Roman" panose="02020603050405020304" pitchFamily="18" charset="0"/>
              </a:rPr>
              <a:t>(Văn phòng Khoa KHXH&amp;NV- Tầng 7 Nhà </a:t>
            </a:r>
            <a:r>
              <a:rPr lang="en-GB" altLang="en-US" sz="3200" dirty="0">
                <a:solidFill>
                  <a:srgbClr val="C00000"/>
                </a:solidFill>
                <a:latin typeface="Times New Roman" panose="02020603050405020304" pitchFamily="18" charset="0"/>
                <a:cs typeface="Times New Roman" panose="02020603050405020304" pitchFamily="18" charset="0"/>
              </a:rPr>
              <a:t>Đ</a:t>
            </a:r>
            <a:r>
              <a:rPr lang="vi-VN" altLang="en-US" sz="3200" dirty="0">
                <a:solidFill>
                  <a:srgbClr val="C00000"/>
                </a:solidFill>
                <a:latin typeface="Times New Roman" panose="02020603050405020304" pitchFamily="18" charset="0"/>
                <a:cs typeface="Times New Roman" panose="02020603050405020304" pitchFamily="18" charset="0"/>
              </a:rPr>
              <a:t>a năng)</a:t>
            </a:r>
            <a:endParaRPr lang="en-US" altLang="en-US"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563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FBC6-58BC-B77F-21BE-086BF1EFFB1A}"/>
              </a:ext>
            </a:extLst>
          </p:cNvPr>
          <p:cNvSpPr>
            <a:spLocks noGrp="1"/>
          </p:cNvSpPr>
          <p:nvPr>
            <p:ph type="title"/>
          </p:nvPr>
        </p:nvSpPr>
        <p:spPr>
          <a:xfrm>
            <a:off x="566057" y="185059"/>
            <a:ext cx="11059886" cy="653142"/>
          </a:xfrm>
          <a:solidFill>
            <a:schemeClr val="accent1">
              <a:lumMod val="20000"/>
              <a:lumOff val="80000"/>
            </a:schemeClr>
          </a:solidFill>
        </p:spPr>
        <p:txBody>
          <a:bodyPr>
            <a:normAutofit/>
          </a:bodyPr>
          <a:lstStyle/>
          <a:p>
            <a:pPr algn="ctr"/>
            <a:r>
              <a:rPr lang="vi-VN" sz="3200" b="1" dirty="0">
                <a:solidFill>
                  <a:srgbClr val="C00000"/>
                </a:solidFill>
                <a:latin typeface="Times New Roman" panose="02020603050405020304" pitchFamily="18" charset="0"/>
                <a:cs typeface="Times New Roman" panose="02020603050405020304" pitchFamily="18" charset="0"/>
              </a:rPr>
              <a:t>Xác định bộ phận giả định của các QPPL sau</a:t>
            </a:r>
            <a:endParaRPr lang="en-GB"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FBD707-77DE-6EED-9D73-F070735FE1C6}"/>
              </a:ext>
            </a:extLst>
          </p:cNvPr>
          <p:cNvSpPr>
            <a:spLocks noGrp="1"/>
          </p:cNvSpPr>
          <p:nvPr>
            <p:ph idx="1"/>
          </p:nvPr>
        </p:nvSpPr>
        <p:spPr>
          <a:xfrm>
            <a:off x="348343" y="968829"/>
            <a:ext cx="11462657" cy="5551714"/>
          </a:xfrm>
        </p:spPr>
        <p:txBody>
          <a:bodyPr>
            <a:normAutofit/>
          </a:bodyPr>
          <a:lstStyle/>
          <a:p>
            <a:pPr algn="just">
              <a:buFont typeface="Wingdings" panose="05000000000000000000" pitchFamily="2" charset="2"/>
              <a:buChar char="Ø"/>
            </a:pPr>
            <a:r>
              <a:rPr lang="vi-VN" sz="3200" b="0" i="0" dirty="0">
                <a:solidFill>
                  <a:srgbClr val="000000"/>
                </a:solidFill>
                <a:effectLst/>
                <a:latin typeface="Times New Roman" panose="02020603050405020304" pitchFamily="18" charset="0"/>
                <a:cs typeface="Times New Roman" panose="02020603050405020304" pitchFamily="18" charset="0"/>
              </a:rPr>
              <a:t>“Người nào rủ rê, dụ dỗ, xúi giục hoặc bằng các thủ đoạn khác nhằm lôi kéo người khác sử dụng trái phép chất ma túy, thì bị phạt tù từ 01 năm đến 05 năm.”</a:t>
            </a:r>
          </a:p>
          <a:p>
            <a:pPr marL="0" indent="0" algn="just">
              <a:buNone/>
            </a:pPr>
            <a:r>
              <a:rPr lang="vi-VN" sz="3200" dirty="0">
                <a:solidFill>
                  <a:srgbClr val="C00000"/>
                </a:solidFill>
                <a:latin typeface="Times New Roman" panose="02020603050405020304" pitchFamily="18" charset="0"/>
                <a:cs typeface="Times New Roman" panose="02020603050405020304" pitchFamily="18" charset="0"/>
              </a:rPr>
              <a:t>(khoản 1 Điều 285 BLHS 201</a:t>
            </a:r>
            <a:r>
              <a:rPr lang="en-GB" sz="3200" dirty="0">
                <a:solidFill>
                  <a:srgbClr val="C00000"/>
                </a:solidFill>
                <a:latin typeface="Times New Roman" panose="02020603050405020304" pitchFamily="18" charset="0"/>
                <a:cs typeface="Times New Roman" panose="02020603050405020304" pitchFamily="18" charset="0"/>
              </a:rPr>
              <a:t>5</a:t>
            </a:r>
            <a:r>
              <a:rPr lang="vi-VN" sz="3200" dirty="0">
                <a:solidFill>
                  <a:srgbClr val="C0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vi-VN" sz="3200" dirty="0">
                <a:latin typeface="Times New Roman" panose="02020603050405020304" pitchFamily="18" charset="0"/>
                <a:cs typeface="Times New Roman" panose="02020603050405020304" pitchFamily="18" charset="0"/>
              </a:rPr>
              <a:t> “</a:t>
            </a:r>
            <a:r>
              <a:rPr lang="vi-VN" sz="3200" b="0" i="0" dirty="0">
                <a:effectLst/>
                <a:latin typeface="Times New Roman" panose="02020603050405020304" pitchFamily="18" charset="0"/>
                <a:cs typeface="Times New Roman" panose="02020603050405020304" pitchFamily="18" charset="0"/>
              </a:rPr>
              <a:t>Người điều khiển xe mô tô hai bánh, xe mô tô ba bánh, xe gắn máy không được thực hiện các hành vi sau đây:</a:t>
            </a:r>
          </a:p>
          <a:p>
            <a:pPr marL="0" indent="0" algn="just">
              <a:buNone/>
            </a:pPr>
            <a:r>
              <a:rPr lang="vi-VN" sz="3200" b="0" i="0" dirty="0">
                <a:effectLst/>
                <a:latin typeface="Times New Roman" panose="02020603050405020304" pitchFamily="18" charset="0"/>
                <a:cs typeface="Times New Roman" panose="02020603050405020304" pitchFamily="18" charset="0"/>
              </a:rPr>
              <a:t>a) Đi xe dàn hàng ngang;</a:t>
            </a:r>
          </a:p>
          <a:p>
            <a:pPr marL="0" indent="0" algn="just">
              <a:buNone/>
            </a:pPr>
            <a:r>
              <a:rPr lang="vi-VN" sz="3200" b="0" i="0" dirty="0">
                <a:effectLst/>
                <a:latin typeface="Times New Roman" panose="02020603050405020304" pitchFamily="18" charset="0"/>
                <a:cs typeface="Times New Roman" panose="02020603050405020304" pitchFamily="18" charset="0"/>
              </a:rPr>
              <a:t>b) Đi xe vào phần đường dành cho người đi bộ và phương tiện khác;”</a:t>
            </a:r>
          </a:p>
          <a:p>
            <a:pPr marL="0" indent="0" algn="just">
              <a:buNone/>
            </a:pPr>
            <a:r>
              <a:rPr lang="vi-VN" sz="3200" dirty="0">
                <a:solidFill>
                  <a:srgbClr val="C00000"/>
                </a:solidFill>
                <a:latin typeface="Times New Roman" panose="02020603050405020304" pitchFamily="18" charset="0"/>
                <a:cs typeface="Times New Roman" panose="02020603050405020304" pitchFamily="18" charset="0"/>
              </a:rPr>
              <a:t>(khoản 3 Điều 30 Luật Giao thông đường bộ 2008)</a:t>
            </a:r>
            <a:endParaRPr lang="vi-VN" sz="3200" b="0" i="0" dirty="0">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5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A28FE-5953-E27F-8BB6-5BEB198CC627}"/>
              </a:ext>
            </a:extLst>
          </p:cNvPr>
          <p:cNvSpPr>
            <a:spLocks noGrp="1"/>
          </p:cNvSpPr>
          <p:nvPr>
            <p:ph idx="1"/>
          </p:nvPr>
        </p:nvSpPr>
        <p:spPr>
          <a:xfrm>
            <a:off x="446314" y="326571"/>
            <a:ext cx="11288485" cy="6128658"/>
          </a:xfrm>
        </p:spPr>
        <p:txBody>
          <a:bodyPr>
            <a:normAutofit lnSpcReduction="10000"/>
          </a:bodyPr>
          <a:lstStyle/>
          <a:p>
            <a:pPr algn="just">
              <a:lnSpc>
                <a:spcPct val="150000"/>
              </a:lnSpc>
              <a:spcBef>
                <a:spcPts val="600"/>
              </a:spcBef>
              <a:spcAft>
                <a:spcPts val="600"/>
              </a:spcAft>
              <a:buFont typeface="Wingdings" panose="05000000000000000000" pitchFamily="2" charset="2"/>
              <a:buChar char="Ø"/>
            </a:pPr>
            <a:r>
              <a:rPr lang="vi-VN" sz="3200" b="0" i="0" dirty="0">
                <a:solidFill>
                  <a:srgbClr val="000000"/>
                </a:solidFill>
                <a:effectLst/>
                <a:latin typeface="Times New Roman" panose="02020603050405020304" pitchFamily="18" charset="0"/>
                <a:cs typeface="Times New Roman" panose="02020603050405020304" pitchFamily="18" charset="0"/>
              </a:rPr>
              <a:t>“Cộng đồng dân cư có quyền tham gia và hưởng lợi ích hợp pháp từ hoạt động du lịch; có trách nhiệm bảo vệ tài nguyên du lịch, bản sắc văn hóa địa phương; giữ gìn an ninh, trật tự, an toàn xã hội, bảo vệ môi trường.”</a:t>
            </a:r>
          </a:p>
          <a:p>
            <a:pPr marL="0" indent="0" algn="just">
              <a:lnSpc>
                <a:spcPct val="150000"/>
              </a:lnSpc>
              <a:spcBef>
                <a:spcPts val="600"/>
              </a:spcBef>
              <a:spcAft>
                <a:spcPts val="600"/>
              </a:spcAft>
              <a:buNone/>
            </a:pPr>
            <a:r>
              <a:rPr lang="vi-VN" sz="3200" dirty="0">
                <a:solidFill>
                  <a:srgbClr val="C00000"/>
                </a:solidFill>
                <a:latin typeface="Times New Roman" panose="02020603050405020304" pitchFamily="18" charset="0"/>
                <a:cs typeface="Times New Roman" panose="02020603050405020304" pitchFamily="18" charset="0"/>
              </a:rPr>
              <a:t>(khoản 1 Điều 6 Luật Du lịch 2017)</a:t>
            </a:r>
          </a:p>
          <a:p>
            <a:pPr algn="just">
              <a:lnSpc>
                <a:spcPct val="150000"/>
              </a:lnSpc>
              <a:spcBef>
                <a:spcPts val="600"/>
              </a:spcBef>
              <a:spcAft>
                <a:spcPts val="600"/>
              </a:spcAft>
              <a:buFont typeface="Wingdings" panose="05000000000000000000" pitchFamily="2" charset="2"/>
              <a:buChar char="Ø"/>
            </a:pPr>
            <a:r>
              <a:rPr lang="vi-VN" sz="3200" dirty="0">
                <a:latin typeface="Times New Roman" panose="02020603050405020304" pitchFamily="18" charset="0"/>
                <a:cs typeface="Times New Roman" panose="02020603050405020304" pitchFamily="18" charset="0"/>
              </a:rPr>
              <a:t>“</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Vợ</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chồng</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đã</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ly</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hôn</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muốn</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xác</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lập</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lại</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quan</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hệ</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vợ</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chồng</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thì</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phải</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đăng</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ký</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kết</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cs typeface="Times New Roman" panose="02020603050405020304" pitchFamily="18" charset="0"/>
              </a:rPr>
              <a:t>hôn</a:t>
            </a:r>
            <a:r>
              <a:rPr lang="en-GB" sz="3200" b="0" i="0" u="none" strike="noStrike" dirty="0">
                <a:solidFill>
                  <a:srgbClr val="000000"/>
                </a:solidFill>
                <a:effectLst/>
                <a:latin typeface="Times New Roman" panose="02020603050405020304" pitchFamily="18" charset="0"/>
                <a:cs typeface="Times New Roman" panose="02020603050405020304" pitchFamily="18" charset="0"/>
              </a:rPr>
              <a:t>.</a:t>
            </a:r>
            <a:r>
              <a:rPr lang="vi-VN" sz="3200" u="none" strike="noStrike" dirty="0">
                <a:latin typeface="Times New Roman" panose="02020603050405020304" pitchFamily="18" charset="0"/>
                <a:cs typeface="Times New Roman" panose="02020603050405020304" pitchFamily="18" charset="0"/>
              </a:rPr>
              <a:t>”</a:t>
            </a:r>
          </a:p>
          <a:p>
            <a:pPr marL="0" indent="0" algn="just">
              <a:lnSpc>
                <a:spcPct val="150000"/>
              </a:lnSpc>
              <a:spcBef>
                <a:spcPts val="600"/>
              </a:spcBef>
              <a:spcAft>
                <a:spcPts val="600"/>
              </a:spcAft>
              <a:buNone/>
            </a:pPr>
            <a:r>
              <a:rPr lang="vi-VN" sz="3200" b="0" i="0" dirty="0">
                <a:solidFill>
                  <a:srgbClr val="C00000"/>
                </a:solidFill>
                <a:effectLst/>
                <a:latin typeface="Times New Roman" panose="02020603050405020304" pitchFamily="18" charset="0"/>
                <a:cs typeface="Times New Roman" panose="02020603050405020304" pitchFamily="18" charset="0"/>
              </a:rPr>
              <a:t>(khoản 2 Điều 9 Luật HNGĐ 2014)</a:t>
            </a:r>
          </a:p>
        </p:txBody>
      </p:sp>
    </p:spTree>
    <p:extLst>
      <p:ext uri="{BB962C8B-B14F-4D97-AF65-F5344CB8AC3E}">
        <p14:creationId xmlns:p14="http://schemas.microsoft.com/office/powerpoint/2010/main" val="18558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D83E-869D-E2FE-11B9-668927D6A20A}"/>
              </a:ext>
            </a:extLst>
          </p:cNvPr>
          <p:cNvSpPr>
            <a:spLocks noGrp="1"/>
          </p:cNvSpPr>
          <p:nvPr>
            <p:ph type="title"/>
          </p:nvPr>
        </p:nvSpPr>
        <p:spPr>
          <a:xfrm>
            <a:off x="1069848" y="348343"/>
            <a:ext cx="10058400" cy="794658"/>
          </a:xfrm>
          <a:solidFill>
            <a:schemeClr val="accent1">
              <a:lumMod val="20000"/>
              <a:lumOff val="80000"/>
            </a:schemeClr>
          </a:solidFill>
        </p:spPr>
        <p:txBody>
          <a:bodyPr>
            <a:normAutofit/>
          </a:bodyPr>
          <a:lstStyle/>
          <a:p>
            <a:pPr algn="ctr"/>
            <a:r>
              <a:rPr lang="vi-VN" sz="3200" b="1" dirty="0">
                <a:solidFill>
                  <a:schemeClr val="tx1"/>
                </a:solidFill>
                <a:latin typeface="Times New Roman" panose="02020603050405020304" pitchFamily="18" charset="0"/>
                <a:cs typeface="Times New Roman" panose="02020603050405020304" pitchFamily="18" charset="0"/>
              </a:rPr>
              <a:t>Phân loại giả định</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961475-B0BD-58C5-252E-DC4BBF43B89C}"/>
              </a:ext>
            </a:extLst>
          </p:cNvPr>
          <p:cNvSpPr>
            <a:spLocks noGrp="1"/>
          </p:cNvSpPr>
          <p:nvPr>
            <p:ph idx="1"/>
          </p:nvPr>
        </p:nvSpPr>
        <p:spPr>
          <a:xfrm>
            <a:off x="348343" y="1426029"/>
            <a:ext cx="11244943" cy="4746171"/>
          </a:xfrm>
        </p:spPr>
        <p:txBody>
          <a:bodyPr/>
          <a:lstStyle/>
          <a:p>
            <a:pPr marL="0" indent="461963" algn="just" eaLnBrk="1" fontAlgn="auto" hangingPunct="1">
              <a:lnSpc>
                <a:spcPct val="150000"/>
              </a:lnSpc>
              <a:spcBef>
                <a:spcPts val="1200"/>
              </a:spcBef>
              <a:spcAft>
                <a:spcPts val="1200"/>
              </a:spcAft>
              <a:buClrTx/>
              <a:buFont typeface="Wingdings" panose="05000000000000000000" pitchFamily="2" charset="2"/>
              <a:buNone/>
              <a:defRPr/>
            </a:pPr>
            <a:r>
              <a:rPr lang="en-US" sz="3400" dirty="0" err="1">
                <a:latin typeface="Times New Roman" panose="02020603050405020304" pitchFamily="18" charset="0"/>
                <a:cs typeface="Times New Roman" panose="02020603050405020304" pitchFamily="18" charset="0"/>
              </a:rPr>
              <a:t>Căn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cứ</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vào</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số</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lượng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hoàn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cảnh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điều</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kiện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giả</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định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được</a:t>
            </a:r>
            <a:r>
              <a:rPr lang="en-US" sz="3400" dirty="0">
                <a:latin typeface="Times New Roman" panose="02020603050405020304" pitchFamily="18" charset="0"/>
                <a:cs typeface="Times New Roman" panose="02020603050405020304" pitchFamily="18" charset="0"/>
              </a:rPr>
              <a:t> chia </a:t>
            </a:r>
            <a:r>
              <a:rPr lang="en-US" sz="3400" dirty="0" err="1">
                <a:latin typeface="Times New Roman" panose="02020603050405020304" pitchFamily="18" charset="0"/>
                <a:cs typeface="Times New Roman" panose="02020603050405020304" pitchFamily="18" charset="0"/>
              </a:rPr>
              <a:t>làm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hai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loại</a:t>
            </a:r>
            <a:r>
              <a:rPr lang="en-US" sz="3400" dirty="0">
                <a:latin typeface="Times New Roman" panose="02020603050405020304" pitchFamily="18" charset="0"/>
                <a:cs typeface="Times New Roman" panose="02020603050405020304" pitchFamily="18" charset="0"/>
              </a:rPr>
              <a:t>: </a:t>
            </a:r>
          </a:p>
          <a:p>
            <a:pPr marL="914400" indent="-457200" algn="just" eaLnBrk="1" fontAlgn="auto" hangingPunct="1">
              <a:lnSpc>
                <a:spcPct val="150000"/>
              </a:lnSpc>
              <a:spcBef>
                <a:spcPts val="1200"/>
              </a:spcBef>
              <a:spcAft>
                <a:spcPts val="1200"/>
              </a:spcAft>
              <a:buClrTx/>
              <a:buSzPct val="100000"/>
              <a:buFont typeface="Wingdings" panose="05000000000000000000" pitchFamily="2" charset="2"/>
              <a:buChar char="v"/>
              <a:defRPr/>
            </a:pPr>
            <a:r>
              <a:rPr lang="en-US" sz="3400" i="1" dirty="0" err="1">
                <a:latin typeface="Times New Roman" panose="02020603050405020304" pitchFamily="18" charset="0"/>
                <a:cs typeface="Times New Roman" panose="02020603050405020304" pitchFamily="18" charset="0"/>
              </a:rPr>
              <a:t>Giả</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định</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giản</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đơn</a:t>
            </a:r>
            <a:r>
              <a:rPr lang="en-US" sz="3400" i="1"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chỉ</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nêu</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một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hoàn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cảnh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điều</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kiện</a:t>
            </a:r>
            <a:r>
              <a:rPr lang="en-US" sz="3400" dirty="0">
                <a:latin typeface="Times New Roman" panose="02020603050405020304" pitchFamily="18" charset="0"/>
                <a:cs typeface="Times New Roman" panose="02020603050405020304" pitchFamily="18" charset="0"/>
              </a:rPr>
              <a:t>.</a:t>
            </a:r>
          </a:p>
          <a:p>
            <a:pPr marL="914400" indent="-457200" algn="just" eaLnBrk="1" fontAlgn="auto" hangingPunct="1">
              <a:lnSpc>
                <a:spcPct val="150000"/>
              </a:lnSpc>
              <a:spcBef>
                <a:spcPts val="1200"/>
              </a:spcBef>
              <a:spcAft>
                <a:spcPts val="1200"/>
              </a:spcAft>
              <a:buClrTx/>
              <a:buSzPct val="100000"/>
              <a:buFont typeface="Wingdings" panose="05000000000000000000" pitchFamily="2" charset="2"/>
              <a:buChar char="v"/>
              <a:defRPr/>
            </a:pPr>
            <a:r>
              <a:rPr lang="en-US" sz="3400" i="1" dirty="0" err="1">
                <a:latin typeface="Times New Roman" panose="02020603050405020304" pitchFamily="18" charset="0"/>
                <a:cs typeface="Times New Roman" panose="02020603050405020304" pitchFamily="18" charset="0"/>
              </a:rPr>
              <a:t>Giả</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định</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phức</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tạp</a:t>
            </a:r>
            <a:r>
              <a:rPr lang="en-US" sz="3400" i="1"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nêu</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lên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nhiều</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hoàn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cảnh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điều</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kiện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giữa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chúng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có</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mối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liên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hệ</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với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nhau</a:t>
            </a:r>
            <a:r>
              <a:rPr lang="en-US" sz="3400" dirty="0">
                <a:latin typeface="Times New Roman" panose="02020603050405020304" pitchFamily="18" charset="0"/>
                <a:cs typeface="Times New Roman" panose="02020603050405020304" pitchFamily="18" charset="0"/>
              </a:rPr>
              <a:t>. </a:t>
            </a:r>
          </a:p>
          <a:p>
            <a:pPr marL="0" indent="0">
              <a:buNone/>
            </a:pPr>
            <a:endParaRPr lang="en-GB" dirty="0"/>
          </a:p>
        </p:txBody>
      </p:sp>
    </p:spTree>
    <p:extLst>
      <p:ext uri="{BB962C8B-B14F-4D97-AF65-F5344CB8AC3E}">
        <p14:creationId xmlns:p14="http://schemas.microsoft.com/office/powerpoint/2010/main" val="1363285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E848-6301-6554-21DF-940907D0B46A}"/>
              </a:ext>
            </a:extLst>
          </p:cNvPr>
          <p:cNvSpPr>
            <a:spLocks noGrp="1"/>
          </p:cNvSpPr>
          <p:nvPr>
            <p:ph type="title"/>
          </p:nvPr>
        </p:nvSpPr>
        <p:spPr>
          <a:xfrm>
            <a:off x="761999" y="217714"/>
            <a:ext cx="10635343" cy="653143"/>
          </a:xfrm>
        </p:spPr>
        <p:txBody>
          <a:bodyPr>
            <a:normAutofit/>
          </a:bodyPr>
          <a:lstStyle/>
          <a:p>
            <a:r>
              <a:rPr lang="vi-VN" sz="3400" b="1" dirty="0">
                <a:solidFill>
                  <a:schemeClr val="tx1"/>
                </a:solidFill>
                <a:latin typeface="Times New Roman" panose="02020603050405020304" pitchFamily="18" charset="0"/>
                <a:cs typeface="Times New Roman" panose="02020603050405020304" pitchFamily="18" charset="0"/>
              </a:rPr>
              <a:t>Ví dụ:</a:t>
            </a:r>
            <a:endParaRPr lang="en-GB"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F2B05C-4953-F2DB-D639-C03D6F0BB37A}"/>
              </a:ext>
            </a:extLst>
          </p:cNvPr>
          <p:cNvSpPr>
            <a:spLocks noGrp="1"/>
          </p:cNvSpPr>
          <p:nvPr>
            <p:ph idx="1"/>
          </p:nvPr>
        </p:nvSpPr>
        <p:spPr>
          <a:xfrm>
            <a:off x="609599" y="1012371"/>
            <a:ext cx="10940143" cy="5355772"/>
          </a:xfrm>
        </p:spPr>
        <p:txBody>
          <a:bodyPr>
            <a:normAutofit/>
          </a:bodyPr>
          <a:lstStyle/>
          <a:p>
            <a:pPr marL="0" indent="0" algn="just">
              <a:spcBef>
                <a:spcPts val="600"/>
              </a:spcBef>
              <a:spcAft>
                <a:spcPts val="600"/>
              </a:spcAft>
              <a:buNone/>
            </a:pPr>
            <a:r>
              <a:rPr lang="vi-VN" sz="3200" b="0" i="0" dirty="0">
                <a:solidFill>
                  <a:srgbClr val="000000"/>
                </a:solidFill>
                <a:effectLst/>
                <a:latin typeface="Times New Roman" panose="02020603050405020304" pitchFamily="18" charset="0"/>
                <a:cs typeface="Times New Roman" panose="02020603050405020304" pitchFamily="18" charset="0"/>
              </a:rPr>
              <a:t>“Người nào giết người thuộc một trong các trường hợp sau đây, thì bị phạt tù từ 12 năm đến 20 năm, tù chung thân hoặc tử hình:</a:t>
            </a:r>
          </a:p>
          <a:p>
            <a:pPr marL="0" indent="0" algn="just">
              <a:spcBef>
                <a:spcPts val="600"/>
              </a:spcBef>
              <a:spcAft>
                <a:spcPts val="600"/>
              </a:spcAft>
              <a:buNone/>
            </a:pPr>
            <a:r>
              <a:rPr lang="vi-VN" sz="3200" b="0" i="0" dirty="0">
                <a:solidFill>
                  <a:srgbClr val="000000"/>
                </a:solidFill>
                <a:effectLst/>
                <a:latin typeface="Times New Roman" panose="02020603050405020304" pitchFamily="18" charset="0"/>
                <a:cs typeface="Times New Roman" panose="02020603050405020304" pitchFamily="18" charset="0"/>
              </a:rPr>
              <a:t>a) Giết 02 người trở lên;</a:t>
            </a:r>
          </a:p>
          <a:p>
            <a:pPr marL="0" indent="0" algn="just">
              <a:spcBef>
                <a:spcPts val="600"/>
              </a:spcBef>
              <a:spcAft>
                <a:spcPts val="600"/>
              </a:spcAft>
              <a:buNone/>
            </a:pPr>
            <a:r>
              <a:rPr lang="vi-VN" sz="3200" b="0" i="0" dirty="0">
                <a:solidFill>
                  <a:srgbClr val="000000"/>
                </a:solidFill>
                <a:effectLst/>
                <a:latin typeface="Times New Roman" panose="02020603050405020304" pitchFamily="18" charset="0"/>
                <a:cs typeface="Times New Roman" panose="02020603050405020304" pitchFamily="18" charset="0"/>
              </a:rPr>
              <a:t>b) Giết người dưới 16 tuổi;</a:t>
            </a:r>
          </a:p>
          <a:p>
            <a:pPr marL="0" indent="0" algn="just">
              <a:spcBef>
                <a:spcPts val="600"/>
              </a:spcBef>
              <a:spcAft>
                <a:spcPts val="600"/>
              </a:spcAft>
              <a:buNone/>
            </a:pPr>
            <a:r>
              <a:rPr lang="vi-VN" sz="3200" b="0" i="0" dirty="0">
                <a:solidFill>
                  <a:srgbClr val="000000"/>
                </a:solidFill>
                <a:effectLst/>
                <a:latin typeface="Times New Roman" panose="02020603050405020304" pitchFamily="18" charset="0"/>
                <a:cs typeface="Times New Roman" panose="02020603050405020304" pitchFamily="18" charset="0"/>
              </a:rPr>
              <a:t>c) Giết phụ nữ mà biết là có thai;</a:t>
            </a:r>
          </a:p>
          <a:p>
            <a:pPr marL="0" indent="0" algn="just">
              <a:spcBef>
                <a:spcPts val="600"/>
              </a:spcBef>
              <a:spcAft>
                <a:spcPts val="600"/>
              </a:spcAft>
              <a:buNone/>
            </a:pPr>
            <a:r>
              <a:rPr lang="vi-VN" sz="3200" b="0" i="0" dirty="0">
                <a:solidFill>
                  <a:srgbClr val="000000"/>
                </a:solidFill>
                <a:effectLst/>
                <a:latin typeface="Times New Roman" panose="02020603050405020304" pitchFamily="18" charset="0"/>
                <a:cs typeface="Times New Roman" panose="02020603050405020304" pitchFamily="18" charset="0"/>
              </a:rPr>
              <a:t>d) Giết người đang thi hành công vụ hoặc vì lý do công vụ của nạn nhân;...”</a:t>
            </a:r>
          </a:p>
          <a:p>
            <a:pPr marL="0" indent="0" algn="just">
              <a:spcBef>
                <a:spcPts val="600"/>
              </a:spcBef>
              <a:spcAft>
                <a:spcPts val="600"/>
              </a:spcAft>
              <a:buNone/>
            </a:pPr>
            <a:r>
              <a:rPr lang="vi-VN" sz="3200" dirty="0">
                <a:solidFill>
                  <a:srgbClr val="C00000"/>
                </a:solidFill>
                <a:latin typeface="Times New Roman" panose="02020603050405020304" pitchFamily="18" charset="0"/>
                <a:cs typeface="Times New Roman" panose="02020603050405020304" pitchFamily="18" charset="0"/>
              </a:rPr>
              <a:t>(khoản 1 Điều 123 BLHS 201</a:t>
            </a:r>
            <a:r>
              <a:rPr lang="en-GB" sz="3200" dirty="0">
                <a:solidFill>
                  <a:srgbClr val="C00000"/>
                </a:solidFill>
                <a:latin typeface="Times New Roman" panose="02020603050405020304" pitchFamily="18" charset="0"/>
                <a:cs typeface="Times New Roman" panose="02020603050405020304" pitchFamily="18" charset="0"/>
              </a:rPr>
              <a:t>5</a:t>
            </a:r>
            <a:r>
              <a:rPr lang="vi-VN" sz="3200" dirty="0">
                <a:solidFill>
                  <a:srgbClr val="C00000"/>
                </a:solidFill>
                <a:latin typeface="Times New Roman" panose="02020603050405020304" pitchFamily="18" charset="0"/>
                <a:cs typeface="Times New Roman" panose="02020603050405020304" pitchFamily="18" charset="0"/>
              </a:rPr>
              <a:t>)</a:t>
            </a:r>
          </a:p>
          <a:p>
            <a:pPr marL="0" indent="0" algn="just">
              <a:spcBef>
                <a:spcPts val="600"/>
              </a:spcBef>
              <a:spcAft>
                <a:spcPts val="600"/>
              </a:spcAft>
              <a:buNone/>
            </a:pPr>
            <a:r>
              <a:rPr lang="vi-VN" sz="3200" b="1" i="0" dirty="0">
                <a:solidFill>
                  <a:srgbClr val="C00000"/>
                </a:solidFill>
                <a:effectLst/>
                <a:latin typeface="Times New Roman" panose="02020603050405020304" pitchFamily="18" charset="0"/>
                <a:cs typeface="Times New Roman" panose="02020603050405020304" pitchFamily="18" charset="0"/>
              </a:rPr>
              <a:t>=&gt; X</a:t>
            </a:r>
            <a:r>
              <a:rPr lang="vi-VN" sz="3200" b="1" dirty="0">
                <a:solidFill>
                  <a:srgbClr val="C00000"/>
                </a:solidFill>
                <a:latin typeface="Times New Roman" panose="02020603050405020304" pitchFamily="18" charset="0"/>
                <a:cs typeface="Times New Roman" panose="02020603050405020304" pitchFamily="18" charset="0"/>
              </a:rPr>
              <a:t>ác định bộ phận giả định?</a:t>
            </a:r>
            <a:endParaRPr lang="vi-VN" sz="3200" b="1" i="0" dirty="0">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812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A237-5923-01C7-A484-7ECBBB05D274}"/>
              </a:ext>
            </a:extLst>
          </p:cNvPr>
          <p:cNvSpPr>
            <a:spLocks noGrp="1"/>
          </p:cNvSpPr>
          <p:nvPr>
            <p:ph type="title"/>
          </p:nvPr>
        </p:nvSpPr>
        <p:spPr>
          <a:xfrm>
            <a:off x="598713" y="195944"/>
            <a:ext cx="11081657" cy="522514"/>
          </a:xfrm>
          <a:solidFill>
            <a:schemeClr val="accent1">
              <a:lumMod val="20000"/>
              <a:lumOff val="80000"/>
            </a:schemeClr>
          </a:solidFill>
        </p:spPr>
        <p:txBody>
          <a:bodyPr>
            <a:normAutofit fontScale="90000"/>
          </a:bodyPr>
          <a:lstStyle/>
          <a:p>
            <a:pPr algn="ctr"/>
            <a:r>
              <a:rPr lang="vi-VN" sz="3400" b="1" dirty="0">
                <a:solidFill>
                  <a:schemeClr val="tx1"/>
                </a:solidFill>
                <a:latin typeface="Times New Roman" panose="02020603050405020304" pitchFamily="18" charset="0"/>
                <a:cs typeface="Times New Roman" panose="02020603050405020304" pitchFamily="18" charset="0"/>
              </a:rPr>
              <a:t>b. Bộ phận Quy định</a:t>
            </a:r>
            <a:endParaRPr lang="en-GB"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C335DE-71F3-E25B-21E3-695878A54916}"/>
              </a:ext>
            </a:extLst>
          </p:cNvPr>
          <p:cNvSpPr>
            <a:spLocks noGrp="1"/>
          </p:cNvSpPr>
          <p:nvPr>
            <p:ph idx="1"/>
          </p:nvPr>
        </p:nvSpPr>
        <p:spPr>
          <a:xfrm>
            <a:off x="228600" y="892629"/>
            <a:ext cx="11604171" cy="5682341"/>
          </a:xfrm>
        </p:spPr>
        <p:txBody>
          <a:bodyPr>
            <a:normAutofit fontScale="92500"/>
          </a:bodyPr>
          <a:lstStyle/>
          <a:p>
            <a:pPr marL="0" indent="0" algn="just">
              <a:buNone/>
            </a:pPr>
            <a:r>
              <a:rPr lang="en-US" sz="3500" dirty="0" err="1">
                <a:solidFill>
                  <a:srgbClr val="0070C0"/>
                </a:solidFill>
                <a:latin typeface="Times New Roman" pitchFamily="18" charset="0"/>
                <a:cs typeface="Times New Roman" pitchFamily="18" charset="0"/>
              </a:rPr>
              <a:t>Là</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bộ</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phận</a:t>
            </a:r>
            <a:r>
              <a:rPr lang="en-US" sz="3500" dirty="0">
                <a:solidFill>
                  <a:srgbClr val="0070C0"/>
                </a:solidFill>
                <a:latin typeface="Times New Roman" pitchFamily="18" charset="0"/>
                <a:cs typeface="Times New Roman" pitchFamily="18" charset="0"/>
              </a:rPr>
              <a:t> </a:t>
            </a:r>
            <a:r>
              <a:rPr lang="en-US" sz="3500" b="1" dirty="0" err="1">
                <a:solidFill>
                  <a:srgbClr val="0070C0"/>
                </a:solidFill>
                <a:latin typeface="Times New Roman" pitchFamily="18" charset="0"/>
                <a:cs typeface="Times New Roman" pitchFamily="18" charset="0"/>
              </a:rPr>
              <a:t>nêu</a:t>
            </a:r>
            <a:r>
              <a:rPr lang="en-US" sz="3500" b="1" dirty="0">
                <a:solidFill>
                  <a:srgbClr val="0070C0"/>
                </a:solidFill>
                <a:latin typeface="Times New Roman" pitchFamily="18" charset="0"/>
                <a:cs typeface="Times New Roman" pitchFamily="18" charset="0"/>
              </a:rPr>
              <a:t> </a:t>
            </a:r>
            <a:r>
              <a:rPr lang="en-US" sz="3500" b="1" dirty="0" err="1">
                <a:solidFill>
                  <a:srgbClr val="0070C0"/>
                </a:solidFill>
                <a:latin typeface="Times New Roman" pitchFamily="18" charset="0"/>
                <a:cs typeface="Times New Roman" pitchFamily="18" charset="0"/>
              </a:rPr>
              <a:t>lên</a:t>
            </a:r>
            <a:r>
              <a:rPr lang="en-US" sz="3500" b="1" dirty="0">
                <a:solidFill>
                  <a:srgbClr val="0070C0"/>
                </a:solidFill>
                <a:latin typeface="Times New Roman" pitchFamily="18" charset="0"/>
                <a:cs typeface="Times New Roman" pitchFamily="18" charset="0"/>
              </a:rPr>
              <a:t> </a:t>
            </a:r>
            <a:r>
              <a:rPr lang="en-US" sz="3500" b="1" dirty="0" err="1">
                <a:solidFill>
                  <a:srgbClr val="0070C0"/>
                </a:solidFill>
                <a:latin typeface="Times New Roman" pitchFamily="18" charset="0"/>
                <a:cs typeface="Times New Roman" pitchFamily="18" charset="0"/>
              </a:rPr>
              <a:t>cách</a:t>
            </a:r>
            <a:r>
              <a:rPr lang="en-US" sz="3500" b="1" dirty="0">
                <a:solidFill>
                  <a:srgbClr val="0070C0"/>
                </a:solidFill>
                <a:latin typeface="Times New Roman" pitchFamily="18" charset="0"/>
                <a:cs typeface="Times New Roman" pitchFamily="18" charset="0"/>
              </a:rPr>
              <a:t> </a:t>
            </a:r>
            <a:r>
              <a:rPr lang="en-US" sz="3500" b="1" dirty="0" err="1">
                <a:solidFill>
                  <a:srgbClr val="0070C0"/>
                </a:solidFill>
                <a:latin typeface="Times New Roman" pitchFamily="18" charset="0"/>
                <a:cs typeface="Times New Roman" pitchFamily="18" charset="0"/>
              </a:rPr>
              <a:t>xử</a:t>
            </a:r>
            <a:r>
              <a:rPr lang="en-US" sz="3500" b="1" dirty="0">
                <a:solidFill>
                  <a:srgbClr val="0070C0"/>
                </a:solidFill>
                <a:latin typeface="Times New Roman" pitchFamily="18" charset="0"/>
                <a:cs typeface="Times New Roman" pitchFamily="18" charset="0"/>
              </a:rPr>
              <a:t> </a:t>
            </a:r>
            <a:r>
              <a:rPr lang="en-US" sz="3500" b="1" dirty="0" err="1">
                <a:solidFill>
                  <a:srgbClr val="0070C0"/>
                </a:solidFill>
                <a:latin typeface="Times New Roman" pitchFamily="18" charset="0"/>
                <a:cs typeface="Times New Roman" pitchFamily="18" charset="0"/>
              </a:rPr>
              <a:t>sự</a:t>
            </a:r>
            <a:r>
              <a:rPr lang="en-US" sz="3500" b="1"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buộc</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chủ</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thể</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phải</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tuân</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theo</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hoặc</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được</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làm</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khi</a:t>
            </a:r>
            <a:r>
              <a:rPr lang="en-US" sz="3500" dirty="0">
                <a:solidFill>
                  <a:srgbClr val="0070C0"/>
                </a:solidFill>
                <a:latin typeface="Times New Roman" pitchFamily="18" charset="0"/>
                <a:cs typeface="Times New Roman" pitchFamily="18" charset="0"/>
              </a:rPr>
              <a:t> ở </a:t>
            </a:r>
            <a:r>
              <a:rPr lang="en-US" sz="3500" dirty="0" err="1">
                <a:solidFill>
                  <a:srgbClr val="0070C0"/>
                </a:solidFill>
                <a:latin typeface="Times New Roman" pitchFamily="18" charset="0"/>
                <a:cs typeface="Times New Roman" pitchFamily="18" charset="0"/>
              </a:rPr>
              <a:t>vào</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tình</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huống</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đã</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nêu</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trong</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phần</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giả</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định</a:t>
            </a:r>
            <a:r>
              <a:rPr lang="en-US" sz="3500" dirty="0">
                <a:solidFill>
                  <a:srgbClr val="0070C0"/>
                </a:solidFill>
                <a:latin typeface="Times New Roman" pitchFamily="18" charset="0"/>
                <a:cs typeface="Times New Roman" pitchFamily="18" charset="0"/>
              </a:rPr>
              <a:t> </a:t>
            </a:r>
            <a:r>
              <a:rPr lang="en-US" sz="3500" dirty="0" err="1">
                <a:solidFill>
                  <a:srgbClr val="0070C0"/>
                </a:solidFill>
                <a:latin typeface="Times New Roman" pitchFamily="18" charset="0"/>
                <a:cs typeface="Times New Roman" pitchFamily="18" charset="0"/>
              </a:rPr>
              <a:t>của</a:t>
            </a:r>
            <a:r>
              <a:rPr lang="en-US" sz="3500" dirty="0">
                <a:solidFill>
                  <a:srgbClr val="0070C0"/>
                </a:solidFill>
                <a:latin typeface="Times New Roman" pitchFamily="18" charset="0"/>
                <a:cs typeface="Times New Roman" pitchFamily="18" charset="0"/>
              </a:rPr>
              <a:t> QPPL</a:t>
            </a:r>
          </a:p>
          <a:p>
            <a:pPr marL="0" indent="0">
              <a:buNone/>
            </a:pPr>
            <a:r>
              <a:rPr lang="vi-VN" sz="3500" b="1" dirty="0">
                <a:latin typeface="Times New Roman" panose="02020603050405020304" pitchFamily="18" charset="0"/>
                <a:cs typeface="Times New Roman" panose="02020603050405020304" pitchFamily="18" charset="0"/>
              </a:rPr>
              <a:t>Bộ phận quy định phải trả lời được các câu hỏi:</a:t>
            </a:r>
          </a:p>
          <a:p>
            <a:pPr algn="just" eaLnBrk="1" fontAlgn="auto" hangingPunct="1">
              <a:lnSpc>
                <a:spcPct val="120000"/>
              </a:lnSpc>
              <a:spcAft>
                <a:spcPts val="0"/>
              </a:spcAft>
              <a:buFont typeface="Wingdings" panose="05000000000000000000" pitchFamily="2" charset="2"/>
              <a:buChar char="ü"/>
              <a:defRPr/>
            </a:pPr>
            <a:r>
              <a:rPr lang="en-US" sz="3500" i="1" dirty="0" err="1">
                <a:latin typeface="Times New Roman" panose="02020603050405020304" pitchFamily="18" charset="0"/>
                <a:cs typeface="Times New Roman" panose="02020603050405020304" pitchFamily="18" charset="0"/>
              </a:rPr>
              <a:t>Phải</a:t>
            </a:r>
            <a:r>
              <a:rPr lang="en-US" sz="3500" i="1" dirty="0">
                <a:latin typeface="Times New Roman" panose="02020603050405020304" pitchFamily="18" charset="0"/>
                <a:cs typeface="Times New Roman" panose="02020603050405020304" pitchFamily="18" charset="0"/>
              </a:rPr>
              <a:t> </a:t>
            </a:r>
            <a:r>
              <a:rPr lang="en-US" sz="3500" i="1" dirty="0" err="1">
                <a:latin typeface="Times New Roman" panose="02020603050405020304" pitchFamily="18" charset="0"/>
                <a:cs typeface="Times New Roman" panose="02020603050405020304" pitchFamily="18" charset="0"/>
              </a:rPr>
              <a:t>làm</a:t>
            </a:r>
            <a:r>
              <a:rPr lang="en-US" sz="3500" i="1" dirty="0">
                <a:latin typeface="Times New Roman" panose="02020603050405020304" pitchFamily="18" charset="0"/>
                <a:cs typeface="Times New Roman" panose="02020603050405020304" pitchFamily="18" charset="0"/>
              </a:rPr>
              <a:t> </a:t>
            </a:r>
            <a:r>
              <a:rPr lang="en-US" sz="3500" i="1" dirty="0" err="1">
                <a:latin typeface="Times New Roman" panose="02020603050405020304" pitchFamily="18" charset="0"/>
                <a:cs typeface="Times New Roman" panose="02020603050405020304" pitchFamily="18" charset="0"/>
              </a:rPr>
              <a:t>gì</a:t>
            </a:r>
            <a:r>
              <a:rPr lang="en-US" sz="3500" i="1" dirty="0">
                <a:latin typeface="Times New Roman" panose="02020603050405020304" pitchFamily="18" charset="0"/>
                <a:cs typeface="Times New Roman" panose="02020603050405020304" pitchFamily="18" charset="0"/>
              </a:rPr>
              <a:t>? </a:t>
            </a:r>
          </a:p>
          <a:p>
            <a:pPr algn="just" eaLnBrk="1" fontAlgn="auto" hangingPunct="1">
              <a:lnSpc>
                <a:spcPct val="120000"/>
              </a:lnSpc>
              <a:spcAft>
                <a:spcPts val="0"/>
              </a:spcAft>
              <a:buFont typeface="Wingdings" panose="05000000000000000000" pitchFamily="2" charset="2"/>
              <a:buChar char="ü"/>
              <a:defRPr/>
            </a:pPr>
            <a:r>
              <a:rPr lang="en-US" sz="3500" i="1" dirty="0" err="1">
                <a:latin typeface="Times New Roman" panose="02020603050405020304" pitchFamily="18" charset="0"/>
                <a:cs typeface="Times New Roman" panose="02020603050405020304" pitchFamily="18" charset="0"/>
              </a:rPr>
              <a:t>Được</a:t>
            </a:r>
            <a:r>
              <a:rPr lang="en-US" sz="3500" i="1" dirty="0">
                <a:latin typeface="Times New Roman" panose="02020603050405020304" pitchFamily="18" charset="0"/>
                <a:cs typeface="Times New Roman" panose="02020603050405020304" pitchFamily="18" charset="0"/>
              </a:rPr>
              <a:t> </a:t>
            </a:r>
            <a:r>
              <a:rPr lang="en-US" sz="3500" i="1" dirty="0" err="1">
                <a:latin typeface="Times New Roman" panose="02020603050405020304" pitchFamily="18" charset="0"/>
                <a:cs typeface="Times New Roman" panose="02020603050405020304" pitchFamily="18" charset="0"/>
              </a:rPr>
              <a:t>làm</a:t>
            </a:r>
            <a:r>
              <a:rPr lang="en-US" sz="3500" i="1" dirty="0">
                <a:latin typeface="Times New Roman" panose="02020603050405020304" pitchFamily="18" charset="0"/>
                <a:cs typeface="Times New Roman" panose="02020603050405020304" pitchFamily="18" charset="0"/>
              </a:rPr>
              <a:t> </a:t>
            </a:r>
            <a:r>
              <a:rPr lang="en-US" sz="3500" i="1" dirty="0" err="1">
                <a:latin typeface="Times New Roman" panose="02020603050405020304" pitchFamily="18" charset="0"/>
                <a:cs typeface="Times New Roman" panose="02020603050405020304" pitchFamily="18" charset="0"/>
              </a:rPr>
              <a:t>gì</a:t>
            </a:r>
            <a:r>
              <a:rPr lang="en-US" sz="3500" i="1" dirty="0">
                <a:latin typeface="Times New Roman" panose="02020603050405020304" pitchFamily="18" charset="0"/>
                <a:cs typeface="Times New Roman" panose="02020603050405020304" pitchFamily="18" charset="0"/>
              </a:rPr>
              <a:t>? </a:t>
            </a:r>
          </a:p>
          <a:p>
            <a:pPr algn="just" eaLnBrk="1" fontAlgn="auto" hangingPunct="1">
              <a:lnSpc>
                <a:spcPct val="120000"/>
              </a:lnSpc>
              <a:spcAft>
                <a:spcPts val="0"/>
              </a:spcAft>
              <a:buFont typeface="Wingdings" panose="05000000000000000000" pitchFamily="2" charset="2"/>
              <a:buChar char="ü"/>
              <a:defRPr/>
            </a:pPr>
            <a:r>
              <a:rPr lang="en-US" sz="3500" i="1" dirty="0" err="1">
                <a:latin typeface="Times New Roman" panose="02020603050405020304" pitchFamily="18" charset="0"/>
                <a:cs typeface="Times New Roman" panose="02020603050405020304" pitchFamily="18" charset="0"/>
              </a:rPr>
              <a:t>Không</a:t>
            </a:r>
            <a:r>
              <a:rPr lang="en-US" sz="3500" i="1" dirty="0">
                <a:latin typeface="Times New Roman" panose="02020603050405020304" pitchFamily="18" charset="0"/>
                <a:cs typeface="Times New Roman" panose="02020603050405020304" pitchFamily="18" charset="0"/>
              </a:rPr>
              <a:t> </a:t>
            </a:r>
            <a:r>
              <a:rPr lang="en-US" sz="3500" i="1" dirty="0" err="1">
                <a:latin typeface="Times New Roman" panose="02020603050405020304" pitchFamily="18" charset="0"/>
                <a:cs typeface="Times New Roman" panose="02020603050405020304" pitchFamily="18" charset="0"/>
              </a:rPr>
              <a:t>được</a:t>
            </a:r>
            <a:r>
              <a:rPr lang="en-US" sz="3500" i="1" dirty="0">
                <a:latin typeface="Times New Roman" panose="02020603050405020304" pitchFamily="18" charset="0"/>
                <a:cs typeface="Times New Roman" panose="02020603050405020304" pitchFamily="18" charset="0"/>
              </a:rPr>
              <a:t> </a:t>
            </a:r>
            <a:r>
              <a:rPr lang="en-US" sz="3500" i="1" dirty="0" err="1">
                <a:latin typeface="Times New Roman" panose="02020603050405020304" pitchFamily="18" charset="0"/>
                <a:cs typeface="Times New Roman" panose="02020603050405020304" pitchFamily="18" charset="0"/>
              </a:rPr>
              <a:t>làm</a:t>
            </a:r>
            <a:r>
              <a:rPr lang="en-US" sz="3500" i="1" dirty="0">
                <a:latin typeface="Times New Roman" panose="02020603050405020304" pitchFamily="18" charset="0"/>
                <a:cs typeface="Times New Roman" panose="02020603050405020304" pitchFamily="18" charset="0"/>
              </a:rPr>
              <a:t> </a:t>
            </a:r>
            <a:r>
              <a:rPr lang="en-US" sz="3500" i="1" dirty="0" err="1">
                <a:latin typeface="Times New Roman" panose="02020603050405020304" pitchFamily="18" charset="0"/>
                <a:cs typeface="Times New Roman" panose="02020603050405020304" pitchFamily="18" charset="0"/>
              </a:rPr>
              <a:t>gì</a:t>
            </a:r>
            <a:r>
              <a:rPr lang="en-US" sz="3500" i="1" dirty="0">
                <a:latin typeface="Times New Roman" panose="02020603050405020304" pitchFamily="18" charset="0"/>
                <a:cs typeface="Times New Roman" panose="02020603050405020304" pitchFamily="18" charset="0"/>
              </a:rPr>
              <a:t>?</a:t>
            </a:r>
          </a:p>
          <a:p>
            <a:pPr algn="just" eaLnBrk="1" fontAlgn="auto" hangingPunct="1">
              <a:lnSpc>
                <a:spcPct val="120000"/>
              </a:lnSpc>
              <a:spcAft>
                <a:spcPts val="0"/>
              </a:spcAft>
              <a:buFont typeface="Wingdings" panose="05000000000000000000" pitchFamily="2" charset="2"/>
              <a:buChar char="ü"/>
              <a:defRPr/>
            </a:pPr>
            <a:r>
              <a:rPr lang="en-US" sz="3500" i="1" dirty="0" err="1">
                <a:latin typeface="Times New Roman" panose="02020603050405020304" pitchFamily="18" charset="0"/>
                <a:cs typeface="Times New Roman" panose="02020603050405020304" pitchFamily="18" charset="0"/>
              </a:rPr>
              <a:t>Làm</a:t>
            </a:r>
            <a:r>
              <a:rPr lang="en-US" sz="3500" i="1" dirty="0">
                <a:latin typeface="Times New Roman" panose="02020603050405020304" pitchFamily="18" charset="0"/>
                <a:cs typeface="Times New Roman" panose="02020603050405020304" pitchFamily="18" charset="0"/>
              </a:rPr>
              <a:t> </a:t>
            </a:r>
            <a:r>
              <a:rPr lang="en-US" sz="3500" i="1" dirty="0" err="1">
                <a:latin typeface="Times New Roman" panose="02020603050405020304" pitchFamily="18" charset="0"/>
                <a:cs typeface="Times New Roman" panose="02020603050405020304" pitchFamily="18" charset="0"/>
              </a:rPr>
              <a:t>như</a:t>
            </a:r>
            <a:r>
              <a:rPr lang="en-US" sz="3500" i="1" dirty="0">
                <a:latin typeface="Times New Roman" panose="02020603050405020304" pitchFamily="18" charset="0"/>
                <a:cs typeface="Times New Roman" panose="02020603050405020304" pitchFamily="18" charset="0"/>
              </a:rPr>
              <a:t> </a:t>
            </a:r>
            <a:r>
              <a:rPr lang="en-US" sz="3500" i="1" dirty="0" err="1">
                <a:latin typeface="Times New Roman" panose="02020603050405020304" pitchFamily="18" charset="0"/>
                <a:cs typeface="Times New Roman" panose="02020603050405020304" pitchFamily="18" charset="0"/>
              </a:rPr>
              <a:t>thế</a:t>
            </a:r>
            <a:r>
              <a:rPr lang="en-US" sz="3500" i="1" dirty="0">
                <a:latin typeface="Times New Roman" panose="02020603050405020304" pitchFamily="18" charset="0"/>
                <a:cs typeface="Times New Roman" panose="02020603050405020304" pitchFamily="18" charset="0"/>
              </a:rPr>
              <a:t> </a:t>
            </a:r>
            <a:r>
              <a:rPr lang="en-US" sz="3500" i="1" dirty="0" err="1">
                <a:latin typeface="Times New Roman" panose="02020603050405020304" pitchFamily="18" charset="0"/>
                <a:cs typeface="Times New Roman" panose="02020603050405020304" pitchFamily="18" charset="0"/>
              </a:rPr>
              <a:t>nào</a:t>
            </a:r>
            <a:r>
              <a:rPr lang="en-US" sz="3500" i="1" dirty="0">
                <a:latin typeface="Times New Roman" panose="02020603050405020304" pitchFamily="18" charset="0"/>
                <a:cs typeface="Times New Roman" panose="02020603050405020304" pitchFamily="18" charset="0"/>
              </a:rPr>
              <a:t>?</a:t>
            </a:r>
          </a:p>
          <a:p>
            <a:pPr marL="0" indent="60325" algn="just" eaLnBrk="1" fontAlgn="auto" hangingPunct="1">
              <a:lnSpc>
                <a:spcPct val="120000"/>
              </a:lnSpc>
              <a:spcAft>
                <a:spcPts val="0"/>
              </a:spcAft>
              <a:buFont typeface="Wingdings" panose="05000000000000000000" pitchFamily="2" charset="2"/>
              <a:buNone/>
              <a:defRPr/>
            </a:pPr>
            <a:r>
              <a:rPr lang="en-US" sz="3500" dirty="0" err="1">
                <a:solidFill>
                  <a:srgbClr val="C00000"/>
                </a:solidFill>
                <a:latin typeface="Times New Roman" panose="02020603050405020304" pitchFamily="18" charset="0"/>
                <a:cs typeface="Times New Roman" panose="02020603050405020304" pitchFamily="18" charset="0"/>
              </a:rPr>
              <a:t>Thường</a:t>
            </a:r>
            <a:r>
              <a:rPr lang="en-US" sz="3500" dirty="0">
                <a:solidFill>
                  <a:srgbClr val="C00000"/>
                </a:solidFill>
                <a:latin typeface="Times New Roman" panose="02020603050405020304" pitchFamily="18" charset="0"/>
                <a:cs typeface="Times New Roman" panose="02020603050405020304" pitchFamily="18" charset="0"/>
              </a:rPr>
              <a:t> </a:t>
            </a:r>
            <a:r>
              <a:rPr lang="en-US" sz="3500" dirty="0" err="1">
                <a:solidFill>
                  <a:srgbClr val="C00000"/>
                </a:solidFill>
                <a:latin typeface="Times New Roman" panose="02020603050405020304" pitchFamily="18" charset="0"/>
                <a:cs typeface="Times New Roman" panose="02020603050405020304" pitchFamily="18" charset="0"/>
              </a:rPr>
              <a:t>bắt</a:t>
            </a:r>
            <a:r>
              <a:rPr lang="en-US" sz="3500" dirty="0">
                <a:solidFill>
                  <a:srgbClr val="C00000"/>
                </a:solidFill>
                <a:latin typeface="Times New Roman" panose="02020603050405020304" pitchFamily="18" charset="0"/>
                <a:cs typeface="Times New Roman" panose="02020603050405020304" pitchFamily="18" charset="0"/>
              </a:rPr>
              <a:t> </a:t>
            </a:r>
            <a:r>
              <a:rPr lang="en-US" sz="3500" dirty="0" err="1">
                <a:solidFill>
                  <a:srgbClr val="C00000"/>
                </a:solidFill>
                <a:latin typeface="Times New Roman" panose="02020603050405020304" pitchFamily="18" charset="0"/>
                <a:cs typeface="Times New Roman" panose="02020603050405020304" pitchFamily="18" charset="0"/>
              </a:rPr>
              <a:t>đầu</a:t>
            </a:r>
            <a:r>
              <a:rPr lang="en-US" sz="3500" dirty="0">
                <a:solidFill>
                  <a:srgbClr val="C00000"/>
                </a:solidFill>
                <a:latin typeface="Times New Roman" panose="02020603050405020304" pitchFamily="18" charset="0"/>
                <a:cs typeface="Times New Roman" panose="02020603050405020304" pitchFamily="18" charset="0"/>
              </a:rPr>
              <a:t> </a:t>
            </a:r>
            <a:r>
              <a:rPr lang="en-US" sz="3500" dirty="0" err="1">
                <a:solidFill>
                  <a:srgbClr val="C00000"/>
                </a:solidFill>
                <a:latin typeface="Times New Roman" panose="02020603050405020304" pitchFamily="18" charset="0"/>
                <a:cs typeface="Times New Roman" panose="02020603050405020304" pitchFamily="18" charset="0"/>
              </a:rPr>
              <a:t>bằng</a:t>
            </a:r>
            <a:r>
              <a:rPr lang="en-US" sz="3500" dirty="0">
                <a:solidFill>
                  <a:srgbClr val="C00000"/>
                </a:solidFill>
                <a:latin typeface="Times New Roman" panose="02020603050405020304" pitchFamily="18" charset="0"/>
                <a:cs typeface="Times New Roman" panose="02020603050405020304" pitchFamily="18" charset="0"/>
              </a:rPr>
              <a:t> </a:t>
            </a:r>
            <a:r>
              <a:rPr lang="en-US" sz="3500" dirty="0" err="1">
                <a:solidFill>
                  <a:srgbClr val="C00000"/>
                </a:solidFill>
                <a:latin typeface="Times New Roman" panose="02020603050405020304" pitchFamily="18" charset="0"/>
                <a:cs typeface="Times New Roman" panose="02020603050405020304" pitchFamily="18" charset="0"/>
              </a:rPr>
              <a:t>những</a:t>
            </a:r>
            <a:r>
              <a:rPr lang="en-US" sz="3500" dirty="0">
                <a:solidFill>
                  <a:srgbClr val="C00000"/>
                </a:solidFill>
                <a:latin typeface="Times New Roman" panose="02020603050405020304" pitchFamily="18" charset="0"/>
                <a:cs typeface="Times New Roman" panose="02020603050405020304" pitchFamily="18" charset="0"/>
              </a:rPr>
              <a:t> </a:t>
            </a:r>
            <a:r>
              <a:rPr lang="en-US" sz="3500" dirty="0" err="1">
                <a:solidFill>
                  <a:srgbClr val="C00000"/>
                </a:solidFill>
                <a:latin typeface="Times New Roman" panose="02020603050405020304" pitchFamily="18" charset="0"/>
                <a:cs typeface="Times New Roman" panose="02020603050405020304" pitchFamily="18" charset="0"/>
              </a:rPr>
              <a:t>từ</a:t>
            </a:r>
            <a:r>
              <a:rPr lang="en-US" sz="3500" dirty="0">
                <a:solidFill>
                  <a:srgbClr val="C00000"/>
                </a:solidFill>
                <a:latin typeface="Times New Roman" panose="02020603050405020304" pitchFamily="18" charset="0"/>
                <a:cs typeface="Times New Roman" panose="02020603050405020304" pitchFamily="18" charset="0"/>
              </a:rPr>
              <a:t> </a:t>
            </a:r>
            <a:r>
              <a:rPr lang="en-US" sz="3500" dirty="0" err="1">
                <a:solidFill>
                  <a:srgbClr val="C00000"/>
                </a:solidFill>
                <a:latin typeface="Times New Roman" panose="02020603050405020304" pitchFamily="18" charset="0"/>
                <a:cs typeface="Times New Roman" panose="02020603050405020304" pitchFamily="18" charset="0"/>
              </a:rPr>
              <a:t>ngữ</a:t>
            </a:r>
            <a:r>
              <a:rPr lang="en-US" sz="3500" dirty="0">
                <a:solidFill>
                  <a:srgbClr val="C00000"/>
                </a:solidFill>
                <a:latin typeface="Times New Roman" panose="02020603050405020304" pitchFamily="18" charset="0"/>
                <a:cs typeface="Times New Roman" panose="02020603050405020304" pitchFamily="18" charset="0"/>
              </a:rPr>
              <a:t>: </a:t>
            </a:r>
            <a:r>
              <a:rPr lang="en-US" sz="3500" dirty="0" err="1">
                <a:solidFill>
                  <a:srgbClr val="C00000"/>
                </a:solidFill>
                <a:latin typeface="Times New Roman" panose="02020603050405020304" pitchFamily="18" charset="0"/>
                <a:cs typeface="Times New Roman" panose="02020603050405020304" pitchFamily="18" charset="0"/>
              </a:rPr>
              <a:t>cấm</a:t>
            </a:r>
            <a:r>
              <a:rPr lang="en-US" sz="3500" dirty="0">
                <a:solidFill>
                  <a:srgbClr val="C00000"/>
                </a:solidFill>
                <a:latin typeface="Times New Roman" panose="02020603050405020304" pitchFamily="18" charset="0"/>
                <a:cs typeface="Times New Roman" panose="02020603050405020304" pitchFamily="18" charset="0"/>
              </a:rPr>
              <a:t>, </a:t>
            </a:r>
            <a:r>
              <a:rPr lang="en-US" sz="3500" dirty="0" err="1">
                <a:solidFill>
                  <a:srgbClr val="C00000"/>
                </a:solidFill>
                <a:latin typeface="Times New Roman" panose="02020603050405020304" pitchFamily="18" charset="0"/>
                <a:cs typeface="Times New Roman" panose="02020603050405020304" pitchFamily="18" charset="0"/>
              </a:rPr>
              <a:t>không</a:t>
            </a:r>
            <a:r>
              <a:rPr lang="en-US" sz="3500" dirty="0">
                <a:solidFill>
                  <a:srgbClr val="C00000"/>
                </a:solidFill>
                <a:latin typeface="Times New Roman" panose="02020603050405020304" pitchFamily="18" charset="0"/>
                <a:cs typeface="Times New Roman" panose="02020603050405020304" pitchFamily="18" charset="0"/>
              </a:rPr>
              <a:t> </a:t>
            </a:r>
            <a:r>
              <a:rPr lang="en-US" sz="3500" dirty="0" err="1">
                <a:solidFill>
                  <a:srgbClr val="C00000"/>
                </a:solidFill>
                <a:latin typeface="Times New Roman" panose="02020603050405020304" pitchFamily="18" charset="0"/>
                <a:cs typeface="Times New Roman" panose="02020603050405020304" pitchFamily="18" charset="0"/>
              </a:rPr>
              <a:t>được</a:t>
            </a:r>
            <a:r>
              <a:rPr lang="en-US" sz="3500" dirty="0">
                <a:solidFill>
                  <a:srgbClr val="C00000"/>
                </a:solidFill>
                <a:latin typeface="Times New Roman" panose="02020603050405020304" pitchFamily="18" charset="0"/>
                <a:cs typeface="Times New Roman" panose="02020603050405020304" pitchFamily="18" charset="0"/>
              </a:rPr>
              <a:t>, </a:t>
            </a:r>
            <a:r>
              <a:rPr lang="en-US" sz="3500" dirty="0" err="1">
                <a:solidFill>
                  <a:srgbClr val="C00000"/>
                </a:solidFill>
                <a:latin typeface="Times New Roman" panose="02020603050405020304" pitchFamily="18" charset="0"/>
                <a:cs typeface="Times New Roman" panose="02020603050405020304" pitchFamily="18" charset="0"/>
              </a:rPr>
              <a:t>được</a:t>
            </a:r>
            <a:r>
              <a:rPr lang="en-US" sz="3500" dirty="0">
                <a:solidFill>
                  <a:srgbClr val="C00000"/>
                </a:solidFill>
                <a:latin typeface="Times New Roman" panose="02020603050405020304" pitchFamily="18" charset="0"/>
                <a:cs typeface="Times New Roman" panose="02020603050405020304" pitchFamily="18" charset="0"/>
              </a:rPr>
              <a:t>, </a:t>
            </a:r>
            <a:r>
              <a:rPr lang="en-US" sz="3500" dirty="0" err="1">
                <a:solidFill>
                  <a:srgbClr val="C00000"/>
                </a:solidFill>
                <a:latin typeface="Times New Roman" panose="02020603050405020304" pitchFamily="18" charset="0"/>
                <a:cs typeface="Times New Roman" panose="02020603050405020304" pitchFamily="18" charset="0"/>
              </a:rPr>
              <a:t>phải</a:t>
            </a:r>
            <a:r>
              <a:rPr lang="en-US" sz="3500" dirty="0">
                <a:solidFill>
                  <a:srgbClr val="C00000"/>
                </a:solidFill>
                <a:latin typeface="Times New Roman" panose="02020603050405020304" pitchFamily="18" charset="0"/>
                <a:cs typeface="Times New Roman" panose="02020603050405020304" pitchFamily="18" charset="0"/>
              </a:rPr>
              <a:t>, …</a:t>
            </a:r>
          </a:p>
          <a:p>
            <a:pPr marL="0" indent="0">
              <a:buNone/>
            </a:pPr>
            <a:endParaRPr lang="en-GB" dirty="0"/>
          </a:p>
        </p:txBody>
      </p:sp>
    </p:spTree>
    <p:extLst>
      <p:ext uri="{BB962C8B-B14F-4D97-AF65-F5344CB8AC3E}">
        <p14:creationId xmlns:p14="http://schemas.microsoft.com/office/powerpoint/2010/main" val="3570062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C7D2-8585-4592-3507-B26FA1327AFF}"/>
              </a:ext>
            </a:extLst>
          </p:cNvPr>
          <p:cNvSpPr>
            <a:spLocks noGrp="1"/>
          </p:cNvSpPr>
          <p:nvPr>
            <p:ph type="title"/>
          </p:nvPr>
        </p:nvSpPr>
        <p:spPr>
          <a:xfrm>
            <a:off x="653143" y="185058"/>
            <a:ext cx="11114314" cy="620486"/>
          </a:xfrm>
          <a:solidFill>
            <a:schemeClr val="accent1">
              <a:lumMod val="20000"/>
              <a:lumOff val="80000"/>
            </a:schemeClr>
          </a:solidFill>
        </p:spPr>
        <p:txBody>
          <a:bodyPr>
            <a:normAutofit/>
          </a:bodyPr>
          <a:lstStyle/>
          <a:p>
            <a:pPr algn="ctr"/>
            <a:r>
              <a:rPr lang="vi-VN" sz="3000" b="1" dirty="0">
                <a:solidFill>
                  <a:srgbClr val="C00000"/>
                </a:solidFill>
                <a:latin typeface="Times New Roman" panose="02020603050405020304" pitchFamily="18" charset="0"/>
                <a:cs typeface="Times New Roman" panose="02020603050405020304" pitchFamily="18" charset="0"/>
              </a:rPr>
              <a:t>Xác định bộ phận quy định của các QPPL sau</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373922-7DAE-1FC4-50C3-553A94B4B788}"/>
              </a:ext>
            </a:extLst>
          </p:cNvPr>
          <p:cNvSpPr>
            <a:spLocks noGrp="1"/>
          </p:cNvSpPr>
          <p:nvPr>
            <p:ph idx="1"/>
          </p:nvPr>
        </p:nvSpPr>
        <p:spPr>
          <a:xfrm>
            <a:off x="402771" y="957943"/>
            <a:ext cx="11451772" cy="5562600"/>
          </a:xfrm>
        </p:spPr>
        <p:txBody>
          <a:bodyPr>
            <a:noAutofit/>
          </a:bodyPr>
          <a:lstStyle/>
          <a:p>
            <a:pPr algn="just">
              <a:buFont typeface="Wingdings" panose="05000000000000000000" pitchFamily="2" charset="2"/>
              <a:buChar char="Ø"/>
            </a:pPr>
            <a:r>
              <a:rPr lang="vi-VN" sz="3200" b="0" i="0" dirty="0">
                <a:solidFill>
                  <a:srgbClr val="000000"/>
                </a:solidFill>
                <a:effectLst/>
                <a:latin typeface="Times New Roman" panose="02020603050405020304" pitchFamily="18" charset="0"/>
                <a:cs typeface="Times New Roman" panose="02020603050405020304" pitchFamily="18" charset="0"/>
              </a:rPr>
              <a:t>“Người nào rủ rê, dụ dỗ, xúi giục hoặc bằng các thủ đoạn khác nhằm lôi kéo người khác sử dụng trái phép chất ma túy, thì bị phạt tù từ 01 năm đến 05 năm.”</a:t>
            </a:r>
          </a:p>
          <a:p>
            <a:pPr marL="0" indent="0" algn="just">
              <a:buNone/>
            </a:pPr>
            <a:r>
              <a:rPr lang="vi-VN" sz="3200" dirty="0">
                <a:solidFill>
                  <a:srgbClr val="C00000"/>
                </a:solidFill>
                <a:latin typeface="Times New Roman" panose="02020603050405020304" pitchFamily="18" charset="0"/>
                <a:cs typeface="Times New Roman" panose="02020603050405020304" pitchFamily="18" charset="0"/>
              </a:rPr>
              <a:t>(khoản 1 Điều 285 BLHS 201</a:t>
            </a:r>
            <a:r>
              <a:rPr lang="en-GB" sz="3200" dirty="0">
                <a:solidFill>
                  <a:srgbClr val="C00000"/>
                </a:solidFill>
                <a:latin typeface="Times New Roman" panose="02020603050405020304" pitchFamily="18" charset="0"/>
                <a:cs typeface="Times New Roman" panose="02020603050405020304" pitchFamily="18" charset="0"/>
              </a:rPr>
              <a:t>5</a:t>
            </a:r>
            <a:r>
              <a:rPr lang="vi-VN" sz="3200" dirty="0">
                <a:solidFill>
                  <a:srgbClr val="C0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vi-VN" sz="3200" dirty="0">
                <a:latin typeface="Times New Roman" panose="02020603050405020304" pitchFamily="18" charset="0"/>
                <a:cs typeface="Times New Roman" panose="02020603050405020304" pitchFamily="18" charset="0"/>
              </a:rPr>
              <a:t> “</a:t>
            </a:r>
            <a:r>
              <a:rPr lang="vi-VN" sz="3200" b="0" i="0" dirty="0">
                <a:effectLst/>
                <a:latin typeface="Times New Roman" panose="02020603050405020304" pitchFamily="18" charset="0"/>
                <a:cs typeface="Times New Roman" panose="02020603050405020304" pitchFamily="18" charset="0"/>
              </a:rPr>
              <a:t>Người điều khiển xe mô tô hai bánh, xe mô tô ba bánh, xe gắn máy không được thực hiện các hành vi sau đây:</a:t>
            </a:r>
          </a:p>
          <a:p>
            <a:pPr marL="0" indent="0" algn="just">
              <a:buNone/>
            </a:pPr>
            <a:r>
              <a:rPr lang="vi-VN" sz="3200" b="0" i="0" dirty="0">
                <a:effectLst/>
                <a:latin typeface="Times New Roman" panose="02020603050405020304" pitchFamily="18" charset="0"/>
                <a:cs typeface="Times New Roman" panose="02020603050405020304" pitchFamily="18" charset="0"/>
              </a:rPr>
              <a:t>a) Đi xe dàn hàng ngang;</a:t>
            </a:r>
          </a:p>
          <a:p>
            <a:pPr marL="0" indent="0" algn="just">
              <a:buNone/>
            </a:pPr>
            <a:r>
              <a:rPr lang="vi-VN" sz="3200" b="0" i="0" dirty="0">
                <a:effectLst/>
                <a:latin typeface="Times New Roman" panose="02020603050405020304" pitchFamily="18" charset="0"/>
                <a:cs typeface="Times New Roman" panose="02020603050405020304" pitchFamily="18" charset="0"/>
              </a:rPr>
              <a:t>b) Đi xe vào phần đường dành cho người đi bộ và phương tiện khác;”</a:t>
            </a:r>
          </a:p>
          <a:p>
            <a:pPr marL="0" indent="0" algn="just">
              <a:buNone/>
            </a:pPr>
            <a:r>
              <a:rPr lang="vi-VN" sz="3200" dirty="0">
                <a:solidFill>
                  <a:srgbClr val="C00000"/>
                </a:solidFill>
                <a:latin typeface="Times New Roman" panose="02020603050405020304" pitchFamily="18" charset="0"/>
                <a:cs typeface="Times New Roman" panose="02020603050405020304" pitchFamily="18" charset="0"/>
              </a:rPr>
              <a:t>(khoản 3 Điều 30 Luật Giao thông đường bộ 2008)</a:t>
            </a:r>
            <a:endParaRPr lang="vi-VN" sz="3200" b="0" i="0" dirty="0">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529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8872-DAFD-56F9-6EAE-592A83FB4C63}"/>
              </a:ext>
            </a:extLst>
          </p:cNvPr>
          <p:cNvSpPr>
            <a:spLocks noGrp="1"/>
          </p:cNvSpPr>
          <p:nvPr>
            <p:ph type="title"/>
          </p:nvPr>
        </p:nvSpPr>
        <p:spPr>
          <a:xfrm>
            <a:off x="315686" y="261258"/>
            <a:ext cx="11527971" cy="685799"/>
          </a:xfrm>
          <a:solidFill>
            <a:schemeClr val="accent1">
              <a:lumMod val="20000"/>
              <a:lumOff val="80000"/>
            </a:schemeClr>
          </a:solidFill>
        </p:spPr>
        <p:txBody>
          <a:bodyPr>
            <a:normAutofit/>
          </a:bodyPr>
          <a:lstStyle/>
          <a:p>
            <a:r>
              <a:rPr lang="vi-VN" sz="3200" b="1" dirty="0">
                <a:solidFill>
                  <a:schemeClr val="tx1"/>
                </a:solidFill>
                <a:latin typeface="Times New Roman" panose="02020603050405020304" pitchFamily="18" charset="0"/>
                <a:cs typeface="Times New Roman" panose="02020603050405020304" pitchFamily="18" charset="0"/>
              </a:rPr>
              <a:t>c. Bộ phận chế tài</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417BB9-BAAB-FC6B-60A3-D9189FF4DAA5}"/>
              </a:ext>
            </a:extLst>
          </p:cNvPr>
          <p:cNvSpPr>
            <a:spLocks noGrp="1"/>
          </p:cNvSpPr>
          <p:nvPr>
            <p:ph idx="1"/>
          </p:nvPr>
        </p:nvSpPr>
        <p:spPr>
          <a:xfrm>
            <a:off x="315686" y="1175657"/>
            <a:ext cx="11527971" cy="5246914"/>
          </a:xfrm>
        </p:spPr>
        <p:txBody>
          <a:bodyPr>
            <a:normAutofit lnSpcReduction="10000"/>
          </a:bodyPr>
          <a:lstStyle/>
          <a:p>
            <a:pPr marL="0" indent="0" algn="just">
              <a:lnSpc>
                <a:spcPct val="150000"/>
              </a:lnSpc>
              <a:buNone/>
            </a:pPr>
            <a:r>
              <a:rPr lang="en-US" sz="3200" dirty="0" err="1">
                <a:solidFill>
                  <a:srgbClr val="0070C0"/>
                </a:solidFill>
                <a:latin typeface="Times New Roman" panose="02020603050405020304" pitchFamily="18" charset="0"/>
                <a:cs typeface="Times New Roman" panose="02020603050405020304" pitchFamily="18" charset="0"/>
              </a:rPr>
              <a:t>Là</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một</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phần</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của</a:t>
            </a:r>
            <a:r>
              <a:rPr lang="en-US" sz="3200" dirty="0">
                <a:solidFill>
                  <a:srgbClr val="0070C0"/>
                </a:solidFill>
                <a:latin typeface="Times New Roman" panose="02020603050405020304" pitchFamily="18" charset="0"/>
                <a:cs typeface="Times New Roman" panose="02020603050405020304" pitchFamily="18" charset="0"/>
              </a:rPr>
              <a:t> QPPL </a:t>
            </a:r>
            <a:r>
              <a:rPr lang="en-US" sz="3200" b="1" dirty="0" err="1">
                <a:solidFill>
                  <a:srgbClr val="0070C0"/>
                </a:solidFill>
                <a:latin typeface="Times New Roman" panose="02020603050405020304" pitchFamily="18" charset="0"/>
                <a:cs typeface="Times New Roman" panose="02020603050405020304" pitchFamily="18" charset="0"/>
              </a:rPr>
              <a:t>chỉ</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ra</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các</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biện</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pháp</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mang</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tính</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chất</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trừng</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phạt</a:t>
            </a:r>
            <a:r>
              <a:rPr lang="en-US" sz="3200" b="1"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mà</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các</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chủ</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thể</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có</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thẩm</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quyền</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áp</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dụng</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quy</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phạm</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có</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thể</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áp</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dụng</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đối</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với</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các</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chủ</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thể</a:t>
            </a:r>
            <a:r>
              <a:rPr lang="en-US" sz="3200" dirty="0">
                <a:solidFill>
                  <a:srgbClr val="0070C0"/>
                </a:solidFill>
                <a:latin typeface="Times New Roman" panose="02020603050405020304" pitchFamily="18" charset="0"/>
                <a:cs typeface="Times New Roman" panose="02020603050405020304" pitchFamily="18" charset="0"/>
              </a:rPr>
              <a:t> vi </a:t>
            </a:r>
            <a:r>
              <a:rPr lang="en-US" sz="3200" dirty="0" err="1">
                <a:solidFill>
                  <a:srgbClr val="0070C0"/>
                </a:solidFill>
                <a:latin typeface="Times New Roman" panose="02020603050405020304" pitchFamily="18" charset="0"/>
                <a:cs typeface="Times New Roman" panose="02020603050405020304" pitchFamily="18" charset="0"/>
              </a:rPr>
              <a:t>phạm</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pháp</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luật</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không</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thực</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hiện</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đúng</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những</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mệnh</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lệnh</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đã</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được</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nêu</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trong</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phần</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quy</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định</a:t>
            </a:r>
            <a:r>
              <a:rPr lang="en-US" sz="3200" b="1"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của</a:t>
            </a:r>
            <a:r>
              <a:rPr lang="en-US" sz="3200" dirty="0">
                <a:solidFill>
                  <a:srgbClr val="0070C0"/>
                </a:solidFill>
                <a:latin typeface="Times New Roman" panose="02020603050405020304" pitchFamily="18" charset="0"/>
                <a:cs typeface="Times New Roman" panose="02020603050405020304" pitchFamily="18" charset="0"/>
              </a:rPr>
              <a:t> QPPL</a:t>
            </a:r>
          </a:p>
          <a:p>
            <a:pPr marL="0" indent="0" algn="just">
              <a:lnSpc>
                <a:spcPct val="150000"/>
              </a:lnSpc>
              <a:buNone/>
            </a:pPr>
            <a:r>
              <a:rPr lang="vi-VN" sz="3200" b="1" dirty="0">
                <a:solidFill>
                  <a:srgbClr val="C00000"/>
                </a:solidFill>
                <a:latin typeface="Times New Roman" panose="02020603050405020304" pitchFamily="18" charset="0"/>
                <a:cs typeface="Times New Roman" panose="02020603050405020304" pitchFamily="18" charset="0"/>
              </a:rPr>
              <a:t>Bộ phận chế tài phải trả lời được câu hỏi sau:</a:t>
            </a:r>
          </a:p>
          <a:p>
            <a:pPr marL="0" indent="0" algn="just">
              <a:lnSpc>
                <a:spcPct val="150000"/>
              </a:lnSpc>
              <a:buNone/>
            </a:pPr>
            <a:r>
              <a:rPr lang="en-US" sz="3200" i="1" dirty="0" err="1">
                <a:latin typeface="Times New Roman" panose="02020603050405020304" pitchFamily="18" charset="0"/>
                <a:cs typeface="Times New Roman" panose="02020603050405020304" pitchFamily="18" charset="0"/>
              </a:rPr>
              <a:t>Hậu</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quả</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sẽ</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như</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thế</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nào</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nếu</a:t>
            </a:r>
            <a:r>
              <a:rPr lang="en-US" sz="3200" i="1" dirty="0">
                <a:latin typeface="Times New Roman" panose="02020603050405020304" pitchFamily="18" charset="0"/>
                <a:cs typeface="Times New Roman" panose="02020603050405020304" pitchFamily="18" charset="0"/>
              </a:rPr>
              <a:t> vi </a:t>
            </a:r>
            <a:r>
              <a:rPr lang="en-US" sz="3200" i="1" dirty="0" err="1">
                <a:latin typeface="Times New Roman" panose="02020603050405020304" pitchFamily="18" charset="0"/>
                <a:cs typeface="Times New Roman" panose="02020603050405020304" pitchFamily="18" charset="0"/>
              </a:rPr>
              <a:t>phạm</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pháp</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luật</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thực</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hiện</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không</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đúng</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mệnh</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lệnh</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đã</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nêu</a:t>
            </a:r>
            <a:r>
              <a:rPr lang="en-US" sz="3200" i="1" dirty="0">
                <a:latin typeface="Times New Roman" panose="02020603050405020304" pitchFamily="18" charset="0"/>
                <a:cs typeface="Times New Roman" panose="02020603050405020304" pitchFamily="18" charset="0"/>
              </a:rPr>
              <a:t> ở </a:t>
            </a:r>
            <a:r>
              <a:rPr lang="en-US" sz="3200" i="1" dirty="0" err="1">
                <a:latin typeface="Times New Roman" panose="02020603050405020304" pitchFamily="18" charset="0"/>
                <a:cs typeface="Times New Roman" panose="02020603050405020304" pitchFamily="18" charset="0"/>
              </a:rPr>
              <a:t>phần</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quy</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định</a:t>
            </a:r>
            <a:r>
              <a:rPr lang="en-US" sz="32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59520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4908-CEC6-C155-8FE7-DFBA05F5C8D5}"/>
              </a:ext>
            </a:extLst>
          </p:cNvPr>
          <p:cNvSpPr>
            <a:spLocks noGrp="1"/>
          </p:cNvSpPr>
          <p:nvPr>
            <p:ph type="title"/>
          </p:nvPr>
        </p:nvSpPr>
        <p:spPr>
          <a:xfrm>
            <a:off x="1069848" y="185058"/>
            <a:ext cx="10058400" cy="587828"/>
          </a:xfrm>
        </p:spPr>
        <p:txBody>
          <a:bodyPr>
            <a:normAutofit/>
          </a:bodyPr>
          <a:lstStyle/>
          <a:p>
            <a:pPr algn="ctr"/>
            <a:r>
              <a:rPr lang="vi-VN" sz="3000" b="1" dirty="0">
                <a:solidFill>
                  <a:srgbClr val="C00000"/>
                </a:solidFill>
                <a:latin typeface="Times New Roman" panose="02020603050405020304" pitchFamily="18" charset="0"/>
                <a:cs typeface="Times New Roman" panose="02020603050405020304" pitchFamily="18" charset="0"/>
              </a:rPr>
              <a:t>Xác định bộ phận chế tài của các QPPL sau</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5C2D56-242C-0EFD-3AA8-AB4D0F09C2A7}"/>
              </a:ext>
            </a:extLst>
          </p:cNvPr>
          <p:cNvSpPr>
            <a:spLocks noGrp="1"/>
          </p:cNvSpPr>
          <p:nvPr>
            <p:ph idx="1"/>
          </p:nvPr>
        </p:nvSpPr>
        <p:spPr>
          <a:xfrm>
            <a:off x="391887" y="1012370"/>
            <a:ext cx="11397342" cy="5257801"/>
          </a:xfrm>
        </p:spPr>
        <p:txBody>
          <a:bodyPr>
            <a:noAutofit/>
          </a:bodyPr>
          <a:lstStyle/>
          <a:p>
            <a:pPr algn="just">
              <a:lnSpc>
                <a:spcPct val="112000"/>
              </a:lnSpc>
              <a:buFont typeface="Wingdings" panose="05000000000000000000" pitchFamily="2" charset="2"/>
              <a:buChar char="Ø"/>
            </a:pPr>
            <a:r>
              <a:rPr lang="vi-VN" sz="3200" i="0" dirty="0">
                <a:solidFill>
                  <a:srgbClr val="000000"/>
                </a:solidFill>
                <a:effectLst/>
                <a:latin typeface="Times New Roman" panose="02020603050405020304" pitchFamily="18" charset="0"/>
                <a:cs typeface="Times New Roman" panose="02020603050405020304" pitchFamily="18" charset="0"/>
              </a:rPr>
              <a:t>“Người nào rủ rê, dụ dỗ, xúi giục hoặc bằng các thủ đoạn khác nhằm lôi kéo người khác sử dụng trái phép chất ma túy, thì bị phạt tù từ 01 năm đến 05 năm.” </a:t>
            </a:r>
            <a:r>
              <a:rPr lang="vi-VN" sz="3200" dirty="0">
                <a:solidFill>
                  <a:srgbClr val="C00000"/>
                </a:solidFill>
                <a:latin typeface="Times New Roman" panose="02020603050405020304" pitchFamily="18" charset="0"/>
                <a:cs typeface="Times New Roman" panose="02020603050405020304" pitchFamily="18" charset="0"/>
              </a:rPr>
              <a:t>(khoản 1 Điều 285 BLHS 201</a:t>
            </a:r>
            <a:r>
              <a:rPr lang="en-GB" sz="3200" dirty="0">
                <a:solidFill>
                  <a:srgbClr val="C00000"/>
                </a:solidFill>
                <a:latin typeface="Times New Roman" panose="02020603050405020304" pitchFamily="18" charset="0"/>
                <a:cs typeface="Times New Roman" panose="02020603050405020304" pitchFamily="18" charset="0"/>
              </a:rPr>
              <a:t>5</a:t>
            </a:r>
            <a:r>
              <a:rPr lang="vi-VN" sz="3200" dirty="0">
                <a:solidFill>
                  <a:srgbClr val="C00000"/>
                </a:solidFill>
                <a:latin typeface="Times New Roman" panose="02020603050405020304" pitchFamily="18" charset="0"/>
                <a:cs typeface="Times New Roman" panose="02020603050405020304" pitchFamily="18" charset="0"/>
              </a:rPr>
              <a:t>)</a:t>
            </a:r>
          </a:p>
          <a:p>
            <a:pPr algn="just" eaLnBrk="1" hangingPunct="1">
              <a:lnSpc>
                <a:spcPct val="112000"/>
              </a:lnSpc>
              <a:buFont typeface="Wingdings" panose="05000000000000000000" pitchFamily="2" charset="2"/>
              <a:buChar char="Ø"/>
              <a:defRPr/>
            </a:pPr>
            <a:r>
              <a:rPr lang="en-US" altLang="en-US" sz="3200" dirty="0">
                <a:solidFill>
                  <a:srgbClr val="0070C0"/>
                </a:solidFill>
                <a:latin typeface="Times New Roman" panose="02020603050405020304" pitchFamily="18" charset="0"/>
                <a:cs typeface="Times New Roman" panose="02020603050405020304" pitchFamily="18" charset="0"/>
              </a:rPr>
              <a:t>C</a:t>
            </a:r>
            <a:r>
              <a:rPr lang="vi-VN" altLang="en-US" sz="3200" dirty="0">
                <a:solidFill>
                  <a:srgbClr val="0070C0"/>
                </a:solidFill>
                <a:latin typeface="Times New Roman" panose="02020603050405020304" pitchFamily="18" charset="0"/>
                <a:cs typeface="Times New Roman" panose="02020603050405020304" pitchFamily="18" charset="0"/>
              </a:rPr>
              <a:t>ảnh sát biển </a:t>
            </a:r>
            <a:r>
              <a:rPr lang="en-US" altLang="en-US" sz="3200" dirty="0" err="1">
                <a:solidFill>
                  <a:srgbClr val="0070C0"/>
                </a:solidFill>
                <a:latin typeface="Times New Roman" panose="02020603050405020304" pitchFamily="18" charset="0"/>
                <a:cs typeface="Times New Roman" panose="02020603050405020304" pitchFamily="18" charset="0"/>
              </a:rPr>
              <a:t>đang</a:t>
            </a:r>
            <a:r>
              <a:rPr lang="en-US" altLang="en-US" sz="3200" dirty="0">
                <a:solidFill>
                  <a:srgbClr val="0070C0"/>
                </a:solidFill>
                <a:latin typeface="Times New Roman" panose="02020603050405020304" pitchFamily="18" charset="0"/>
                <a:cs typeface="Times New Roman" panose="02020603050405020304" pitchFamily="18" charset="0"/>
              </a:rPr>
              <a:t> </a:t>
            </a:r>
            <a:r>
              <a:rPr lang="en-US" altLang="en-US" sz="3200" dirty="0" err="1">
                <a:solidFill>
                  <a:srgbClr val="0070C0"/>
                </a:solidFill>
                <a:latin typeface="Times New Roman" panose="02020603050405020304" pitchFamily="18" charset="0"/>
                <a:cs typeface="Times New Roman" panose="02020603050405020304" pitchFamily="18" charset="0"/>
              </a:rPr>
              <a:t>thực</a:t>
            </a:r>
            <a:r>
              <a:rPr lang="en-US" altLang="en-US" sz="3200" dirty="0">
                <a:solidFill>
                  <a:srgbClr val="0070C0"/>
                </a:solidFill>
                <a:latin typeface="Times New Roman" panose="02020603050405020304" pitchFamily="18" charset="0"/>
                <a:cs typeface="Times New Roman" panose="02020603050405020304" pitchFamily="18" charset="0"/>
              </a:rPr>
              <a:t> </a:t>
            </a:r>
            <a:r>
              <a:rPr lang="en-US" altLang="en-US" sz="3200" dirty="0" err="1">
                <a:solidFill>
                  <a:srgbClr val="0070C0"/>
                </a:solidFill>
                <a:latin typeface="Times New Roman" panose="02020603050405020304" pitchFamily="18" charset="0"/>
                <a:cs typeface="Times New Roman" panose="02020603050405020304" pitchFamily="18" charset="0"/>
              </a:rPr>
              <a:t>hiện</a:t>
            </a:r>
            <a:r>
              <a:rPr lang="en-US" altLang="en-US" sz="3200" dirty="0">
                <a:solidFill>
                  <a:srgbClr val="0070C0"/>
                </a:solidFill>
                <a:latin typeface="Times New Roman" panose="02020603050405020304" pitchFamily="18" charset="0"/>
                <a:cs typeface="Times New Roman" panose="02020603050405020304" pitchFamily="18" charset="0"/>
              </a:rPr>
              <a:t> </a:t>
            </a:r>
            <a:r>
              <a:rPr lang="en-US" altLang="en-US" sz="3200" dirty="0" err="1">
                <a:solidFill>
                  <a:srgbClr val="0070C0"/>
                </a:solidFill>
                <a:latin typeface="Times New Roman" panose="02020603050405020304" pitchFamily="18" charset="0"/>
                <a:cs typeface="Times New Roman" panose="02020603050405020304" pitchFamily="18" charset="0"/>
              </a:rPr>
              <a:t>nhiệm</a:t>
            </a:r>
            <a:r>
              <a:rPr lang="en-US" altLang="en-US" sz="3200" dirty="0">
                <a:solidFill>
                  <a:srgbClr val="0070C0"/>
                </a:solidFill>
                <a:latin typeface="Times New Roman" panose="02020603050405020304" pitchFamily="18" charset="0"/>
                <a:cs typeface="Times New Roman" panose="02020603050405020304" pitchFamily="18" charset="0"/>
              </a:rPr>
              <a:t> </a:t>
            </a:r>
            <a:r>
              <a:rPr lang="en-US" altLang="en-US" sz="3200" dirty="0" err="1">
                <a:solidFill>
                  <a:srgbClr val="0070C0"/>
                </a:solidFill>
                <a:latin typeface="Times New Roman" panose="02020603050405020304" pitchFamily="18" charset="0"/>
                <a:cs typeface="Times New Roman" panose="02020603050405020304" pitchFamily="18" charset="0"/>
              </a:rPr>
              <a:t>vụ</a:t>
            </a:r>
            <a:r>
              <a:rPr lang="en-US" altLang="en-US" sz="3200" dirty="0">
                <a:solidFill>
                  <a:srgbClr val="0070C0"/>
                </a:solidFill>
                <a:latin typeface="Times New Roman" panose="02020603050405020304" pitchFamily="18" charset="0"/>
                <a:cs typeface="Times New Roman" panose="02020603050405020304" pitchFamily="18" charset="0"/>
              </a:rPr>
              <a:t>, </a:t>
            </a:r>
            <a:r>
              <a:rPr lang="en-US" altLang="en-US" sz="3200" dirty="0" err="1">
                <a:solidFill>
                  <a:srgbClr val="0070C0"/>
                </a:solidFill>
                <a:latin typeface="Times New Roman" panose="02020603050405020304" pitchFamily="18" charset="0"/>
                <a:cs typeface="Times New Roman" panose="02020603050405020304" pitchFamily="18" charset="0"/>
              </a:rPr>
              <a:t>có</a:t>
            </a:r>
            <a:r>
              <a:rPr lang="en-US" altLang="en-US" sz="3200" dirty="0">
                <a:solidFill>
                  <a:srgbClr val="0070C0"/>
                </a:solidFill>
                <a:latin typeface="Times New Roman" panose="02020603050405020304" pitchFamily="18" charset="0"/>
                <a:cs typeface="Times New Roman" panose="02020603050405020304" pitchFamily="18" charset="0"/>
              </a:rPr>
              <a:t> </a:t>
            </a:r>
            <a:r>
              <a:rPr lang="en-US" altLang="en-US" sz="3200" dirty="0" err="1">
                <a:solidFill>
                  <a:srgbClr val="0070C0"/>
                </a:solidFill>
                <a:latin typeface="Times New Roman" panose="02020603050405020304" pitchFamily="18" charset="0"/>
                <a:cs typeface="Times New Roman" panose="02020603050405020304" pitchFamily="18" charset="0"/>
              </a:rPr>
              <a:t>quyền</a:t>
            </a:r>
            <a:r>
              <a:rPr lang="en-US" altLang="en-US" sz="3200" dirty="0">
                <a:solidFill>
                  <a:srgbClr val="0070C0"/>
                </a:solidFill>
                <a:latin typeface="Times New Roman" panose="02020603050405020304" pitchFamily="18" charset="0"/>
                <a:cs typeface="Times New Roman" panose="02020603050405020304" pitchFamily="18" charset="0"/>
              </a:rPr>
              <a:t>:</a:t>
            </a:r>
          </a:p>
          <a:p>
            <a:pPr marL="0" indent="0" algn="just" eaLnBrk="1" hangingPunct="1">
              <a:lnSpc>
                <a:spcPct val="112000"/>
              </a:lnSpc>
              <a:buNone/>
              <a:defRPr/>
            </a:pPr>
            <a:r>
              <a:rPr lang="vi-VN" altLang="en-US" sz="3200" dirty="0">
                <a:solidFill>
                  <a:srgbClr val="0070C0"/>
                </a:solidFill>
                <a:latin typeface="Times New Roman" panose="02020603050405020304" pitchFamily="18" charset="0"/>
                <a:cs typeface="Times New Roman" panose="02020603050405020304" pitchFamily="18" charset="0"/>
              </a:rPr>
              <a:t>a. </a:t>
            </a:r>
            <a:r>
              <a:rPr lang="en-US" altLang="en-US" sz="3200" dirty="0" err="1">
                <a:solidFill>
                  <a:srgbClr val="0070C0"/>
                </a:solidFill>
                <a:latin typeface="Times New Roman" panose="02020603050405020304" pitchFamily="18" charset="0"/>
                <a:cs typeface="Times New Roman" panose="02020603050405020304" pitchFamily="18" charset="0"/>
              </a:rPr>
              <a:t>Phạt</a:t>
            </a:r>
            <a:r>
              <a:rPr lang="en-US" altLang="en-US" sz="3200" dirty="0">
                <a:solidFill>
                  <a:srgbClr val="0070C0"/>
                </a:solidFill>
                <a:latin typeface="Times New Roman" panose="02020603050405020304" pitchFamily="18" charset="0"/>
                <a:cs typeface="Times New Roman" panose="02020603050405020304" pitchFamily="18" charset="0"/>
              </a:rPr>
              <a:t> </a:t>
            </a:r>
            <a:r>
              <a:rPr lang="en-US" altLang="en-US" sz="3200" dirty="0" err="1">
                <a:solidFill>
                  <a:srgbClr val="0070C0"/>
                </a:solidFill>
                <a:latin typeface="Times New Roman" panose="02020603050405020304" pitchFamily="18" charset="0"/>
                <a:cs typeface="Times New Roman" panose="02020603050405020304" pitchFamily="18" charset="0"/>
              </a:rPr>
              <a:t>cảnh</a:t>
            </a:r>
            <a:r>
              <a:rPr lang="en-US" altLang="en-US" sz="3200" dirty="0">
                <a:solidFill>
                  <a:srgbClr val="0070C0"/>
                </a:solidFill>
                <a:latin typeface="Times New Roman" panose="02020603050405020304" pitchFamily="18" charset="0"/>
                <a:cs typeface="Times New Roman" panose="02020603050405020304" pitchFamily="18" charset="0"/>
              </a:rPr>
              <a:t> </a:t>
            </a:r>
            <a:r>
              <a:rPr lang="en-US" altLang="en-US" sz="3200" dirty="0" err="1">
                <a:solidFill>
                  <a:srgbClr val="0070C0"/>
                </a:solidFill>
                <a:latin typeface="Times New Roman" panose="02020603050405020304" pitchFamily="18" charset="0"/>
                <a:cs typeface="Times New Roman" panose="02020603050405020304" pitchFamily="18" charset="0"/>
              </a:rPr>
              <a:t>cáo</a:t>
            </a:r>
            <a:endParaRPr lang="en-US" altLang="en-US" sz="3200" dirty="0">
              <a:solidFill>
                <a:srgbClr val="0070C0"/>
              </a:solidFill>
              <a:latin typeface="Times New Roman" panose="02020603050405020304" pitchFamily="18" charset="0"/>
              <a:cs typeface="Times New Roman" panose="02020603050405020304" pitchFamily="18" charset="0"/>
            </a:endParaRPr>
          </a:p>
          <a:p>
            <a:pPr marL="0" indent="0" algn="just" eaLnBrk="1" hangingPunct="1">
              <a:lnSpc>
                <a:spcPct val="112000"/>
              </a:lnSpc>
              <a:buNone/>
              <a:defRPr/>
            </a:pPr>
            <a:r>
              <a:rPr lang="vi-VN" altLang="en-US" sz="3200" dirty="0">
                <a:solidFill>
                  <a:srgbClr val="0070C0"/>
                </a:solidFill>
                <a:latin typeface="Times New Roman" panose="02020603050405020304" pitchFamily="18" charset="0"/>
                <a:cs typeface="Times New Roman" panose="02020603050405020304" pitchFamily="18" charset="0"/>
              </a:rPr>
              <a:t>b. </a:t>
            </a:r>
            <a:r>
              <a:rPr lang="en-US" altLang="en-US" sz="3200" dirty="0" err="1">
                <a:solidFill>
                  <a:srgbClr val="0070C0"/>
                </a:solidFill>
                <a:latin typeface="Times New Roman" panose="02020603050405020304" pitchFamily="18" charset="0"/>
                <a:cs typeface="Times New Roman" panose="02020603050405020304" pitchFamily="18" charset="0"/>
              </a:rPr>
              <a:t>Phạt</a:t>
            </a:r>
            <a:r>
              <a:rPr lang="en-US" altLang="en-US" sz="3200" dirty="0">
                <a:solidFill>
                  <a:srgbClr val="0070C0"/>
                </a:solidFill>
                <a:latin typeface="Times New Roman" panose="02020603050405020304" pitchFamily="18" charset="0"/>
                <a:cs typeface="Times New Roman" panose="02020603050405020304" pitchFamily="18" charset="0"/>
              </a:rPr>
              <a:t> </a:t>
            </a:r>
            <a:r>
              <a:rPr lang="en-US" altLang="en-US" sz="3200" dirty="0" err="1">
                <a:solidFill>
                  <a:srgbClr val="0070C0"/>
                </a:solidFill>
                <a:latin typeface="Times New Roman" panose="02020603050405020304" pitchFamily="18" charset="0"/>
                <a:cs typeface="Times New Roman" panose="02020603050405020304" pitchFamily="18" charset="0"/>
              </a:rPr>
              <a:t>tiền</a:t>
            </a:r>
            <a:r>
              <a:rPr lang="en-US" altLang="en-US" sz="3200" dirty="0">
                <a:solidFill>
                  <a:srgbClr val="0070C0"/>
                </a:solidFill>
                <a:latin typeface="Times New Roman" panose="02020603050405020304" pitchFamily="18" charset="0"/>
                <a:cs typeface="Times New Roman" panose="02020603050405020304" pitchFamily="18" charset="0"/>
              </a:rPr>
              <a:t> </a:t>
            </a:r>
            <a:r>
              <a:rPr lang="en-US" altLang="en-US" sz="3200" dirty="0" err="1">
                <a:solidFill>
                  <a:srgbClr val="0070C0"/>
                </a:solidFill>
                <a:latin typeface="Times New Roman" panose="02020603050405020304" pitchFamily="18" charset="0"/>
                <a:cs typeface="Times New Roman" panose="02020603050405020304" pitchFamily="18" charset="0"/>
              </a:rPr>
              <a:t>đến</a:t>
            </a:r>
            <a:r>
              <a:rPr lang="en-US" altLang="en-US" sz="3200" dirty="0">
                <a:solidFill>
                  <a:srgbClr val="0070C0"/>
                </a:solidFill>
                <a:latin typeface="Times New Roman" panose="02020603050405020304" pitchFamily="18" charset="0"/>
                <a:cs typeface="Times New Roman" panose="02020603050405020304" pitchFamily="18" charset="0"/>
              </a:rPr>
              <a:t> 1 </a:t>
            </a:r>
            <a:r>
              <a:rPr lang="en-US" altLang="en-US" sz="3200" dirty="0" err="1">
                <a:solidFill>
                  <a:srgbClr val="0070C0"/>
                </a:solidFill>
                <a:latin typeface="Times New Roman" panose="02020603050405020304" pitchFamily="18" charset="0"/>
                <a:cs typeface="Times New Roman" panose="02020603050405020304" pitchFamily="18" charset="0"/>
              </a:rPr>
              <a:t>triệu</a:t>
            </a:r>
            <a:r>
              <a:rPr lang="en-US" altLang="en-US" sz="3200" dirty="0">
                <a:solidFill>
                  <a:srgbClr val="0070C0"/>
                </a:solidFill>
                <a:latin typeface="Times New Roman" panose="02020603050405020304" pitchFamily="18" charset="0"/>
                <a:cs typeface="Times New Roman" panose="02020603050405020304" pitchFamily="18" charset="0"/>
              </a:rPr>
              <a:t> </a:t>
            </a:r>
            <a:r>
              <a:rPr lang="en-US" altLang="en-US" sz="3200" dirty="0" err="1">
                <a:solidFill>
                  <a:srgbClr val="0070C0"/>
                </a:solidFill>
                <a:latin typeface="Times New Roman" panose="02020603050405020304" pitchFamily="18" charset="0"/>
                <a:cs typeface="Times New Roman" panose="02020603050405020304" pitchFamily="18" charset="0"/>
              </a:rPr>
              <a:t>đồng</a:t>
            </a:r>
            <a:endParaRPr lang="en-US" altLang="en-US" sz="3200" dirty="0">
              <a:solidFill>
                <a:srgbClr val="0070C0"/>
              </a:solidFill>
              <a:latin typeface="Times New Roman" panose="02020603050405020304" pitchFamily="18" charset="0"/>
              <a:cs typeface="Times New Roman" panose="02020603050405020304" pitchFamily="18" charset="0"/>
            </a:endParaRPr>
          </a:p>
          <a:p>
            <a:pPr algn="just">
              <a:lnSpc>
                <a:spcPct val="112000"/>
              </a:lnSpc>
              <a:buFont typeface="Wingdings" panose="05000000000000000000" pitchFamily="2" charset="2"/>
              <a:buChar char="Ø"/>
            </a:pPr>
            <a:r>
              <a:rPr lang="en-US" sz="3200" dirty="0">
                <a:solidFill>
                  <a:srgbClr val="00B050"/>
                </a:solidFill>
                <a:latin typeface="Times New Roman" panose="02020603050405020304" pitchFamily="18" charset="0"/>
                <a:cs typeface="Times New Roman" panose="02020603050405020304" pitchFamily="18" charset="0"/>
              </a:rPr>
              <a:t>“</a:t>
            </a:r>
            <a:r>
              <a:rPr lang="en-US" sz="3200" dirty="0" err="1">
                <a:solidFill>
                  <a:srgbClr val="00B050"/>
                </a:solidFill>
                <a:latin typeface="Times New Roman" panose="02020603050405020304" pitchFamily="18" charset="0"/>
                <a:cs typeface="Times New Roman" panose="02020603050405020304" pitchFamily="18" charset="0"/>
              </a:rPr>
              <a:t>Việc</a:t>
            </a:r>
            <a:r>
              <a:rPr lang="en-US" sz="3200" dirty="0">
                <a:solidFill>
                  <a:srgbClr val="00B050"/>
                </a:solidFill>
                <a:latin typeface="Times New Roman" panose="02020603050405020304" pitchFamily="18" charset="0"/>
                <a:cs typeface="Times New Roman" panose="02020603050405020304" pitchFamily="18" charset="0"/>
              </a:rPr>
              <a:t> ĐKKH </a:t>
            </a:r>
            <a:r>
              <a:rPr lang="en-US" sz="3200" dirty="0" err="1">
                <a:solidFill>
                  <a:srgbClr val="00B050"/>
                </a:solidFill>
                <a:latin typeface="Times New Roman" panose="02020603050405020304" pitchFamily="18" charset="0"/>
                <a:cs typeface="Times New Roman" panose="02020603050405020304" pitchFamily="18" charset="0"/>
              </a:rPr>
              <a:t>được</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tiến</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hành</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tại</a:t>
            </a:r>
            <a:r>
              <a:rPr lang="en-US" sz="3200" dirty="0">
                <a:solidFill>
                  <a:srgbClr val="00B050"/>
                </a:solidFill>
                <a:latin typeface="Times New Roman" panose="02020603050405020304" pitchFamily="18" charset="0"/>
                <a:cs typeface="Times New Roman" panose="02020603050405020304" pitchFamily="18" charset="0"/>
              </a:rPr>
              <a:t> UBND </a:t>
            </a:r>
            <a:r>
              <a:rPr lang="en-US" sz="3200" dirty="0" err="1">
                <a:solidFill>
                  <a:srgbClr val="00B050"/>
                </a:solidFill>
                <a:latin typeface="Times New Roman" panose="02020603050405020304" pitchFamily="18" charset="0"/>
                <a:cs typeface="Times New Roman" panose="02020603050405020304" pitchFamily="18" charset="0"/>
              </a:rPr>
              <a:t>cấp</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xã</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nơi</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cư</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trú</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của</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bên</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nam</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hoặc</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bên</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nữ</a:t>
            </a:r>
            <a:r>
              <a:rPr lang="en-US" sz="3200" dirty="0">
                <a:solidFill>
                  <a:srgbClr val="00B050"/>
                </a:solidFill>
                <a:latin typeface="Times New Roman" panose="02020603050405020304" pitchFamily="18" charset="0"/>
                <a:cs typeface="Times New Roman" panose="02020603050405020304" pitchFamily="18" charset="0"/>
              </a:rPr>
              <a:t>”</a:t>
            </a:r>
            <a:endParaRPr lang="vi-VN"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85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0157-4BD2-6611-4A71-1FE3316D4CC2}"/>
              </a:ext>
            </a:extLst>
          </p:cNvPr>
          <p:cNvSpPr>
            <a:spLocks noGrp="1"/>
          </p:cNvSpPr>
          <p:nvPr>
            <p:ph type="title"/>
          </p:nvPr>
        </p:nvSpPr>
        <p:spPr>
          <a:xfrm>
            <a:off x="1069848" y="261258"/>
            <a:ext cx="10058400" cy="696685"/>
          </a:xfrm>
          <a:solidFill>
            <a:schemeClr val="accent1">
              <a:lumMod val="20000"/>
              <a:lumOff val="80000"/>
            </a:schemeClr>
          </a:solidFill>
        </p:spPr>
        <p:txBody>
          <a:bodyPr>
            <a:normAutofit/>
          </a:bodyPr>
          <a:lstStyle/>
          <a:p>
            <a:pPr algn="ctr"/>
            <a:r>
              <a:rPr lang="vi-VN" sz="3200" b="1" dirty="0">
                <a:solidFill>
                  <a:srgbClr val="C00000"/>
                </a:solidFill>
                <a:latin typeface="Times New Roman" panose="02020603050405020304" pitchFamily="18" charset="0"/>
                <a:cs typeface="Times New Roman" panose="02020603050405020304" pitchFamily="18" charset="0"/>
              </a:rPr>
              <a:t>Lưu ý khi xác định các bộ phận của QPPL</a:t>
            </a:r>
            <a:endParaRPr lang="en-GB"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D24B6-9AA3-050F-4605-D0A84A0388BB}"/>
              </a:ext>
            </a:extLst>
          </p:cNvPr>
          <p:cNvSpPr>
            <a:spLocks noGrp="1"/>
          </p:cNvSpPr>
          <p:nvPr>
            <p:ph idx="1"/>
          </p:nvPr>
        </p:nvSpPr>
        <p:spPr>
          <a:xfrm>
            <a:off x="163285" y="1055914"/>
            <a:ext cx="11778343" cy="5279572"/>
          </a:xfrm>
        </p:spPr>
        <p:txBody>
          <a:bodyPr>
            <a:noAutofit/>
          </a:bodyPr>
          <a:lstStyle/>
          <a:p>
            <a:pPr algn="just" eaLnBrk="1" fontAlgn="auto" hangingPunct="1">
              <a:lnSpc>
                <a:spcPct val="150000"/>
              </a:lnSpc>
              <a:spcAft>
                <a:spcPts val="0"/>
              </a:spcAft>
              <a:buClrTx/>
              <a:buSzPct val="80000"/>
              <a:buFont typeface="Wingdings" panose="05000000000000000000" pitchFamily="2" charset="2"/>
              <a:buChar char="q"/>
              <a:defRPr/>
            </a:pP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lúc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mọi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QPPL </a:t>
            </a:r>
            <a:r>
              <a:rPr lang="en-US" sz="3000" dirty="0" err="1">
                <a:latin typeface="Times New Roman" panose="02020603050405020304" pitchFamily="18" charset="0"/>
                <a:cs typeface="Times New Roman" panose="02020603050405020304" pitchFamily="18" charset="0"/>
              </a:rPr>
              <a:t>đều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cả</a:t>
            </a:r>
            <a:r>
              <a:rPr lang="en-US" sz="3000" dirty="0">
                <a:latin typeface="Times New Roman" panose="02020603050405020304" pitchFamily="18" charset="0"/>
                <a:cs typeface="Times New Roman" panose="02020603050405020304" pitchFamily="18" charset="0"/>
              </a:rPr>
              <a:t> 3 </a:t>
            </a:r>
            <a:r>
              <a:rPr lang="en-US" sz="3000" dirty="0" err="1">
                <a:latin typeface="Times New Roman" panose="02020603050405020304" pitchFamily="18" charset="0"/>
                <a:cs typeface="Times New Roman" panose="02020603050405020304" pitchFamily="18" charset="0"/>
              </a:rPr>
              <a:t>bộ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a:t>
            </a:r>
          </a:p>
          <a:p>
            <a:pPr algn="just" eaLnBrk="1" fontAlgn="auto" hangingPunct="1">
              <a:lnSpc>
                <a:spcPct val="150000"/>
              </a:lnSpc>
              <a:spcAft>
                <a:spcPts val="0"/>
              </a:spcAft>
              <a:buClrTx/>
              <a:buSzPct val="80000"/>
              <a:buFont typeface="Wingdings" panose="05000000000000000000" pitchFamily="2" charset="2"/>
              <a:buChar char="q"/>
              <a:defRPr/>
            </a:pPr>
            <a:r>
              <a:rPr lang="en-US" sz="3000" b="1" dirty="0" err="1">
                <a:latin typeface="Times New Roman" panose="02020603050405020304" pitchFamily="18" charset="0"/>
                <a:cs typeface="Times New Roman" panose="02020603050405020304" pitchFamily="18" charset="0"/>
              </a:rPr>
              <a:t>Trường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hợp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ẩn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quy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định</a:t>
            </a: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không</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thấy</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quy</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định</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cụ</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thể</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nhưng</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khi</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đọc</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lên</a:t>
            </a:r>
            <a:r>
              <a:rPr lang="en-US" sz="3000" dirty="0">
                <a:latin typeface="Times New Roman" panose="02020603050405020304" pitchFamily="18" charset="0"/>
                <a:cs typeface="Times New Roman" panose="02020603050405020304" pitchFamily="18" charset="0"/>
                <a:sym typeface="Wingdings" pitchFamily="2" charset="2"/>
              </a:rPr>
              <a:t>, ta </a:t>
            </a:r>
            <a:r>
              <a:rPr lang="en-US" sz="3000" dirty="0" err="1">
                <a:latin typeface="Times New Roman" panose="02020603050405020304" pitchFamily="18" charset="0"/>
                <a:cs typeface="Times New Roman" panose="02020603050405020304" pitchFamily="18" charset="0"/>
                <a:sym typeface="Wingdings" pitchFamily="2" charset="2"/>
              </a:rPr>
              <a:t>thấy</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chứa</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đựng</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các</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quy</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tắc</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xử</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sự</a:t>
            </a:r>
            <a:r>
              <a:rPr lang="en-US" sz="3000" dirty="0">
                <a:latin typeface="Times New Roman" panose="02020603050405020304" pitchFamily="18" charset="0"/>
                <a:cs typeface="Times New Roman" panose="02020603050405020304" pitchFamily="18" charset="0"/>
                <a:sym typeface="Wingdings" pitchFamily="2" charset="2"/>
              </a:rPr>
              <a:t> </a:t>
            </a:r>
          </a:p>
          <a:p>
            <a:pPr algn="just" eaLnBrk="1" fontAlgn="auto" hangingPunct="1">
              <a:lnSpc>
                <a:spcPct val="150000"/>
              </a:lnSpc>
              <a:spcAft>
                <a:spcPts val="0"/>
              </a:spcAft>
              <a:buClrTx/>
              <a:buSzPct val="80000"/>
              <a:buFont typeface="Wingdings" panose="05000000000000000000" pitchFamily="2" charset="2"/>
              <a:buChar char="q"/>
              <a:defRPr/>
            </a:pPr>
            <a:r>
              <a:rPr lang="en-US" sz="3000" b="1" dirty="0" err="1">
                <a:latin typeface="Times New Roman" panose="02020603050405020304" pitchFamily="18" charset="0"/>
                <a:cs typeface="Times New Roman" panose="02020603050405020304" pitchFamily="18" charset="0"/>
                <a:sym typeface="Wingdings" pitchFamily="2" charset="2"/>
              </a:rPr>
              <a:t>Trường</a:t>
            </a:r>
            <a:r>
              <a:rPr lang="en-US" sz="3000" b="1" dirty="0">
                <a:latin typeface="Times New Roman" panose="02020603050405020304" pitchFamily="18" charset="0"/>
                <a:cs typeface="Times New Roman" panose="02020603050405020304" pitchFamily="18" charset="0"/>
                <a:sym typeface="Wingdings" pitchFamily="2" charset="2"/>
              </a:rPr>
              <a:t> </a:t>
            </a:r>
            <a:r>
              <a:rPr lang="en-US" sz="3000" b="1" dirty="0" err="1">
                <a:latin typeface="Times New Roman" panose="02020603050405020304" pitchFamily="18" charset="0"/>
                <a:cs typeface="Times New Roman" panose="02020603050405020304" pitchFamily="18" charset="0"/>
                <a:sym typeface="Wingdings" pitchFamily="2" charset="2"/>
              </a:rPr>
              <a:t>hợp</a:t>
            </a:r>
            <a:r>
              <a:rPr lang="en-US" sz="3000" b="1" dirty="0">
                <a:latin typeface="Times New Roman" panose="02020603050405020304" pitchFamily="18" charset="0"/>
                <a:cs typeface="Times New Roman" panose="02020603050405020304" pitchFamily="18" charset="0"/>
                <a:sym typeface="Wingdings" pitchFamily="2" charset="2"/>
              </a:rPr>
              <a:t> </a:t>
            </a:r>
            <a:r>
              <a:rPr lang="en-US" sz="3000" b="1" dirty="0" err="1">
                <a:latin typeface="Times New Roman" panose="02020603050405020304" pitchFamily="18" charset="0"/>
                <a:cs typeface="Times New Roman" panose="02020603050405020304" pitchFamily="18" charset="0"/>
                <a:sym typeface="Wingdings" pitchFamily="2" charset="2"/>
              </a:rPr>
              <a:t>không</a:t>
            </a:r>
            <a:r>
              <a:rPr lang="en-US" sz="3000" b="1" dirty="0">
                <a:latin typeface="Times New Roman" panose="02020603050405020304" pitchFamily="18" charset="0"/>
                <a:cs typeface="Times New Roman" panose="02020603050405020304" pitchFamily="18" charset="0"/>
                <a:sym typeface="Wingdings" pitchFamily="2" charset="2"/>
              </a:rPr>
              <a:t> </a:t>
            </a:r>
            <a:r>
              <a:rPr lang="en-US" sz="3000" b="1" dirty="0" err="1">
                <a:latin typeface="Times New Roman" panose="02020603050405020304" pitchFamily="18" charset="0"/>
                <a:cs typeface="Times New Roman" panose="02020603050405020304" pitchFamily="18" charset="0"/>
                <a:sym typeface="Wingdings" pitchFamily="2" charset="2"/>
              </a:rPr>
              <a:t>có</a:t>
            </a:r>
            <a:r>
              <a:rPr lang="en-US" sz="3000" b="1" dirty="0">
                <a:latin typeface="Times New Roman" panose="02020603050405020304" pitchFamily="18" charset="0"/>
                <a:cs typeface="Times New Roman" panose="02020603050405020304" pitchFamily="18" charset="0"/>
                <a:sym typeface="Wingdings" pitchFamily="2" charset="2"/>
              </a:rPr>
              <a:t> </a:t>
            </a:r>
            <a:r>
              <a:rPr lang="en-US" sz="3000" b="1" dirty="0" err="1">
                <a:latin typeface="Times New Roman" panose="02020603050405020304" pitchFamily="18" charset="0"/>
                <a:cs typeface="Times New Roman" panose="02020603050405020304" pitchFamily="18" charset="0"/>
                <a:sym typeface="Wingdings" pitchFamily="2" charset="2"/>
              </a:rPr>
              <a:t>bộ</a:t>
            </a:r>
            <a:r>
              <a:rPr lang="en-US" sz="3000" b="1" dirty="0">
                <a:latin typeface="Times New Roman" panose="02020603050405020304" pitchFamily="18" charset="0"/>
                <a:cs typeface="Times New Roman" panose="02020603050405020304" pitchFamily="18" charset="0"/>
                <a:sym typeface="Wingdings" pitchFamily="2" charset="2"/>
              </a:rPr>
              <a:t> </a:t>
            </a:r>
            <a:r>
              <a:rPr lang="en-US" sz="3000" b="1" dirty="0" err="1">
                <a:latin typeface="Times New Roman" panose="02020603050405020304" pitchFamily="18" charset="0"/>
                <a:cs typeface="Times New Roman" panose="02020603050405020304" pitchFamily="18" charset="0"/>
                <a:sym typeface="Wingdings" pitchFamily="2" charset="2"/>
              </a:rPr>
              <a:t>phận</a:t>
            </a:r>
            <a:r>
              <a:rPr lang="en-US" sz="3000" b="1" dirty="0">
                <a:latin typeface="Times New Roman" panose="02020603050405020304" pitchFamily="18" charset="0"/>
                <a:cs typeface="Times New Roman" panose="02020603050405020304" pitchFamily="18" charset="0"/>
                <a:sym typeface="Wingdings" pitchFamily="2" charset="2"/>
              </a:rPr>
              <a:t> </a:t>
            </a:r>
            <a:r>
              <a:rPr lang="en-US" sz="3000" b="1" dirty="0" err="1">
                <a:latin typeface="Times New Roman" panose="02020603050405020304" pitchFamily="18" charset="0"/>
                <a:cs typeface="Times New Roman" panose="02020603050405020304" pitchFamily="18" charset="0"/>
                <a:sym typeface="Wingdings" pitchFamily="2" charset="2"/>
              </a:rPr>
              <a:t>chế</a:t>
            </a:r>
            <a:r>
              <a:rPr lang="en-US" sz="3000" b="1" dirty="0">
                <a:latin typeface="Times New Roman" panose="02020603050405020304" pitchFamily="18" charset="0"/>
                <a:cs typeface="Times New Roman" panose="02020603050405020304" pitchFamily="18" charset="0"/>
                <a:sym typeface="Wingdings" pitchFamily="2" charset="2"/>
              </a:rPr>
              <a:t> </a:t>
            </a:r>
            <a:r>
              <a:rPr lang="en-US" sz="3000" b="1" dirty="0" err="1">
                <a:latin typeface="Times New Roman" panose="02020603050405020304" pitchFamily="18" charset="0"/>
                <a:cs typeface="Times New Roman" panose="02020603050405020304" pitchFamily="18" charset="0"/>
                <a:sym typeface="Wingdings" pitchFamily="2" charset="2"/>
              </a:rPr>
              <a:t>tài</a:t>
            </a:r>
            <a:r>
              <a:rPr lang="en-US" sz="3000" b="1" dirty="0">
                <a:latin typeface="Times New Roman" panose="02020603050405020304" pitchFamily="18" charset="0"/>
                <a:cs typeface="Times New Roman" panose="02020603050405020304" pitchFamily="18" charset="0"/>
                <a:sym typeface="Wingdings" pitchFamily="2" charset="2"/>
              </a:rPr>
              <a:t> </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một</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số</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trường</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hợp</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chế</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tài</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này</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được</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quy</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định</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trong</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một</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chương</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riêng</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trong</a:t>
            </a:r>
            <a:r>
              <a:rPr lang="en-US" sz="3000" dirty="0">
                <a:latin typeface="Times New Roman" panose="02020603050405020304" pitchFamily="18" charset="0"/>
                <a:cs typeface="Times New Roman" panose="02020603050405020304" pitchFamily="18" charset="0"/>
                <a:sym typeface="Wingdings" pitchFamily="2" charset="2"/>
              </a:rPr>
              <a:t> VBPL </a:t>
            </a:r>
            <a:r>
              <a:rPr lang="en-US" sz="3000" dirty="0" err="1">
                <a:latin typeface="Times New Roman" panose="02020603050405020304" pitchFamily="18" charset="0"/>
                <a:cs typeface="Times New Roman" panose="02020603050405020304" pitchFamily="18" charset="0"/>
                <a:sym typeface="Wingdings" pitchFamily="2" charset="2"/>
              </a:rPr>
              <a:t>hoặc</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trong</a:t>
            </a:r>
            <a:r>
              <a:rPr lang="en-US" sz="3000" dirty="0">
                <a:latin typeface="Times New Roman" panose="02020603050405020304" pitchFamily="18" charset="0"/>
                <a:cs typeface="Times New Roman" panose="02020603050405020304" pitchFamily="18" charset="0"/>
                <a:sym typeface="Wingdings" pitchFamily="2" charset="2"/>
              </a:rPr>
              <a:t> </a:t>
            </a:r>
            <a:r>
              <a:rPr lang="en-US" sz="3000" dirty="0" err="1">
                <a:latin typeface="Times New Roman" panose="02020603050405020304" pitchFamily="18" charset="0"/>
                <a:cs typeface="Times New Roman" panose="02020603050405020304" pitchFamily="18" charset="0"/>
                <a:sym typeface="Wingdings" pitchFamily="2" charset="2"/>
              </a:rPr>
              <a:t>một</a:t>
            </a:r>
            <a:r>
              <a:rPr lang="en-US" sz="3000" dirty="0">
                <a:latin typeface="Times New Roman" panose="02020603050405020304" pitchFamily="18" charset="0"/>
                <a:cs typeface="Times New Roman" panose="02020603050405020304" pitchFamily="18" charset="0"/>
                <a:sym typeface="Wingdings" pitchFamily="2" charset="2"/>
              </a:rPr>
              <a:t> VBPL </a:t>
            </a:r>
            <a:r>
              <a:rPr lang="en-US" sz="3000" dirty="0" err="1">
                <a:latin typeface="Times New Roman" panose="02020603050405020304" pitchFamily="18" charset="0"/>
                <a:cs typeface="Times New Roman" panose="02020603050405020304" pitchFamily="18" charset="0"/>
                <a:sym typeface="Wingdings" pitchFamily="2" charset="2"/>
              </a:rPr>
              <a:t>khác</a:t>
            </a:r>
            <a:r>
              <a:rPr lang="en-US" sz="3000" dirty="0">
                <a:latin typeface="Times New Roman" panose="02020603050405020304" pitchFamily="18" charset="0"/>
                <a:cs typeface="Times New Roman" panose="02020603050405020304" pitchFamily="18" charset="0"/>
                <a:sym typeface="Wingdings" pitchFamily="2" charset="2"/>
              </a:rPr>
              <a:t>.</a:t>
            </a:r>
            <a:endParaRPr lang="en-US" sz="3000" dirty="0">
              <a:latin typeface="Times New Roman" panose="02020603050405020304" pitchFamily="18" charset="0"/>
              <a:cs typeface="Times New Roman" panose="02020603050405020304" pitchFamily="18" charset="0"/>
            </a:endParaRPr>
          </a:p>
          <a:p>
            <a:pPr marL="0" indent="0">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465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8AD8-5389-6142-3AA1-59C503FC0A06}"/>
              </a:ext>
            </a:extLst>
          </p:cNvPr>
          <p:cNvSpPr>
            <a:spLocks noGrp="1"/>
          </p:cNvSpPr>
          <p:nvPr>
            <p:ph type="title"/>
          </p:nvPr>
        </p:nvSpPr>
        <p:spPr>
          <a:xfrm>
            <a:off x="642257" y="108857"/>
            <a:ext cx="10994572" cy="576943"/>
          </a:xfrm>
          <a:solidFill>
            <a:schemeClr val="accent1">
              <a:lumMod val="20000"/>
              <a:lumOff val="80000"/>
            </a:schemeClr>
          </a:solidFill>
        </p:spPr>
        <p:txBody>
          <a:bodyPr>
            <a:noAutofit/>
          </a:bodyPr>
          <a:lstStyle/>
          <a:p>
            <a:pPr algn="ctr"/>
            <a:r>
              <a:rPr lang="vi-VN" sz="3000" b="1" dirty="0">
                <a:solidFill>
                  <a:srgbClr val="C00000"/>
                </a:solidFill>
                <a:latin typeface="Times New Roman" panose="02020603050405020304" pitchFamily="18" charset="0"/>
                <a:cs typeface="Times New Roman" panose="02020603050405020304" pitchFamily="18" charset="0"/>
              </a:rPr>
              <a:t>Xác định các bộ phận giả định, quy định, chế tài trong QPPL sau</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1B6886-67DA-1629-D202-28A5CFA82441}"/>
              </a:ext>
            </a:extLst>
          </p:cNvPr>
          <p:cNvSpPr>
            <a:spLocks noGrp="1"/>
          </p:cNvSpPr>
          <p:nvPr>
            <p:ph idx="1"/>
          </p:nvPr>
        </p:nvSpPr>
        <p:spPr>
          <a:xfrm>
            <a:off x="195943" y="892629"/>
            <a:ext cx="11745686" cy="5747657"/>
          </a:xfrm>
        </p:spPr>
        <p:txBody>
          <a:bodyPr>
            <a:noAutofit/>
          </a:bodyPr>
          <a:lstStyle/>
          <a:p>
            <a:pPr algn="just">
              <a:lnSpc>
                <a:spcPct val="110000"/>
              </a:lnSpc>
              <a:spcBef>
                <a:spcPts val="600"/>
              </a:spcBef>
              <a:spcAft>
                <a:spcPts val="600"/>
              </a:spcAft>
              <a:buFont typeface="Wingdings" panose="05000000000000000000" pitchFamily="2" charset="2"/>
              <a:buChar char="Ø"/>
            </a:pPr>
            <a:r>
              <a:rPr lang="vi-VN" sz="2800" b="0" i="0" dirty="0">
                <a:solidFill>
                  <a:srgbClr val="000000"/>
                </a:solidFill>
                <a:effectLst/>
                <a:latin typeface="Times New Roman" panose="02020603050405020304" pitchFamily="18" charset="0"/>
                <a:cs typeface="Times New Roman" panose="02020603050405020304" pitchFamily="18" charset="0"/>
              </a:rPr>
              <a:t>“</a:t>
            </a:r>
            <a:r>
              <a:rPr lang="en-GB" sz="2800" b="0" i="0" dirty="0" err="1">
                <a:solidFill>
                  <a:srgbClr val="000000"/>
                </a:solidFill>
                <a:effectLst/>
                <a:latin typeface="Times New Roman" panose="02020603050405020304" pitchFamily="18" charset="0"/>
                <a:cs typeface="Times New Roman" panose="02020603050405020304" pitchFamily="18" charset="0"/>
              </a:rPr>
              <a:t>Tổ</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chức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cá</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nhân</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sản</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xuất</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thực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phẩm</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có</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các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quyền</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sau</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đây</a:t>
            </a:r>
            <a:r>
              <a:rPr lang="en-GB" sz="2800" b="0" i="0" dirty="0">
                <a:solidFill>
                  <a:srgbClr val="000000"/>
                </a:solidFill>
                <a:effectLst/>
                <a:latin typeface="Times New Roman" panose="02020603050405020304" pitchFamily="18" charset="0"/>
                <a:cs typeface="Times New Roman" panose="02020603050405020304" pitchFamily="18" charset="0"/>
              </a:rPr>
              <a:t>:</a:t>
            </a:r>
          </a:p>
          <a:p>
            <a:pPr marL="0" indent="0" algn="just">
              <a:lnSpc>
                <a:spcPct val="110000"/>
              </a:lnSpc>
              <a:spcBef>
                <a:spcPts val="600"/>
              </a:spcBef>
              <a:spcAft>
                <a:spcPts val="600"/>
              </a:spcAft>
              <a:buNone/>
            </a:pPr>
            <a:r>
              <a:rPr lang="en-GB" sz="2800" b="0" i="0" dirty="0">
                <a:solidFill>
                  <a:srgbClr val="000000"/>
                </a:solidFill>
                <a:effectLst/>
                <a:latin typeface="Times New Roman" panose="02020603050405020304" pitchFamily="18" charset="0"/>
                <a:cs typeface="Times New Roman" panose="02020603050405020304" pitchFamily="18" charset="0"/>
              </a:rPr>
              <a:t>a) </a:t>
            </a:r>
            <a:r>
              <a:rPr lang="en-GB" sz="2800" b="0" i="0" dirty="0" err="1">
                <a:solidFill>
                  <a:srgbClr val="000000"/>
                </a:solidFill>
                <a:effectLst/>
                <a:latin typeface="Times New Roman" panose="02020603050405020304" pitchFamily="18" charset="0"/>
                <a:cs typeface="Times New Roman" panose="02020603050405020304" pitchFamily="18" charset="0"/>
              </a:rPr>
              <a:t>Quyết</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định</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và</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công</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bố</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các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tiêu</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chuẩn</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sản</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phẩm</a:t>
            </a:r>
            <a:r>
              <a:rPr lang="en-GB" sz="2800" b="0" i="0" dirty="0">
                <a:solidFill>
                  <a:srgbClr val="000000"/>
                </a:solidFill>
                <a:effectLst/>
                <a:latin typeface="Times New Roman" panose="02020603050405020304" pitchFamily="18" charset="0"/>
                <a:cs typeface="Times New Roman" panose="02020603050405020304" pitchFamily="18" charset="0"/>
              </a:rPr>
              <a:t> do </a:t>
            </a:r>
            <a:r>
              <a:rPr lang="en-GB" sz="2800" b="0" i="0" dirty="0" err="1">
                <a:solidFill>
                  <a:srgbClr val="000000"/>
                </a:solidFill>
                <a:effectLst/>
                <a:latin typeface="Times New Roman" panose="02020603050405020304" pitchFamily="18" charset="0"/>
                <a:cs typeface="Times New Roman" panose="02020603050405020304" pitchFamily="18" charset="0"/>
              </a:rPr>
              <a:t>mình</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sản</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xuất</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cung</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cấp</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quyết</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định</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áp</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dụng</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các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biện</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pháp</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kiểm</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soát</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nội</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bộ</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để</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bảo</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đảm</a:t>
            </a:r>
            <a:r>
              <a:rPr lang="en-GB" sz="2800" b="0" i="0" dirty="0">
                <a:solidFill>
                  <a:srgbClr val="000000"/>
                </a:solidFill>
                <a:effectLst/>
                <a:latin typeface="Times New Roman" panose="02020603050405020304" pitchFamily="18" charset="0"/>
                <a:cs typeface="Times New Roman" panose="02020603050405020304" pitchFamily="18" charset="0"/>
              </a:rPr>
              <a:t> an </a:t>
            </a:r>
            <a:r>
              <a:rPr lang="en-GB" sz="2800" b="0" i="0" dirty="0" err="1">
                <a:solidFill>
                  <a:srgbClr val="000000"/>
                </a:solidFill>
                <a:effectLst/>
                <a:latin typeface="Times New Roman" panose="02020603050405020304" pitchFamily="18" charset="0"/>
                <a:cs typeface="Times New Roman" panose="02020603050405020304" pitchFamily="18" charset="0"/>
              </a:rPr>
              <a:t>toàn</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thực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phẩm</a:t>
            </a:r>
            <a:r>
              <a:rPr lang="en-GB" sz="2800" b="0" i="0" dirty="0">
                <a:solidFill>
                  <a:srgbClr val="000000"/>
                </a:solidFill>
                <a:effectLst/>
                <a:latin typeface="Times New Roman" panose="02020603050405020304" pitchFamily="18" charset="0"/>
                <a:cs typeface="Times New Roman" panose="02020603050405020304" pitchFamily="18" charset="0"/>
              </a:rPr>
              <a:t>;</a:t>
            </a:r>
          </a:p>
          <a:p>
            <a:pPr marL="0" indent="0" algn="just">
              <a:lnSpc>
                <a:spcPct val="110000"/>
              </a:lnSpc>
              <a:spcBef>
                <a:spcPts val="600"/>
              </a:spcBef>
              <a:spcAft>
                <a:spcPts val="600"/>
              </a:spcAft>
              <a:buNone/>
            </a:pPr>
            <a:r>
              <a:rPr lang="en-GB" sz="2800" b="0" i="0" dirty="0">
                <a:solidFill>
                  <a:srgbClr val="000000"/>
                </a:solidFill>
                <a:effectLst/>
                <a:latin typeface="Times New Roman" panose="02020603050405020304" pitchFamily="18" charset="0"/>
                <a:cs typeface="Times New Roman" panose="02020603050405020304" pitchFamily="18" charset="0"/>
              </a:rPr>
              <a:t>b) </a:t>
            </a:r>
            <a:r>
              <a:rPr lang="en-GB" sz="2800" b="0" i="0" dirty="0" err="1">
                <a:solidFill>
                  <a:srgbClr val="000000"/>
                </a:solidFill>
                <a:effectLst/>
                <a:latin typeface="Times New Roman" panose="02020603050405020304" pitchFamily="18" charset="0"/>
                <a:cs typeface="Times New Roman" panose="02020603050405020304" pitchFamily="18" charset="0"/>
              </a:rPr>
              <a:t>Yêu</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cầu</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tổ</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chức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cá</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nhân</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kinh</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doanh</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thực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phẩm</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hợp</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tác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trong</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việc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thu</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hồi</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và</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xử</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lý</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thực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phẩm</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không</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bảo</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err="1">
                <a:solidFill>
                  <a:srgbClr val="000000"/>
                </a:solidFill>
                <a:effectLst/>
                <a:latin typeface="Times New Roman" panose="02020603050405020304" pitchFamily="18" charset="0"/>
                <a:cs typeface="Times New Roman" panose="02020603050405020304" pitchFamily="18" charset="0"/>
              </a:rPr>
              <a:t>đảm</a:t>
            </a:r>
            <a:r>
              <a:rPr lang="en-GB" sz="2800" b="0" i="0" dirty="0">
                <a:solidFill>
                  <a:srgbClr val="000000"/>
                </a:solidFill>
                <a:effectLst/>
                <a:latin typeface="Times New Roman" panose="02020603050405020304" pitchFamily="18" charset="0"/>
                <a:cs typeface="Times New Roman" panose="02020603050405020304" pitchFamily="18" charset="0"/>
              </a:rPr>
              <a:t> an </a:t>
            </a:r>
            <a:r>
              <a:rPr lang="en-GB" sz="2800" b="0" i="0" dirty="0" err="1">
                <a:solidFill>
                  <a:srgbClr val="000000"/>
                </a:solidFill>
                <a:effectLst/>
                <a:latin typeface="Times New Roman" panose="02020603050405020304" pitchFamily="18" charset="0"/>
                <a:cs typeface="Times New Roman" panose="02020603050405020304" pitchFamily="18" charset="0"/>
              </a:rPr>
              <a:t>toàn</a:t>
            </a:r>
            <a:r>
              <a:rPr lang="vi-VN" sz="2800" dirty="0">
                <a:solidFill>
                  <a:srgbClr val="000000"/>
                </a:solidFill>
                <a:latin typeface="Times New Roman" panose="02020603050405020304" pitchFamily="18" charset="0"/>
                <a:cs typeface="Times New Roman" panose="02020603050405020304" pitchFamily="18" charset="0"/>
              </a:rPr>
              <a:t>” </a:t>
            </a:r>
            <a:r>
              <a:rPr lang="vi-VN" sz="2800" dirty="0">
                <a:solidFill>
                  <a:srgbClr val="C00000"/>
                </a:solidFill>
                <a:latin typeface="Times New Roman" panose="02020603050405020304" pitchFamily="18" charset="0"/>
                <a:cs typeface="Times New Roman" panose="02020603050405020304" pitchFamily="18" charset="0"/>
              </a:rPr>
              <a:t>(khoản 1 Điều 7 Luật An toàn thực phẩm 2010)</a:t>
            </a:r>
          </a:p>
          <a:p>
            <a:pPr algn="just">
              <a:lnSpc>
                <a:spcPct val="100000"/>
              </a:lnSpc>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 “</a:t>
            </a:r>
            <a:r>
              <a:rPr lang="vi-VN" sz="2800" b="0" i="0" dirty="0">
                <a:solidFill>
                  <a:srgbClr val="000000"/>
                </a:solidFill>
                <a:effectLst/>
                <a:latin typeface="Times New Roman" panose="02020603050405020304" pitchFamily="18" charset="0"/>
                <a:cs typeface="Times New Roman" panose="02020603050405020304" pitchFamily="18" charset="0"/>
              </a:rPr>
              <a:t>Người đi bộ, xe thô sơ, xe gắn máy, xe mô tô và máy kéo; xe máy chuyên dùng có tốc độ thiết kế nhỏ hơn 70 km/h không được đi vào đường cao tốc, trừ người, phương tiện, thiết bị phục vụ việc quản lý, bảo trì đường cao tốc.</a:t>
            </a:r>
            <a:r>
              <a:rPr lang="vi-VN" sz="2800" dirty="0">
                <a:solidFill>
                  <a:srgbClr val="C00000"/>
                </a:solidFill>
                <a:latin typeface="Times New Roman" panose="02020603050405020304" pitchFamily="18" charset="0"/>
                <a:cs typeface="Times New Roman" panose="02020603050405020304" pitchFamily="18" charset="0"/>
              </a:rPr>
              <a:t>(khoản 4 Điều 26 Luật Giao thông đường bộ 2008)</a:t>
            </a:r>
          </a:p>
          <a:p>
            <a:pPr marL="0" indent="0" algn="just">
              <a:spcBef>
                <a:spcPts val="600"/>
              </a:spcBef>
              <a:spcAft>
                <a:spcPts val="600"/>
              </a:spcAft>
              <a:buNone/>
            </a:pPr>
            <a:endParaRPr lang="en-GB"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00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5779-05F8-1C2A-7997-A3356EAF1393}"/>
              </a:ext>
            </a:extLst>
          </p:cNvPr>
          <p:cNvSpPr>
            <a:spLocks noGrp="1"/>
          </p:cNvSpPr>
          <p:nvPr>
            <p:ph type="title"/>
          </p:nvPr>
        </p:nvSpPr>
        <p:spPr>
          <a:xfrm>
            <a:off x="843280" y="243840"/>
            <a:ext cx="10708640" cy="1209040"/>
          </a:xfrm>
        </p:spPr>
        <p:txBody>
          <a:bodyPr>
            <a:normAutofit/>
          </a:bodyPr>
          <a:lstStyle/>
          <a:p>
            <a:pPr algn="ctr"/>
            <a:r>
              <a:rPr lang="vi-VN" sz="4000" b="1" dirty="0">
                <a:solidFill>
                  <a:schemeClr val="tx1"/>
                </a:solidFill>
                <a:latin typeface="Times New Roman" panose="02020603050405020304" pitchFamily="18" charset="0"/>
                <a:cs typeface="Times New Roman" panose="02020603050405020304" pitchFamily="18" charset="0"/>
              </a:rPr>
              <a:t>CHỦ ĐỀ </a:t>
            </a:r>
            <a:r>
              <a:rPr lang="en-GB" sz="4000" b="1" dirty="0">
                <a:solidFill>
                  <a:schemeClr val="tx1"/>
                </a:solidFill>
                <a:latin typeface="Times New Roman" panose="02020603050405020304" pitchFamily="18" charset="0"/>
                <a:cs typeface="Times New Roman" panose="02020603050405020304" pitchFamily="18" charset="0"/>
              </a:rPr>
              <a:t>2 </a:t>
            </a:r>
            <a:r>
              <a:rPr lang="vi-VN" sz="4000" b="1" dirty="0">
                <a:solidFill>
                  <a:schemeClr val="tx1"/>
                </a:solidFill>
                <a:latin typeface="Times New Roman" panose="02020603050405020304" pitchFamily="18" charset="0"/>
                <a:cs typeface="Times New Roman" panose="02020603050405020304" pitchFamily="18" charset="0"/>
              </a:rPr>
              <a:t>: NHỮNG VẤN ĐỀ CƠ BẢN VỀ</a:t>
            </a:r>
            <a:br>
              <a:rPr lang="vi-VN" sz="4000" b="1" dirty="0">
                <a:solidFill>
                  <a:schemeClr val="tx1"/>
                </a:solidFill>
                <a:latin typeface="Times New Roman" panose="02020603050405020304" pitchFamily="18" charset="0"/>
                <a:cs typeface="Times New Roman" panose="02020603050405020304" pitchFamily="18" charset="0"/>
              </a:rPr>
            </a:br>
            <a:r>
              <a:rPr lang="vi-VN" sz="4000" b="1" dirty="0">
                <a:solidFill>
                  <a:schemeClr val="tx1"/>
                </a:solidFill>
                <a:latin typeface="Times New Roman" panose="02020603050405020304" pitchFamily="18" charset="0"/>
                <a:cs typeface="Times New Roman" panose="02020603050405020304" pitchFamily="18" charset="0"/>
              </a:rPr>
              <a:t> </a:t>
            </a:r>
            <a:r>
              <a:rPr lang="en-GB" sz="4000" b="1" dirty="0">
                <a:solidFill>
                  <a:schemeClr val="tx1"/>
                </a:solidFill>
                <a:latin typeface="Times New Roman" panose="02020603050405020304" pitchFamily="18" charset="0"/>
                <a:cs typeface="Times New Roman" panose="02020603050405020304" pitchFamily="18" charset="0"/>
              </a:rPr>
              <a:t>PHÁP LUẬT</a:t>
            </a:r>
          </a:p>
        </p:txBody>
      </p:sp>
      <p:pic>
        <p:nvPicPr>
          <p:cNvPr id="7" name="Content Placeholder 6">
            <a:extLst>
              <a:ext uri="{FF2B5EF4-FFF2-40B4-BE49-F238E27FC236}">
                <a16:creationId xmlns:a16="http://schemas.microsoft.com/office/drawing/2014/main" id="{70392EF2-B632-301D-AF93-3C8F9FF5E0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942" y="1534887"/>
            <a:ext cx="10276115" cy="4855028"/>
          </a:xfrm>
        </p:spPr>
      </p:pic>
    </p:spTree>
    <p:extLst>
      <p:ext uri="{BB962C8B-B14F-4D97-AF65-F5344CB8AC3E}">
        <p14:creationId xmlns:p14="http://schemas.microsoft.com/office/powerpoint/2010/main" val="2783868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14C2B-24F3-D5B0-2832-4A11A16B2036}"/>
              </a:ext>
            </a:extLst>
          </p:cNvPr>
          <p:cNvSpPr>
            <a:spLocks noGrp="1"/>
          </p:cNvSpPr>
          <p:nvPr>
            <p:ph idx="1"/>
          </p:nvPr>
        </p:nvSpPr>
        <p:spPr>
          <a:xfrm>
            <a:off x="195943" y="261257"/>
            <a:ext cx="11811000" cy="6335486"/>
          </a:xfrm>
        </p:spPr>
        <p:txBody>
          <a:bodyPr>
            <a:noAutofit/>
          </a:bodyPr>
          <a:lstStyle/>
          <a:p>
            <a:pPr algn="just">
              <a:lnSpc>
                <a:spcPct val="100000"/>
              </a:lnSpc>
              <a:buFont typeface="Wingdings" panose="05000000000000000000" pitchFamily="2" charset="2"/>
              <a:buChar char="Ø"/>
            </a:pPr>
            <a:r>
              <a:rPr lang="vi-VN" sz="3000" b="0" i="0" dirty="0">
                <a:solidFill>
                  <a:srgbClr val="000000"/>
                </a:solidFill>
                <a:effectLst/>
                <a:latin typeface="Times New Roman" panose="02020603050405020304" pitchFamily="18" charset="0"/>
                <a:cs typeface="Times New Roman" panose="02020603050405020304" pitchFamily="18" charset="0"/>
              </a:rPr>
              <a:t>“Người mẹ nào do ảnh hưởng nặng nề của tư tưởng lạc hậu hoặc trong hoàn cảnh khách quan đặc biệt mà vứt bỏ con do mình đẻ ra trong 07 ngày tuổi dẫn đến hậu quả đứa trẻ chết, thì bị phạt cải tạo không giam giữ đến 02 năm hoặc bị phạt tù từ 03 tháng đến 02 năm.” </a:t>
            </a:r>
            <a:r>
              <a:rPr lang="vi-VN" sz="3000" b="0" i="0" dirty="0">
                <a:solidFill>
                  <a:srgbClr val="C00000"/>
                </a:solidFill>
                <a:effectLst/>
                <a:latin typeface="Times New Roman" panose="02020603050405020304" pitchFamily="18" charset="0"/>
                <a:cs typeface="Times New Roman" panose="02020603050405020304" pitchFamily="18" charset="0"/>
              </a:rPr>
              <a:t>(Điều 124 BLHS 201</a:t>
            </a:r>
            <a:r>
              <a:rPr lang="en-GB" sz="3000" b="0" i="0" dirty="0">
                <a:solidFill>
                  <a:srgbClr val="C00000"/>
                </a:solidFill>
                <a:effectLst/>
                <a:latin typeface="Times New Roman" panose="02020603050405020304" pitchFamily="18" charset="0"/>
                <a:cs typeface="Times New Roman" panose="02020603050405020304" pitchFamily="18" charset="0"/>
              </a:rPr>
              <a:t>5</a:t>
            </a:r>
            <a:r>
              <a:rPr lang="vi-VN" sz="3000" b="0" i="0" dirty="0">
                <a:solidFill>
                  <a:srgbClr val="C00000"/>
                </a:solidFill>
                <a:effectLst/>
                <a:latin typeface="Times New Roman" panose="02020603050405020304" pitchFamily="18" charset="0"/>
                <a:cs typeface="Times New Roman" panose="02020603050405020304" pitchFamily="18" charset="0"/>
              </a:rPr>
              <a:t>)</a:t>
            </a:r>
            <a:endParaRPr lang="en-GB" sz="3000" dirty="0">
              <a:solidFill>
                <a:srgbClr val="C00000"/>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vi-VN" sz="3000" b="0" i="0" dirty="0">
                <a:solidFill>
                  <a:srgbClr val="000000"/>
                </a:solidFill>
                <a:effectLst/>
                <a:latin typeface="Times New Roman" panose="02020603050405020304" pitchFamily="18" charset="0"/>
                <a:cs typeface="Times New Roman" panose="02020603050405020304" pitchFamily="18" charset="0"/>
              </a:rPr>
              <a:t>“Người nào dùng vũ lực, đe dọa dùng vũ lực hoặc lợi dụng tình trạng không thể tự vệ được của nạn nhân hoặc thủ đoạn khác giao cấu hoặc thực hiện hành vi quan hệ tình dục khác trái với ý muốn của nạn nhân, thì bị phạt tù từ 02 năm đến 07 năm.” </a:t>
            </a:r>
            <a:r>
              <a:rPr lang="vi-VN" sz="3000" b="0" i="0" dirty="0">
                <a:solidFill>
                  <a:srgbClr val="C00000"/>
                </a:solidFill>
                <a:effectLst/>
                <a:latin typeface="Times New Roman" panose="02020603050405020304" pitchFamily="18" charset="0"/>
                <a:cs typeface="Times New Roman" panose="02020603050405020304" pitchFamily="18" charset="0"/>
              </a:rPr>
              <a:t>(Điều 141 BLHS 201</a:t>
            </a:r>
            <a:r>
              <a:rPr lang="en-GB" sz="3000" b="0" i="0" dirty="0">
                <a:solidFill>
                  <a:srgbClr val="C00000"/>
                </a:solidFill>
                <a:effectLst/>
                <a:latin typeface="Times New Roman" panose="02020603050405020304" pitchFamily="18" charset="0"/>
                <a:cs typeface="Times New Roman" panose="02020603050405020304" pitchFamily="18" charset="0"/>
              </a:rPr>
              <a:t>5</a:t>
            </a:r>
            <a:r>
              <a:rPr lang="vi-VN" sz="3000" b="0" i="0" dirty="0">
                <a:solidFill>
                  <a:srgbClr val="C00000"/>
                </a:solidFill>
                <a:effectLst/>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Ø"/>
            </a:pPr>
            <a:r>
              <a:rPr lang="vi-VN" sz="3000" b="0" i="0" u="none" strike="noStrike" dirty="0">
                <a:solidFill>
                  <a:srgbClr val="000000"/>
                </a:solidFill>
                <a:effectLst/>
                <a:latin typeface="Times New Roman" panose="02020603050405020304" pitchFamily="18" charset="0"/>
                <a:cs typeface="Times New Roman" panose="02020603050405020304" pitchFamily="18" charset="0"/>
              </a:rPr>
              <a:t>“</a:t>
            </a:r>
            <a:r>
              <a:rPr lang="nl-NL" sz="3000" b="0" i="0" u="none" strike="noStrike" dirty="0">
                <a:solidFill>
                  <a:srgbClr val="000000"/>
                </a:solidFill>
                <a:effectLst/>
                <a:latin typeface="Times New Roman" panose="02020603050405020304" pitchFamily="18" charset="0"/>
                <a:cs typeface="Times New Roman" panose="02020603050405020304" pitchFamily="18" charset="0"/>
              </a:rPr>
              <a:t>Khi tạm thời chuyển người lao động làm công việc khác so với hợp đồng lao động quy định tại khoản 1 Điều này, người sử dụng lao động phải báo cho người lao động biết trước ít nhất 03 ngày làm việc, thông báo rõ thời hạn làm tạm thời và bố trí công việc phù hợp với sức khỏe, giới tính của người lao động.</a:t>
            </a:r>
            <a:r>
              <a:rPr lang="vi-VN" sz="30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3000" b="0" i="0" u="none" strike="noStrike" dirty="0">
                <a:solidFill>
                  <a:srgbClr val="C00000"/>
                </a:solidFill>
                <a:effectLst/>
                <a:latin typeface="Times New Roman" panose="02020603050405020304" pitchFamily="18" charset="0"/>
                <a:cs typeface="Times New Roman" panose="02020603050405020304" pitchFamily="18" charset="0"/>
              </a:rPr>
              <a:t>(Điều 29 BLLĐ 2015)</a:t>
            </a:r>
            <a:endParaRPr lang="en-GB" sz="3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99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0A7C31-4D1A-49A1-5529-930E87E3B718}"/>
              </a:ext>
            </a:extLst>
          </p:cNvPr>
          <p:cNvSpPr>
            <a:spLocks noGrp="1"/>
          </p:cNvSpPr>
          <p:nvPr>
            <p:ph idx="1"/>
          </p:nvPr>
        </p:nvSpPr>
        <p:spPr>
          <a:xfrm>
            <a:off x="293914" y="391886"/>
            <a:ext cx="11658600" cy="6204856"/>
          </a:xfrm>
        </p:spPr>
        <p:txBody>
          <a:bodyPr>
            <a:noAutofit/>
          </a:bodyPr>
          <a:lstStyle/>
          <a:p>
            <a:pPr algn="just">
              <a:lnSpc>
                <a:spcPct val="100000"/>
              </a:lnSpc>
              <a:buFont typeface="Wingdings" panose="05000000000000000000" pitchFamily="2" charset="2"/>
              <a:buChar char="Ø"/>
            </a:pPr>
            <a:r>
              <a:rPr lang="vi-VN" sz="2800" dirty="0">
                <a:solidFill>
                  <a:srgbClr val="000000"/>
                </a:solidFill>
                <a:latin typeface="Times New Roman" panose="02020603050405020304" pitchFamily="18" charset="0"/>
                <a:cs typeface="Times New Roman" panose="02020603050405020304" pitchFamily="18" charset="0"/>
              </a:rPr>
              <a:t>“</a:t>
            </a:r>
            <a:r>
              <a:rPr lang="vi-VN" sz="2800" b="0" i="0" dirty="0">
                <a:solidFill>
                  <a:srgbClr val="000000"/>
                </a:solidFill>
                <a:effectLst/>
                <a:latin typeface="Times New Roman" panose="02020603050405020304" pitchFamily="18" charset="0"/>
                <a:cs typeface="Times New Roman" panose="02020603050405020304" pitchFamily="18" charset="0"/>
              </a:rPr>
              <a:t>Việc xác lập, thực hiện giao dịch dân sự liên quan đến tài sản của người bị Tòa án tuyên bố hạn chế năng lực hành vi dân sự phải có sự đồng ý của người đại diện theo pháp luật, trừ giao dịch nhằm phục vụ nhu cầu sinh hoạt hàng ngày hoặc luật liên quan có quy định khác.”</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a:solidFill>
                  <a:srgbClr val="C00000"/>
                </a:solidFill>
                <a:effectLst/>
                <a:latin typeface="Times New Roman" panose="02020603050405020304" pitchFamily="18" charset="0"/>
                <a:cs typeface="Times New Roman" panose="02020603050405020304" pitchFamily="18" charset="0"/>
              </a:rPr>
              <a:t>(</a:t>
            </a:r>
            <a:r>
              <a:rPr lang="en-GB" sz="2800" b="0" i="0" dirty="0" err="1">
                <a:solidFill>
                  <a:srgbClr val="C00000"/>
                </a:solidFill>
                <a:effectLst/>
                <a:latin typeface="Times New Roman" panose="02020603050405020304" pitchFamily="18" charset="0"/>
                <a:cs typeface="Times New Roman" panose="02020603050405020304" pitchFamily="18" charset="0"/>
              </a:rPr>
              <a:t>khoản</a:t>
            </a:r>
            <a:r>
              <a:rPr lang="en-GB" sz="2800" b="0" i="0" dirty="0">
                <a:solidFill>
                  <a:srgbClr val="C00000"/>
                </a:solidFill>
                <a:effectLst/>
                <a:latin typeface="Times New Roman" panose="02020603050405020304" pitchFamily="18" charset="0"/>
                <a:cs typeface="Times New Roman" panose="02020603050405020304" pitchFamily="18" charset="0"/>
              </a:rPr>
              <a:t> 2 </a:t>
            </a:r>
            <a:r>
              <a:rPr lang="en-GB" sz="2800" b="0" i="0" dirty="0" err="1">
                <a:solidFill>
                  <a:srgbClr val="C00000"/>
                </a:solidFill>
                <a:effectLst/>
                <a:latin typeface="Times New Roman" panose="02020603050405020304" pitchFamily="18" charset="0"/>
                <a:cs typeface="Times New Roman" panose="02020603050405020304" pitchFamily="18" charset="0"/>
              </a:rPr>
              <a:t>Điều</a:t>
            </a:r>
            <a:r>
              <a:rPr lang="en-GB" sz="2800" b="0" i="0" dirty="0">
                <a:solidFill>
                  <a:srgbClr val="C00000"/>
                </a:solidFill>
                <a:effectLst/>
                <a:latin typeface="Times New Roman" panose="02020603050405020304" pitchFamily="18" charset="0"/>
                <a:cs typeface="Times New Roman" panose="02020603050405020304" pitchFamily="18" charset="0"/>
              </a:rPr>
              <a:t> 24 BLDS 2015)</a:t>
            </a:r>
          </a:p>
          <a:p>
            <a:pPr algn="just">
              <a:lnSpc>
                <a:spcPct val="100000"/>
              </a:lnSpc>
              <a:buFont typeface="Wingdings" panose="05000000000000000000" pitchFamily="2" charset="2"/>
              <a:buChar char="Ø"/>
            </a:pPr>
            <a:r>
              <a:rPr lang="vi-VN" sz="2800" b="0" i="0" dirty="0">
                <a:solidFill>
                  <a:srgbClr val="000000"/>
                </a:solidFill>
                <a:effectLst/>
                <a:latin typeface="Times New Roman" panose="02020603050405020304" pitchFamily="18" charset="0"/>
                <a:cs typeface="Times New Roman" panose="02020603050405020304" pitchFamily="18" charset="0"/>
              </a:rPr>
              <a:t>“Người phạm tội trong tình trạng mất khả năng nhận thức hoặc khả năng điều khiển hành vi của mình do dùng rượu, bia hoặc chất kích thích mạnh khác, thì vẫn phải chịu trách nhiệm hình sự.”</a:t>
            </a:r>
            <a:r>
              <a:rPr lang="en-GB" sz="2800" b="0" i="0" dirty="0">
                <a:solidFill>
                  <a:srgbClr val="000000"/>
                </a:solidFill>
                <a:effectLst/>
                <a:latin typeface="Times New Roman" panose="02020603050405020304" pitchFamily="18" charset="0"/>
                <a:cs typeface="Times New Roman" panose="02020603050405020304" pitchFamily="18" charset="0"/>
              </a:rPr>
              <a:t> </a:t>
            </a:r>
            <a:r>
              <a:rPr lang="en-GB" sz="2800" b="0" i="0" dirty="0">
                <a:solidFill>
                  <a:srgbClr val="C00000"/>
                </a:solidFill>
                <a:effectLst/>
                <a:latin typeface="Times New Roman" panose="02020603050405020304" pitchFamily="18" charset="0"/>
                <a:cs typeface="Times New Roman" panose="02020603050405020304" pitchFamily="18" charset="0"/>
              </a:rPr>
              <a:t>(</a:t>
            </a:r>
            <a:r>
              <a:rPr lang="en-GB" sz="2800" b="0" i="0" dirty="0" err="1">
                <a:solidFill>
                  <a:srgbClr val="C00000"/>
                </a:solidFill>
                <a:effectLst/>
                <a:latin typeface="Times New Roman" panose="02020603050405020304" pitchFamily="18" charset="0"/>
                <a:cs typeface="Times New Roman" panose="02020603050405020304" pitchFamily="18" charset="0"/>
              </a:rPr>
              <a:t>Điều</a:t>
            </a:r>
            <a:r>
              <a:rPr lang="en-GB" sz="2800" b="0" i="0" dirty="0">
                <a:solidFill>
                  <a:srgbClr val="C00000"/>
                </a:solidFill>
                <a:effectLst/>
                <a:latin typeface="Times New Roman" panose="02020603050405020304" pitchFamily="18" charset="0"/>
                <a:cs typeface="Times New Roman" panose="02020603050405020304" pitchFamily="18" charset="0"/>
              </a:rPr>
              <a:t> 13 </a:t>
            </a:r>
            <a:r>
              <a:rPr lang="en-GB" sz="2800" b="0" i="0">
                <a:solidFill>
                  <a:srgbClr val="C00000"/>
                </a:solidFill>
                <a:effectLst/>
                <a:latin typeface="Times New Roman" panose="02020603050405020304" pitchFamily="18" charset="0"/>
                <a:cs typeface="Times New Roman" panose="02020603050405020304" pitchFamily="18" charset="0"/>
              </a:rPr>
              <a:t>BLHS 2015)</a:t>
            </a:r>
            <a:endParaRPr lang="vi-VN" sz="2800" b="0" i="0" dirty="0">
              <a:solidFill>
                <a:srgbClr val="C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“Trưởng Công an cấp xã, Trưởng đồn Công an, Trạm trưởng Trạm Công an cửa khẩu, khu chế xuất có quyền:</a:t>
            </a:r>
          </a:p>
          <a:p>
            <a:pPr marL="0" indent="0" algn="just">
              <a:buNone/>
            </a:pPr>
            <a:r>
              <a:rPr lang="vi-VN" sz="2800" dirty="0">
                <a:latin typeface="Times New Roman" panose="02020603050405020304" pitchFamily="18" charset="0"/>
                <a:cs typeface="Times New Roman" panose="02020603050405020304" pitchFamily="18" charset="0"/>
              </a:rPr>
              <a:t>- Phạt cảnh cáo;</a:t>
            </a:r>
          </a:p>
          <a:p>
            <a:pPr marL="0" indent="0" algn="just">
              <a:buNone/>
            </a:pPr>
            <a:r>
              <a:rPr lang="vi-VN" sz="2800" dirty="0">
                <a:latin typeface="Times New Roman" panose="02020603050405020304" pitchFamily="18" charset="0"/>
                <a:cs typeface="Times New Roman" panose="02020603050405020304" pitchFamily="18" charset="0"/>
              </a:rPr>
              <a:t>- Phạt tiền đến 2.000.000 đồng đối với hành vi vi phạm trong lĩnh vực giao thông đường bộ và 2.500.000 đồng đối với hành vi vi phạm trong lĩnh vực giao thông đường sắt” </a:t>
            </a:r>
            <a:r>
              <a:rPr lang="vi-VN" sz="2800" dirty="0">
                <a:solidFill>
                  <a:srgbClr val="C00000"/>
                </a:solidFill>
                <a:latin typeface="Times New Roman" panose="02020603050405020304" pitchFamily="18" charset="0"/>
                <a:cs typeface="Times New Roman" panose="02020603050405020304" pitchFamily="18" charset="0"/>
              </a:rPr>
              <a:t>(khoản 3, Điều 76 Nghị định 100/2019/NĐ-CP)</a:t>
            </a:r>
          </a:p>
        </p:txBody>
      </p:sp>
    </p:spTree>
    <p:extLst>
      <p:ext uri="{BB962C8B-B14F-4D97-AF65-F5344CB8AC3E}">
        <p14:creationId xmlns:p14="http://schemas.microsoft.com/office/powerpoint/2010/main" val="409963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1C9E-08B0-335C-65CA-A49CB2C618B2}"/>
              </a:ext>
            </a:extLst>
          </p:cNvPr>
          <p:cNvSpPr>
            <a:spLocks noGrp="1"/>
          </p:cNvSpPr>
          <p:nvPr>
            <p:ph type="title"/>
          </p:nvPr>
        </p:nvSpPr>
        <p:spPr>
          <a:xfrm>
            <a:off x="696686" y="206829"/>
            <a:ext cx="10776857" cy="587828"/>
          </a:xfrm>
        </p:spPr>
        <p:txBody>
          <a:bodyPr>
            <a:normAutofit fontScale="90000"/>
          </a:bodyPr>
          <a:lstStyle/>
          <a:p>
            <a:r>
              <a:rPr lang="vi-VN" sz="4000" b="1" dirty="0">
                <a:solidFill>
                  <a:schemeClr val="tx1"/>
                </a:solidFill>
                <a:latin typeface="Times New Roman" panose="02020603050405020304" pitchFamily="18" charset="0"/>
                <a:cs typeface="Times New Roman" panose="02020603050405020304" pitchFamily="18" charset="0"/>
              </a:rPr>
              <a:t>3.3 Văn bản Quy phạm pháp luật</a:t>
            </a:r>
            <a:endParaRPr lang="en-GB"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5A54AD-46E0-C41A-E48A-2AE1A33EE5EC}"/>
              </a:ext>
            </a:extLst>
          </p:cNvPr>
          <p:cNvSpPr>
            <a:spLocks noGrp="1"/>
          </p:cNvSpPr>
          <p:nvPr>
            <p:ph idx="1"/>
          </p:nvPr>
        </p:nvSpPr>
        <p:spPr>
          <a:xfrm>
            <a:off x="408214" y="1382485"/>
            <a:ext cx="11375571" cy="4735285"/>
          </a:xfrm>
          <a:solidFill>
            <a:schemeClr val="accent1">
              <a:lumMod val="20000"/>
              <a:lumOff val="80000"/>
            </a:schemeClr>
          </a:solidFill>
        </p:spPr>
        <p:txBody>
          <a:bodyPr>
            <a:normAutofit/>
          </a:bodyPr>
          <a:lstStyle/>
          <a:p>
            <a:pPr algn="just" eaLnBrk="1" hangingPunct="1">
              <a:lnSpc>
                <a:spcPct val="100000"/>
              </a:lnSpc>
              <a:buFontTx/>
              <a:buNone/>
            </a:pPr>
            <a:r>
              <a:rPr lang="vi-VN" altLang="en-US" sz="3400" b="1" dirty="0">
                <a:solidFill>
                  <a:srgbClr val="C00000"/>
                </a:solidFill>
                <a:latin typeface="Times New Roman" panose="02020603050405020304" pitchFamily="18" charset="0"/>
              </a:rPr>
              <a:t>Các khẳng định dưới đây là đúng hay sai? Tại sao?</a:t>
            </a:r>
          </a:p>
          <a:p>
            <a:pPr algn="just" eaLnBrk="1" hangingPunct="1">
              <a:lnSpc>
                <a:spcPct val="130000"/>
              </a:lnSpc>
              <a:buFontTx/>
              <a:buNone/>
            </a:pPr>
            <a:r>
              <a:rPr lang="en-US" altLang="en-US" sz="3200" dirty="0">
                <a:latin typeface="Times New Roman" panose="02020603050405020304" pitchFamily="18" charset="0"/>
              </a:rPr>
              <a:t>1. </a:t>
            </a:r>
            <a:r>
              <a:rPr lang="en-US" altLang="en-US" sz="3200" dirty="0" err="1">
                <a:latin typeface="Times New Roman" panose="02020603050405020304" pitchFamily="18" charset="0"/>
              </a:rPr>
              <a:t>Chỉ</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có</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Quốc</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hội</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mới</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có</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thẩm</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quyền</a:t>
            </a:r>
            <a:r>
              <a:rPr lang="en-US" altLang="en-US" sz="3200" dirty="0">
                <a:latin typeface="Times New Roman" panose="02020603050405020304" pitchFamily="18" charset="0"/>
              </a:rPr>
              <a:t> ban </a:t>
            </a:r>
            <a:r>
              <a:rPr lang="en-US" altLang="en-US" sz="3200" dirty="0" err="1">
                <a:latin typeface="Times New Roman" panose="02020603050405020304" pitchFamily="18" charset="0"/>
              </a:rPr>
              <a:t>hành</a:t>
            </a:r>
            <a:r>
              <a:rPr lang="en-US" altLang="en-US" sz="3200" dirty="0">
                <a:latin typeface="Times New Roman" panose="02020603050405020304" pitchFamily="18" charset="0"/>
              </a:rPr>
              <a:t> VBQPPL.</a:t>
            </a:r>
          </a:p>
          <a:p>
            <a:pPr algn="just" eaLnBrk="1" hangingPunct="1">
              <a:lnSpc>
                <a:spcPct val="130000"/>
              </a:lnSpc>
              <a:buFontTx/>
              <a:buNone/>
            </a:pPr>
            <a:r>
              <a:rPr lang="en-US" altLang="en-US" sz="3200" dirty="0">
                <a:latin typeface="Times New Roman" panose="02020603050405020304" pitchFamily="18" charset="0"/>
              </a:rPr>
              <a:t>2. </a:t>
            </a:r>
            <a:r>
              <a:rPr lang="en-US" altLang="en-US" sz="3200" dirty="0" err="1">
                <a:latin typeface="Times New Roman" panose="02020603050405020304" pitchFamily="18" charset="0"/>
              </a:rPr>
              <a:t>Mọi</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cơ</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quan</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nhà</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nước</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đều</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có</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thẩm</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quyền</a:t>
            </a:r>
            <a:r>
              <a:rPr lang="en-US" altLang="en-US" sz="3200" dirty="0">
                <a:latin typeface="Times New Roman" panose="02020603050405020304" pitchFamily="18" charset="0"/>
              </a:rPr>
              <a:t> ban </a:t>
            </a:r>
            <a:r>
              <a:rPr lang="en-US" altLang="en-US" sz="3200" dirty="0" err="1">
                <a:latin typeface="Times New Roman" panose="02020603050405020304" pitchFamily="18" charset="0"/>
              </a:rPr>
              <a:t>hành</a:t>
            </a:r>
            <a:r>
              <a:rPr lang="en-US" altLang="en-US" sz="3200" dirty="0">
                <a:latin typeface="Times New Roman" panose="02020603050405020304" pitchFamily="18" charset="0"/>
              </a:rPr>
              <a:t> VBQPPL.</a:t>
            </a:r>
          </a:p>
          <a:p>
            <a:pPr algn="just" eaLnBrk="1" hangingPunct="1">
              <a:lnSpc>
                <a:spcPct val="130000"/>
              </a:lnSpc>
              <a:buFontTx/>
              <a:buNone/>
            </a:pPr>
            <a:r>
              <a:rPr lang="en-US" altLang="en-US" sz="3200" dirty="0">
                <a:latin typeface="Times New Roman" panose="02020603050405020304" pitchFamily="18" charset="0"/>
              </a:rPr>
              <a:t>3. </a:t>
            </a:r>
            <a:r>
              <a:rPr lang="en-US" altLang="en-US" sz="3200" dirty="0" err="1">
                <a:latin typeface="Times New Roman" panose="02020603050405020304" pitchFamily="18" charset="0"/>
              </a:rPr>
              <a:t>Mọi</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văn</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bản</a:t>
            </a:r>
            <a:r>
              <a:rPr lang="en-US" altLang="en-US" sz="3200" dirty="0">
                <a:latin typeface="Times New Roman" panose="02020603050405020304" pitchFamily="18" charset="0"/>
              </a:rPr>
              <a:t> do </a:t>
            </a:r>
            <a:r>
              <a:rPr lang="en-US" altLang="en-US" sz="3200" dirty="0" err="1">
                <a:latin typeface="Times New Roman" panose="02020603050405020304" pitchFamily="18" charset="0"/>
              </a:rPr>
              <a:t>cơ</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quan</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nhà</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nước</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có</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thẩm</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quyền</a:t>
            </a:r>
            <a:r>
              <a:rPr lang="en-US" altLang="en-US" sz="3200" dirty="0">
                <a:latin typeface="Times New Roman" panose="02020603050405020304" pitchFamily="18" charset="0"/>
              </a:rPr>
              <a:t> ban </a:t>
            </a:r>
            <a:r>
              <a:rPr lang="en-US" altLang="en-US" sz="3200" dirty="0" err="1">
                <a:latin typeface="Times New Roman" panose="02020603050405020304" pitchFamily="18" charset="0"/>
              </a:rPr>
              <a:t>hành</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đều</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là</a:t>
            </a:r>
            <a:r>
              <a:rPr lang="en-US" altLang="en-US" sz="3200" dirty="0">
                <a:latin typeface="Times New Roman" panose="02020603050405020304" pitchFamily="18" charset="0"/>
              </a:rPr>
              <a:t> </a:t>
            </a:r>
            <a:r>
              <a:rPr lang="vi-VN" altLang="en-US" sz="3200" dirty="0">
                <a:latin typeface="Times New Roman" panose="02020603050405020304" pitchFamily="18" charset="0"/>
              </a:rPr>
              <a:t>VB</a:t>
            </a:r>
            <a:r>
              <a:rPr lang="en-US" altLang="en-US" sz="3200" dirty="0">
                <a:latin typeface="Times New Roman" panose="02020603050405020304" pitchFamily="18" charset="0"/>
              </a:rPr>
              <a:t>QPPL.</a:t>
            </a:r>
          </a:p>
        </p:txBody>
      </p:sp>
    </p:spTree>
    <p:extLst>
      <p:ext uri="{BB962C8B-B14F-4D97-AF65-F5344CB8AC3E}">
        <p14:creationId xmlns:p14="http://schemas.microsoft.com/office/powerpoint/2010/main" val="88491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D5CE-BAE5-0B4C-FBB8-496FDDCB5480}"/>
              </a:ext>
            </a:extLst>
          </p:cNvPr>
          <p:cNvSpPr>
            <a:spLocks noGrp="1"/>
          </p:cNvSpPr>
          <p:nvPr>
            <p:ph type="title"/>
          </p:nvPr>
        </p:nvSpPr>
        <p:spPr>
          <a:xfrm>
            <a:off x="1069848" y="304800"/>
            <a:ext cx="10058400" cy="598714"/>
          </a:xfrm>
        </p:spPr>
        <p:txBody>
          <a:bodyPr>
            <a:normAutofit fontScale="90000"/>
          </a:bodyPr>
          <a:lstStyle/>
          <a:p>
            <a:pPr algn="ctr"/>
            <a:r>
              <a:rPr lang="vi-VN" sz="4000" b="1" dirty="0">
                <a:solidFill>
                  <a:srgbClr val="C00000"/>
                </a:solidFill>
                <a:latin typeface="Times New Roman" panose="02020603050405020304" pitchFamily="18" charset="0"/>
                <a:cs typeface="Times New Roman" panose="02020603050405020304" pitchFamily="18" charset="0"/>
              </a:rPr>
              <a:t>Văn bản nào là VBQPPL?</a:t>
            </a:r>
            <a:endParaRPr lang="en-GB" sz="4000" b="1"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83B720A-B8D5-8126-DC83-EFF90D221C9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4800" y="1230086"/>
            <a:ext cx="5791199" cy="4942114"/>
          </a:xfrm>
        </p:spPr>
      </p:pic>
      <p:pic>
        <p:nvPicPr>
          <p:cNvPr id="8" name="Content Placeholder 7">
            <a:extLst>
              <a:ext uri="{FF2B5EF4-FFF2-40B4-BE49-F238E27FC236}">
                <a16:creationId xmlns:a16="http://schemas.microsoft.com/office/drawing/2014/main" id="{C70F6955-41CC-6A41-2428-73439088C32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81738" y="1219200"/>
            <a:ext cx="5486400" cy="4953000"/>
          </a:xfrm>
        </p:spPr>
      </p:pic>
    </p:spTree>
    <p:extLst>
      <p:ext uri="{BB962C8B-B14F-4D97-AF65-F5344CB8AC3E}">
        <p14:creationId xmlns:p14="http://schemas.microsoft.com/office/powerpoint/2010/main" val="706674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1F35-F3AF-E9C7-DEC8-A83D1502318C}"/>
              </a:ext>
            </a:extLst>
          </p:cNvPr>
          <p:cNvSpPr>
            <a:spLocks noGrp="1"/>
          </p:cNvSpPr>
          <p:nvPr>
            <p:ph type="title"/>
          </p:nvPr>
        </p:nvSpPr>
        <p:spPr>
          <a:xfrm>
            <a:off x="1069848" y="152400"/>
            <a:ext cx="10058400" cy="696686"/>
          </a:xfrm>
        </p:spPr>
        <p:txBody>
          <a:bodyPr>
            <a:normAutofit/>
          </a:bodyPr>
          <a:lstStyle/>
          <a:p>
            <a:r>
              <a:rPr lang="vi-VN" sz="4000" b="1" i="1" dirty="0">
                <a:solidFill>
                  <a:schemeClr val="tx1"/>
                </a:solidFill>
                <a:latin typeface="Times New Roman" panose="02020603050405020304" pitchFamily="18" charset="0"/>
                <a:cs typeface="Times New Roman" panose="02020603050405020304" pitchFamily="18" charset="0"/>
              </a:rPr>
              <a:t>3.3.1 Khái niệm VBQPPL</a:t>
            </a:r>
            <a:endParaRPr lang="en-GB" sz="40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9A98A9-507C-E1F5-5D0A-049B3D1B5BB3}"/>
              </a:ext>
            </a:extLst>
          </p:cNvPr>
          <p:cNvSpPr>
            <a:spLocks noGrp="1"/>
          </p:cNvSpPr>
          <p:nvPr>
            <p:ph idx="1"/>
          </p:nvPr>
        </p:nvSpPr>
        <p:spPr>
          <a:xfrm>
            <a:off x="315686" y="849086"/>
            <a:ext cx="11560628" cy="5856514"/>
          </a:xfrm>
        </p:spPr>
        <p:txBody>
          <a:bodyPr>
            <a:normAutofit/>
          </a:bodyPr>
          <a:lstStyle/>
          <a:p>
            <a:pPr marL="0" indent="404813" algn="just" eaLnBrk="1" fontAlgn="auto" hangingPunct="1">
              <a:lnSpc>
                <a:spcPct val="130000"/>
              </a:lnSpc>
              <a:spcAft>
                <a:spcPts val="0"/>
              </a:spcAft>
              <a:buFont typeface="Wingdings" panose="05000000000000000000" pitchFamily="2" charset="2"/>
              <a:buNone/>
              <a:defRPr/>
            </a:pPr>
            <a:r>
              <a:rPr lang="en-US" sz="3200" dirty="0">
                <a:latin typeface="Times New Roman" panose="02020603050405020304" pitchFamily="18" charset="0"/>
                <a:cs typeface="Times New Roman" panose="02020603050405020304" pitchFamily="18" charset="0"/>
              </a:rPr>
              <a:t>Văn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là</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văn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bản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có</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chứa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quy</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phạm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ban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đúng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thẩm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thủ</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a:t>
            </a:r>
            <a:r>
              <a:rPr lang="en-US" sz="3200" dirty="0">
                <a:solidFill>
                  <a:srgbClr val="C00000"/>
                </a:solidFill>
                <a:latin typeface="Times New Roman" panose="02020603050405020304" pitchFamily="18" charset="0"/>
                <a:cs typeface="Times New Roman" panose="02020603050405020304" pitchFamily="18" charset="0"/>
              </a:rPr>
              <a:t>(</a:t>
            </a:r>
            <a:r>
              <a:rPr lang="en-US" sz="3200" dirty="0" err="1">
                <a:solidFill>
                  <a:srgbClr val="C00000"/>
                </a:solidFill>
                <a:latin typeface="Times New Roman" panose="02020603050405020304" pitchFamily="18" charset="0"/>
                <a:cs typeface="Times New Roman" panose="02020603050405020304" pitchFamily="18" charset="0"/>
              </a:rPr>
              <a:t>Điều</a:t>
            </a:r>
            <a:r>
              <a:rPr lang="en-US" sz="3200" dirty="0">
                <a:solidFill>
                  <a:srgbClr val="C00000"/>
                </a:solidFill>
                <a:latin typeface="Times New Roman" panose="02020603050405020304" pitchFamily="18" charset="0"/>
                <a:cs typeface="Times New Roman" panose="02020603050405020304" pitchFamily="18" charset="0"/>
              </a:rPr>
              <a:t> 2 </a:t>
            </a:r>
            <a:r>
              <a:rPr lang="en-US" sz="3200" dirty="0" err="1">
                <a:solidFill>
                  <a:srgbClr val="C00000"/>
                </a:solidFill>
                <a:latin typeface="Times New Roman" panose="02020603050405020304" pitchFamily="18" charset="0"/>
                <a:cs typeface="Times New Roman" panose="02020603050405020304" pitchFamily="18" charset="0"/>
              </a:rPr>
              <a:t>Luật</a:t>
            </a:r>
            <a:r>
              <a:rPr lang="en-US" sz="3200" dirty="0">
                <a:solidFill>
                  <a:srgbClr val="C00000"/>
                </a:solidFill>
                <a:latin typeface="Times New Roman" panose="02020603050405020304" pitchFamily="18" charset="0"/>
                <a:cs typeface="Times New Roman" panose="02020603050405020304" pitchFamily="18" charset="0"/>
              </a:rPr>
              <a:t> Ban </a:t>
            </a:r>
            <a:r>
              <a:rPr lang="en-US" sz="3200" dirty="0" err="1">
                <a:solidFill>
                  <a:srgbClr val="C00000"/>
                </a:solidFill>
                <a:latin typeface="Times New Roman" panose="02020603050405020304" pitchFamily="18" charset="0"/>
                <a:cs typeface="Times New Roman" panose="02020603050405020304" pitchFamily="18" charset="0"/>
              </a:rPr>
              <a:t>hành</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văn</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bản</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quy</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phạm</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pháp</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luật</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năm</a:t>
            </a:r>
            <a:r>
              <a:rPr lang="en-US" sz="3200" dirty="0">
                <a:solidFill>
                  <a:srgbClr val="C00000"/>
                </a:solidFill>
                <a:latin typeface="Times New Roman" panose="02020603050405020304" pitchFamily="18" charset="0"/>
                <a:cs typeface="Times New Roman" panose="02020603050405020304" pitchFamily="18" charset="0"/>
              </a:rPr>
              <a:t> 2020)</a:t>
            </a:r>
            <a:endParaRPr lang="vi-VN" sz="3200" dirty="0">
              <a:solidFill>
                <a:srgbClr val="C00000"/>
              </a:solidFill>
              <a:latin typeface="Times New Roman" panose="02020603050405020304" pitchFamily="18" charset="0"/>
              <a:cs typeface="Times New Roman" panose="02020603050405020304" pitchFamily="18" charset="0"/>
            </a:endParaRPr>
          </a:p>
          <a:p>
            <a:pPr marL="0" indent="0" algn="ctr" eaLnBrk="1" fontAlgn="auto" hangingPunct="1">
              <a:lnSpc>
                <a:spcPct val="120000"/>
              </a:lnSpc>
              <a:spcAft>
                <a:spcPts val="0"/>
              </a:spcAft>
              <a:buFont typeface="Wingdings" panose="05000000000000000000" pitchFamily="2" charset="2"/>
              <a:buNone/>
              <a:defRPr/>
            </a:pPr>
            <a:endParaRPr lang="en-US" sz="3200" dirty="0">
              <a:solidFill>
                <a:srgbClr val="C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D5774C-5273-47BB-72ED-07095F9DE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420" y="3450768"/>
            <a:ext cx="2503715" cy="3113318"/>
          </a:xfrm>
          <a:prstGeom prst="rect">
            <a:avLst/>
          </a:prstGeom>
        </p:spPr>
      </p:pic>
      <p:pic>
        <p:nvPicPr>
          <p:cNvPr id="7" name="Picture 6">
            <a:extLst>
              <a:ext uri="{FF2B5EF4-FFF2-40B4-BE49-F238E27FC236}">
                <a16:creationId xmlns:a16="http://schemas.microsoft.com/office/drawing/2014/main" id="{B448EE3A-8C34-A19A-6673-68C35CF57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450768"/>
            <a:ext cx="2503715" cy="3129642"/>
          </a:xfrm>
          <a:prstGeom prst="rect">
            <a:avLst/>
          </a:prstGeom>
        </p:spPr>
      </p:pic>
    </p:spTree>
    <p:extLst>
      <p:ext uri="{BB962C8B-B14F-4D97-AF65-F5344CB8AC3E}">
        <p14:creationId xmlns:p14="http://schemas.microsoft.com/office/powerpoint/2010/main" val="38515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45D6-AA39-52ED-6EFF-598E730669E5}"/>
              </a:ext>
            </a:extLst>
          </p:cNvPr>
          <p:cNvSpPr>
            <a:spLocks noGrp="1"/>
          </p:cNvSpPr>
          <p:nvPr>
            <p:ph type="title"/>
          </p:nvPr>
        </p:nvSpPr>
        <p:spPr>
          <a:xfrm>
            <a:off x="555171" y="261258"/>
            <a:ext cx="11157857" cy="816428"/>
          </a:xfrm>
        </p:spPr>
        <p:txBody>
          <a:bodyPr>
            <a:normAutofit/>
          </a:bodyPr>
          <a:lstStyle/>
          <a:p>
            <a:r>
              <a:rPr lang="vi-VN" sz="4000" b="1" i="1" dirty="0">
                <a:solidFill>
                  <a:schemeClr val="tx1"/>
                </a:solidFill>
                <a:latin typeface="Times New Roman" panose="02020603050405020304" pitchFamily="18" charset="0"/>
                <a:cs typeface="Times New Roman" panose="02020603050405020304" pitchFamily="18" charset="0"/>
              </a:rPr>
              <a:t>3.3.2 Các văn bản QPPL của Việt Nam hiện nay</a:t>
            </a:r>
            <a:endParaRPr lang="en-GB" sz="4000" b="1" i="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79433C1C-6F34-D493-2F00-52AA9631276F}"/>
              </a:ext>
            </a:extLst>
          </p:cNvPr>
          <p:cNvGraphicFramePr>
            <a:graphicFrameLocks noGrp="1"/>
          </p:cNvGraphicFramePr>
          <p:nvPr>
            <p:ph idx="1"/>
            <p:extLst>
              <p:ext uri="{D42A27DB-BD31-4B8C-83A1-F6EECF244321}">
                <p14:modId xmlns:p14="http://schemas.microsoft.com/office/powerpoint/2010/main" val="4047876379"/>
              </p:ext>
            </p:extLst>
          </p:nvPr>
        </p:nvGraphicFramePr>
        <p:xfrm>
          <a:off x="353786" y="1077686"/>
          <a:ext cx="11446328" cy="5323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138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A87E-E6DD-738C-BD22-224319C28BBF}"/>
              </a:ext>
            </a:extLst>
          </p:cNvPr>
          <p:cNvSpPr>
            <a:spLocks noGrp="1"/>
          </p:cNvSpPr>
          <p:nvPr>
            <p:ph type="title"/>
          </p:nvPr>
        </p:nvSpPr>
        <p:spPr>
          <a:xfrm>
            <a:off x="1069848" y="163287"/>
            <a:ext cx="10058400" cy="685800"/>
          </a:xfrm>
        </p:spPr>
        <p:txBody>
          <a:bodyPr>
            <a:normAutofit fontScale="90000"/>
          </a:bodyPr>
          <a:lstStyle/>
          <a:p>
            <a:pPr algn="ctr"/>
            <a:r>
              <a:rPr lang="vi-VN" b="1" dirty="0">
                <a:solidFill>
                  <a:srgbClr val="C00000"/>
                </a:solidFill>
                <a:latin typeface="Times New Roman" panose="02020603050405020304" pitchFamily="18" charset="0"/>
                <a:cs typeface="Times New Roman" panose="02020603050405020304" pitchFamily="18" charset="0"/>
              </a:rPr>
              <a:t>Văn bản Luật</a:t>
            </a:r>
            <a:endParaRPr lang="en-GB"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9EB94F-D0B3-DC71-61B7-4E72DCED708B}"/>
              </a:ext>
            </a:extLst>
          </p:cNvPr>
          <p:cNvSpPr>
            <a:spLocks noGrp="1"/>
          </p:cNvSpPr>
          <p:nvPr>
            <p:ph idx="1"/>
          </p:nvPr>
        </p:nvSpPr>
        <p:spPr>
          <a:xfrm>
            <a:off x="304800" y="1001486"/>
            <a:ext cx="11517086" cy="5323113"/>
          </a:xfrm>
          <a:solidFill>
            <a:schemeClr val="accent1">
              <a:lumMod val="20000"/>
              <a:lumOff val="80000"/>
            </a:schemeClr>
          </a:solidFill>
        </p:spPr>
        <p:txBody>
          <a:bodyPr>
            <a:normAutofit/>
          </a:bodyPr>
          <a:lstStyle/>
          <a:p>
            <a:pPr marL="0" indent="0" algn="just">
              <a:lnSpc>
                <a:spcPct val="150000"/>
              </a:lnSpc>
              <a:buClrTx/>
              <a:buNone/>
              <a:defRPr/>
            </a:pPr>
            <a:r>
              <a:rPr lang="en-US" sz="3600" b="1" dirty="0" err="1">
                <a:solidFill>
                  <a:srgbClr val="0070C0"/>
                </a:solidFill>
                <a:latin typeface="Times New Roman" panose="02020603050405020304" pitchFamily="18" charset="0"/>
                <a:cs typeface="Times New Roman" panose="02020603050405020304" pitchFamily="18" charset="0"/>
              </a:rPr>
              <a:t>Là</a:t>
            </a:r>
            <a:r>
              <a:rPr lang="en-US" sz="3600" b="1" dirty="0">
                <a:solidFill>
                  <a:srgbClr val="0070C0"/>
                </a:solidFill>
                <a:latin typeface="Times New Roman" panose="02020603050405020304" pitchFamily="18" charset="0"/>
                <a:cs typeface="Times New Roman" panose="02020603050405020304" pitchFamily="18" charset="0"/>
              </a:rPr>
              <a:t> VB do </a:t>
            </a:r>
            <a:r>
              <a:rPr lang="en-US" sz="3600" b="1" dirty="0" err="1">
                <a:solidFill>
                  <a:srgbClr val="0070C0"/>
                </a:solidFill>
                <a:latin typeface="Times New Roman" panose="02020603050405020304" pitchFamily="18" charset="0"/>
                <a:cs typeface="Times New Roman" panose="02020603050405020304" pitchFamily="18" charset="0"/>
              </a:rPr>
              <a:t>Quốc</a:t>
            </a:r>
            <a:r>
              <a:rPr lang="en-US" sz="3600" b="1" dirty="0">
                <a:solidFill>
                  <a:srgbClr val="0070C0"/>
                </a:solidFill>
                <a:latin typeface="Times New Roman" panose="02020603050405020304" pitchFamily="18" charset="0"/>
                <a:cs typeface="Times New Roman" panose="02020603050405020304" pitchFamily="18" charset="0"/>
              </a:rPr>
              <a:t> </a:t>
            </a:r>
            <a:r>
              <a:rPr lang="en-US" sz="3600" b="1" dirty="0" err="1">
                <a:solidFill>
                  <a:srgbClr val="0070C0"/>
                </a:solidFill>
                <a:latin typeface="Times New Roman" panose="02020603050405020304" pitchFamily="18" charset="0"/>
                <a:cs typeface="Times New Roman" panose="02020603050405020304" pitchFamily="18" charset="0"/>
              </a:rPr>
              <a:t>hội</a:t>
            </a:r>
            <a:r>
              <a:rPr lang="en-US" sz="3600" b="1" dirty="0">
                <a:solidFill>
                  <a:srgbClr val="0070C0"/>
                </a:solidFill>
                <a:latin typeface="Times New Roman" panose="02020603050405020304" pitchFamily="18" charset="0"/>
                <a:cs typeface="Times New Roman" panose="02020603050405020304" pitchFamily="18" charset="0"/>
              </a:rPr>
              <a:t> ban </a:t>
            </a:r>
            <a:r>
              <a:rPr lang="en-US" sz="3600" b="1" dirty="0" err="1">
                <a:solidFill>
                  <a:srgbClr val="0070C0"/>
                </a:solidFill>
                <a:latin typeface="Times New Roman" panose="02020603050405020304" pitchFamily="18" charset="0"/>
                <a:cs typeface="Times New Roman" panose="02020603050405020304" pitchFamily="18" charset="0"/>
              </a:rPr>
              <a:t>hành</a:t>
            </a:r>
            <a:r>
              <a:rPr lang="en-US" sz="3600" b="1" dirty="0">
                <a:solidFill>
                  <a:srgbClr val="0070C0"/>
                </a:solidFill>
                <a:latin typeface="Times New Roman" panose="02020603050405020304" pitchFamily="18" charset="0"/>
                <a:cs typeface="Times New Roman" panose="02020603050405020304" pitchFamily="18" charset="0"/>
              </a:rPr>
              <a:t>, </a:t>
            </a:r>
            <a:r>
              <a:rPr lang="en-US" sz="3600" b="1" dirty="0" err="1">
                <a:solidFill>
                  <a:srgbClr val="0070C0"/>
                </a:solidFill>
                <a:latin typeface="Times New Roman" panose="02020603050405020304" pitchFamily="18" charset="0"/>
                <a:cs typeface="Times New Roman" panose="02020603050405020304" pitchFamily="18" charset="0"/>
              </a:rPr>
              <a:t>có</a:t>
            </a:r>
            <a:r>
              <a:rPr lang="en-US" sz="3600" b="1" dirty="0">
                <a:solidFill>
                  <a:srgbClr val="0070C0"/>
                </a:solidFill>
                <a:latin typeface="Times New Roman" panose="02020603050405020304" pitchFamily="18" charset="0"/>
                <a:cs typeface="Times New Roman" panose="02020603050405020304" pitchFamily="18" charset="0"/>
              </a:rPr>
              <a:t> </a:t>
            </a:r>
            <a:r>
              <a:rPr lang="en-US" sz="3600" b="1" dirty="0" err="1">
                <a:solidFill>
                  <a:srgbClr val="0070C0"/>
                </a:solidFill>
                <a:latin typeface="Times New Roman" panose="02020603050405020304" pitchFamily="18" charset="0"/>
                <a:cs typeface="Times New Roman" panose="02020603050405020304" pitchFamily="18" charset="0"/>
              </a:rPr>
              <a:t>giá</a:t>
            </a:r>
            <a:r>
              <a:rPr lang="en-US" sz="3600" b="1" dirty="0">
                <a:solidFill>
                  <a:srgbClr val="0070C0"/>
                </a:solidFill>
                <a:latin typeface="Times New Roman" panose="02020603050405020304" pitchFamily="18" charset="0"/>
                <a:cs typeface="Times New Roman" panose="02020603050405020304" pitchFamily="18" charset="0"/>
              </a:rPr>
              <a:t> </a:t>
            </a:r>
            <a:r>
              <a:rPr lang="en-US" sz="3600" b="1" dirty="0" err="1">
                <a:solidFill>
                  <a:srgbClr val="0070C0"/>
                </a:solidFill>
                <a:latin typeface="Times New Roman" panose="02020603050405020304" pitchFamily="18" charset="0"/>
                <a:cs typeface="Times New Roman" panose="02020603050405020304" pitchFamily="18" charset="0"/>
              </a:rPr>
              <a:t>trị</a:t>
            </a:r>
            <a:r>
              <a:rPr lang="en-US" sz="3600" b="1" dirty="0">
                <a:solidFill>
                  <a:srgbClr val="0070C0"/>
                </a:solidFill>
                <a:latin typeface="Times New Roman" panose="02020603050405020304" pitchFamily="18" charset="0"/>
                <a:cs typeface="Times New Roman" panose="02020603050405020304" pitchFamily="18" charset="0"/>
              </a:rPr>
              <a:t> </a:t>
            </a:r>
            <a:r>
              <a:rPr lang="en-US" sz="3600" b="1" dirty="0" err="1">
                <a:solidFill>
                  <a:srgbClr val="0070C0"/>
                </a:solidFill>
                <a:latin typeface="Times New Roman" panose="02020603050405020304" pitchFamily="18" charset="0"/>
                <a:cs typeface="Times New Roman" panose="02020603050405020304" pitchFamily="18" charset="0"/>
              </a:rPr>
              <a:t>pháp</a:t>
            </a:r>
            <a:r>
              <a:rPr lang="en-US" sz="3600" b="1" dirty="0">
                <a:solidFill>
                  <a:srgbClr val="0070C0"/>
                </a:solidFill>
                <a:latin typeface="Times New Roman" panose="02020603050405020304" pitchFamily="18" charset="0"/>
                <a:cs typeface="Times New Roman" panose="02020603050405020304" pitchFamily="18" charset="0"/>
              </a:rPr>
              <a:t> </a:t>
            </a:r>
            <a:r>
              <a:rPr lang="en-US" sz="3600" b="1" dirty="0" err="1">
                <a:solidFill>
                  <a:srgbClr val="0070C0"/>
                </a:solidFill>
                <a:latin typeface="Times New Roman" panose="02020603050405020304" pitchFamily="18" charset="0"/>
                <a:cs typeface="Times New Roman" panose="02020603050405020304" pitchFamily="18" charset="0"/>
              </a:rPr>
              <a:t>lý</a:t>
            </a:r>
            <a:r>
              <a:rPr lang="en-US" sz="3600" b="1" dirty="0">
                <a:solidFill>
                  <a:srgbClr val="0070C0"/>
                </a:solidFill>
                <a:latin typeface="Times New Roman" panose="02020603050405020304" pitchFamily="18" charset="0"/>
                <a:cs typeface="Times New Roman" panose="02020603050405020304" pitchFamily="18" charset="0"/>
              </a:rPr>
              <a:t> </a:t>
            </a:r>
            <a:r>
              <a:rPr lang="en-US" sz="3600" b="1" dirty="0" err="1">
                <a:solidFill>
                  <a:srgbClr val="0070C0"/>
                </a:solidFill>
                <a:latin typeface="Times New Roman" panose="02020603050405020304" pitchFamily="18" charset="0"/>
                <a:cs typeface="Times New Roman" panose="02020603050405020304" pitchFamily="18" charset="0"/>
              </a:rPr>
              <a:t>cao</a:t>
            </a:r>
            <a:r>
              <a:rPr lang="en-US" sz="3600" b="1" dirty="0">
                <a:solidFill>
                  <a:srgbClr val="0070C0"/>
                </a:solidFill>
                <a:latin typeface="Times New Roman" panose="02020603050405020304" pitchFamily="18" charset="0"/>
                <a:cs typeface="Times New Roman" panose="02020603050405020304" pitchFamily="18" charset="0"/>
              </a:rPr>
              <a:t> </a:t>
            </a:r>
            <a:r>
              <a:rPr lang="en-US" sz="3600" b="1" dirty="0" err="1">
                <a:solidFill>
                  <a:srgbClr val="0070C0"/>
                </a:solidFill>
                <a:latin typeface="Times New Roman" panose="02020603050405020304" pitchFamily="18" charset="0"/>
                <a:cs typeface="Times New Roman" panose="02020603050405020304" pitchFamily="18" charset="0"/>
              </a:rPr>
              <a:t>nhất</a:t>
            </a:r>
            <a:r>
              <a:rPr lang="en-US" sz="3600" b="1" dirty="0">
                <a:solidFill>
                  <a:srgbClr val="0070C0"/>
                </a:solidFill>
                <a:latin typeface="Times New Roman" panose="02020603050405020304" pitchFamily="18" charset="0"/>
                <a:cs typeface="Times New Roman" panose="02020603050405020304" pitchFamily="18" charset="0"/>
              </a:rPr>
              <a:t>. </a:t>
            </a:r>
            <a:endParaRPr lang="pt-BR" sz="3600" b="1" dirty="0">
              <a:solidFill>
                <a:srgbClr val="0070C0"/>
              </a:solidFill>
              <a:latin typeface="Times New Roman" panose="02020603050405020304" pitchFamily="18" charset="0"/>
              <a:cs typeface="Times New Roman" panose="02020603050405020304" pitchFamily="18" charset="0"/>
            </a:endParaRPr>
          </a:p>
          <a:p>
            <a:pPr marL="0" indent="0" algn="just">
              <a:lnSpc>
                <a:spcPct val="150000"/>
              </a:lnSpc>
              <a:buClrTx/>
              <a:buNone/>
              <a:defRPr/>
            </a:pPr>
            <a:r>
              <a:rPr lang="en-US" sz="3600" dirty="0">
                <a:latin typeface="Times New Roman" panose="02020603050405020304" pitchFamily="18" charset="0"/>
                <a:cs typeface="Times New Roman" panose="02020603050405020304" pitchFamily="18" charset="0"/>
              </a:rPr>
              <a:t>Bao </a:t>
            </a:r>
            <a:r>
              <a:rPr lang="en-US" sz="3600" dirty="0" err="1">
                <a:latin typeface="Times New Roman" panose="02020603050405020304" pitchFamily="18" charset="0"/>
                <a:cs typeface="Times New Roman" panose="02020603050405020304" pitchFamily="18" charset="0"/>
              </a:rPr>
              <a:t>gồm</a:t>
            </a:r>
            <a:r>
              <a:rPr lang="en-US" sz="3600" dirty="0">
                <a:latin typeface="Times New Roman" panose="02020603050405020304" pitchFamily="18" charset="0"/>
                <a:cs typeface="Times New Roman" panose="02020603050405020304" pitchFamily="18" charset="0"/>
              </a:rPr>
              <a:t>:</a:t>
            </a:r>
          </a:p>
          <a:p>
            <a:pPr marL="836613" indent="-571500" algn="just">
              <a:lnSpc>
                <a:spcPct val="150000"/>
              </a:lnSpc>
              <a:buClrTx/>
              <a:buFont typeface="Wingdings" panose="05000000000000000000" pitchFamily="2" charset="2"/>
              <a:buChar char="Ø"/>
              <a:defRPr/>
            </a:pPr>
            <a:r>
              <a:rPr lang="en-US" sz="3600" dirty="0" err="1">
                <a:latin typeface="Times New Roman" panose="02020603050405020304" pitchFamily="18" charset="0"/>
                <a:cs typeface="Times New Roman" panose="02020603050405020304" pitchFamily="18" charset="0"/>
              </a:rPr>
              <a:t>Hiến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pháp</a:t>
            </a:r>
            <a:r>
              <a:rPr lang="vi-VN"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836613" indent="-571500" algn="just">
              <a:lnSpc>
                <a:spcPct val="150000"/>
              </a:lnSpc>
              <a:buClrTx/>
              <a:buFont typeface="Wingdings" panose="05000000000000000000" pitchFamily="2" charset="2"/>
              <a:buChar char="Ø"/>
              <a:defRPr/>
            </a:pPr>
            <a:r>
              <a:rPr lang="en-US" sz="3600" dirty="0" err="1">
                <a:latin typeface="Times New Roman" panose="02020603050405020304" pitchFamily="18" charset="0"/>
                <a:cs typeface="Times New Roman" panose="02020603050405020304" pitchFamily="18" charset="0"/>
              </a:rPr>
              <a:t>Luật</a:t>
            </a:r>
            <a:r>
              <a:rPr lang="en-US" sz="3600" b="1" i="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t>
            </a:r>
            <a:r>
              <a:rPr lang="vi-VN" sz="3600" dirty="0">
                <a:latin typeface="Times New Roman" panose="02020603050405020304" pitchFamily="18" charset="0"/>
                <a:cs typeface="Times New Roman" panose="02020603050405020304" pitchFamily="18" charset="0"/>
              </a:rPr>
              <a:t>B</a:t>
            </a:r>
            <a:r>
              <a:rPr lang="en-US" sz="3600" dirty="0">
                <a:latin typeface="Times New Roman" panose="02020603050405020304" pitchFamily="18" charset="0"/>
                <a:cs typeface="Times New Roman" panose="02020603050405020304" pitchFamily="18" charset="0"/>
              </a:rPr>
              <a:t>ộ </a:t>
            </a:r>
            <a:r>
              <a:rPr lang="en-US" sz="3600" dirty="0" err="1">
                <a:latin typeface="Times New Roman" panose="02020603050405020304" pitchFamily="18" charset="0"/>
                <a:cs typeface="Times New Roman" panose="02020603050405020304" pitchFamily="18" charset="0"/>
              </a:rPr>
              <a:t>luật</a:t>
            </a:r>
            <a:r>
              <a:rPr lang="en-US" sz="3600" dirty="0">
                <a:latin typeface="Times New Roman" panose="02020603050405020304" pitchFamily="18" charset="0"/>
                <a:cs typeface="Times New Roman" panose="02020603050405020304" pitchFamily="18" charset="0"/>
              </a:rPr>
              <a:t>)</a:t>
            </a:r>
            <a:r>
              <a:rPr lang="vi-VN"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836613" indent="-571500" algn="just">
              <a:lnSpc>
                <a:spcPct val="150000"/>
              </a:lnSpc>
              <a:buClrTx/>
              <a:buFont typeface="Wingdings" panose="05000000000000000000" pitchFamily="2" charset="2"/>
              <a:buChar char="Ø"/>
              <a:defRPr/>
            </a:pPr>
            <a:r>
              <a:rPr lang="en-US" sz="3600" b="1" dirty="0" err="1">
                <a:solidFill>
                  <a:srgbClr val="0070C0"/>
                </a:solidFill>
                <a:latin typeface="Times New Roman" panose="02020603050405020304" pitchFamily="18" charset="0"/>
                <a:cs typeface="Times New Roman" panose="02020603050405020304" pitchFamily="18" charset="0"/>
              </a:rPr>
              <a:t>Nghị</a:t>
            </a:r>
            <a:r>
              <a:rPr lang="en-US" sz="3600" b="1" dirty="0">
                <a:solidFill>
                  <a:srgbClr val="0070C0"/>
                </a:solidFill>
                <a:latin typeface="Times New Roman" panose="02020603050405020304" pitchFamily="18" charset="0"/>
                <a:cs typeface="Times New Roman" panose="02020603050405020304" pitchFamily="18" charset="0"/>
              </a:rPr>
              <a:t> </a:t>
            </a:r>
            <a:r>
              <a:rPr lang="en-US" sz="3600" b="1" dirty="0" err="1">
                <a:solidFill>
                  <a:srgbClr val="0070C0"/>
                </a:solidFill>
                <a:latin typeface="Times New Roman" panose="02020603050405020304" pitchFamily="18" charset="0"/>
                <a:cs typeface="Times New Roman" panose="02020603050405020304" pitchFamily="18" charset="0"/>
              </a:rPr>
              <a:t>quyết</a:t>
            </a:r>
            <a:r>
              <a:rPr lang="en-US" sz="3600" b="1" dirty="0">
                <a:solidFill>
                  <a:srgbClr val="0070C0"/>
                </a:solidFill>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Quốc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hội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có</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chứa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đựng</a:t>
            </a:r>
            <a:r>
              <a:rPr lang="en-US" sz="3600" dirty="0">
                <a:latin typeface="Times New Roman" panose="02020603050405020304" pitchFamily="18" charset="0"/>
                <a:cs typeface="Times New Roman" panose="02020603050405020304" pitchFamily="18" charset="0"/>
              </a:rPr>
              <a:t> QPPL</a:t>
            </a:r>
            <a:r>
              <a:rPr lang="vi-VN"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0" indent="0">
              <a:buNone/>
            </a:pP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098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309A-8C0C-3145-17CE-CD4D5467CDA4}"/>
              </a:ext>
            </a:extLst>
          </p:cNvPr>
          <p:cNvSpPr>
            <a:spLocks noGrp="1"/>
          </p:cNvSpPr>
          <p:nvPr>
            <p:ph type="title"/>
          </p:nvPr>
        </p:nvSpPr>
        <p:spPr>
          <a:xfrm>
            <a:off x="1069848" y="337456"/>
            <a:ext cx="10058400" cy="870857"/>
          </a:xfrm>
        </p:spPr>
        <p:txBody>
          <a:bodyPr>
            <a:normAutofit/>
          </a:bodyPr>
          <a:lstStyle/>
          <a:p>
            <a:pPr algn="ctr"/>
            <a:r>
              <a:rPr lang="vi-VN" b="1" dirty="0">
                <a:solidFill>
                  <a:srgbClr val="C00000"/>
                </a:solidFill>
                <a:latin typeface="Times New Roman" panose="02020603050405020304" pitchFamily="18" charset="0"/>
                <a:cs typeface="Times New Roman" panose="02020603050405020304" pitchFamily="18" charset="0"/>
              </a:rPr>
              <a:t>Văn bản dưới Luật</a:t>
            </a:r>
            <a:endParaRPr lang="en-GB"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8AD8AA-34D6-5618-52B8-94E83BC33606}"/>
              </a:ext>
            </a:extLst>
          </p:cNvPr>
          <p:cNvSpPr>
            <a:spLocks noGrp="1"/>
          </p:cNvSpPr>
          <p:nvPr>
            <p:ph idx="1"/>
          </p:nvPr>
        </p:nvSpPr>
        <p:spPr>
          <a:xfrm>
            <a:off x="533399" y="1360715"/>
            <a:ext cx="11234057" cy="4550228"/>
          </a:xfrm>
          <a:solidFill>
            <a:schemeClr val="accent1">
              <a:lumMod val="20000"/>
              <a:lumOff val="80000"/>
            </a:schemeClr>
          </a:solidFill>
        </p:spPr>
        <p:txBody>
          <a:bodyPr/>
          <a:lstStyle/>
          <a:p>
            <a:pPr marL="0" indent="0" algn="just">
              <a:lnSpc>
                <a:spcPct val="150000"/>
              </a:lnSpc>
              <a:buNone/>
              <a:defRPr/>
            </a:pPr>
            <a:r>
              <a:rPr lang="en-US" sz="3200" b="1" dirty="0" err="1">
                <a:latin typeface="Times New Roman" pitchFamily="18" charset="0"/>
                <a:cs typeface="Times New Roman" pitchFamily="18" charset="0"/>
              </a:rPr>
              <a:t>Là</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những</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văn</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bản</a:t>
            </a:r>
            <a:r>
              <a:rPr lang="en-US" sz="3200" b="1" dirty="0">
                <a:latin typeface="Times New Roman" pitchFamily="18" charset="0"/>
                <a:cs typeface="Times New Roman" pitchFamily="18" charset="0"/>
              </a:rPr>
              <a:t> PL do </a:t>
            </a:r>
            <a:r>
              <a:rPr lang="en-US" sz="3200" b="1" dirty="0" err="1">
                <a:latin typeface="Times New Roman" pitchFamily="18" charset="0"/>
                <a:cs typeface="Times New Roman" pitchFamily="18" charset="0"/>
              </a:rPr>
              <a:t>các</a:t>
            </a:r>
            <a:r>
              <a:rPr lang="en-US" sz="3200" b="1" dirty="0">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cơ</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quan</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Nhà</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nước</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có</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thẩm</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quyền</a:t>
            </a:r>
            <a:r>
              <a:rPr lang="en-US" sz="3200" b="1" dirty="0">
                <a:solidFill>
                  <a:srgbClr val="C00000"/>
                </a:solidFill>
                <a:latin typeface="Times New Roman" pitchFamily="18" charset="0"/>
                <a:cs typeface="Times New Roman" pitchFamily="18" charset="0"/>
              </a:rPr>
              <a:t> </a:t>
            </a:r>
            <a:r>
              <a:rPr lang="en-US" sz="3200" b="1" dirty="0" err="1">
                <a:solidFill>
                  <a:srgbClr val="C00000"/>
                </a:solidFill>
                <a:latin typeface="Times New Roman" pitchFamily="18" charset="0"/>
                <a:cs typeface="Times New Roman" pitchFamily="18" charset="0"/>
              </a:rPr>
              <a:t>khác</a:t>
            </a:r>
            <a:r>
              <a:rPr lang="en-US" sz="3200" b="1" dirty="0">
                <a:solidFill>
                  <a:srgbClr val="C00000"/>
                </a:solidFill>
                <a:latin typeface="Times New Roman" pitchFamily="18" charset="0"/>
                <a:cs typeface="Times New Roman" pitchFamily="18" charset="0"/>
              </a:rPr>
              <a:t> </a:t>
            </a:r>
            <a:r>
              <a:rPr lang="en-US" sz="3200" b="1" dirty="0">
                <a:latin typeface="Times New Roman" pitchFamily="18" charset="0"/>
                <a:cs typeface="Times New Roman" pitchFamily="18" charset="0"/>
              </a:rPr>
              <a:t>(</a:t>
            </a:r>
            <a:r>
              <a:rPr lang="en-US" sz="3200" b="1" dirty="0" err="1">
                <a:latin typeface="Times New Roman" pitchFamily="18" charset="0"/>
                <a:cs typeface="Times New Roman" pitchFamily="18" charset="0"/>
              </a:rPr>
              <a:t>ngoại</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trừ</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Quốc</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hội</a:t>
            </a:r>
            <a:r>
              <a:rPr lang="en-US" sz="3200" b="1" dirty="0">
                <a:latin typeface="Times New Roman" pitchFamily="18" charset="0"/>
                <a:cs typeface="Times New Roman" pitchFamily="18" charset="0"/>
              </a:rPr>
              <a:t>) ban </a:t>
            </a:r>
            <a:r>
              <a:rPr lang="en-US" sz="3200" b="1" dirty="0" err="1">
                <a:latin typeface="Times New Roman" pitchFamily="18" charset="0"/>
                <a:cs typeface="Times New Roman" pitchFamily="18" charset="0"/>
              </a:rPr>
              <a:t>hành</a:t>
            </a:r>
            <a:endParaRPr lang="en-US" sz="3200" dirty="0">
              <a:latin typeface="Times New Roman" pitchFamily="18" charset="0"/>
              <a:cs typeface="Times New Roman" pitchFamily="18" charset="0"/>
            </a:endParaRPr>
          </a:p>
          <a:p>
            <a:pPr eaLnBrk="1" fontAlgn="auto" hangingPunct="1">
              <a:lnSpc>
                <a:spcPct val="150000"/>
              </a:lnSpc>
              <a:spcAft>
                <a:spcPts val="0"/>
              </a:spcAft>
              <a:buFont typeface="Wingdings" panose="05000000000000000000" pitchFamily="2" charset="2"/>
              <a:buChar char="Ø"/>
              <a:defRPr/>
            </a:pPr>
            <a:r>
              <a:rPr lang="en-US" sz="3200" dirty="0" err="1">
                <a:latin typeface="Times New Roman" pitchFamily="18" charset="0"/>
                <a:cs typeface="Times New Roman" pitchFamily="18" charset="0"/>
              </a:rPr>
              <a:t>Có</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giá</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trị</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pháp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lý</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thấp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hơn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văn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bản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luật</a:t>
            </a:r>
            <a:endParaRPr lang="en-US" sz="3200" dirty="0">
              <a:latin typeface="Times New Roman" pitchFamily="18" charset="0"/>
              <a:cs typeface="Times New Roman" pitchFamily="18" charset="0"/>
            </a:endParaRPr>
          </a:p>
          <a:p>
            <a:pPr eaLnBrk="1" fontAlgn="auto" hangingPunct="1">
              <a:lnSpc>
                <a:spcPct val="150000"/>
              </a:lnSpc>
              <a:spcAft>
                <a:spcPts val="0"/>
              </a:spcAft>
              <a:buFont typeface="Wingdings" panose="05000000000000000000" pitchFamily="2" charset="2"/>
              <a:buChar char="Ø"/>
              <a:defRPr/>
            </a:pPr>
            <a:r>
              <a:rPr lang="en-US" sz="3200" dirty="0" err="1">
                <a:latin typeface="Times New Roman" pitchFamily="18" charset="0"/>
                <a:cs typeface="Times New Roman" pitchFamily="18" charset="0"/>
              </a:rPr>
              <a:t>Được</a:t>
            </a:r>
            <a:r>
              <a:rPr lang="en-US" sz="3200" dirty="0">
                <a:latin typeface="Times New Roman" pitchFamily="18" charset="0"/>
                <a:cs typeface="Times New Roman" pitchFamily="18" charset="0"/>
              </a:rPr>
              <a:t> ban </a:t>
            </a:r>
            <a:r>
              <a:rPr lang="en-US" sz="3200" dirty="0" err="1">
                <a:latin typeface="Times New Roman" pitchFamily="18" charset="0"/>
                <a:cs typeface="Times New Roman" pitchFamily="18" charset="0"/>
              </a:rPr>
              <a:t>hành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cơ</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sở</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văn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bản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phù</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hợp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với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văn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bản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luật</a:t>
            </a:r>
            <a:endParaRPr lang="en-US" sz="3200" dirty="0">
              <a:latin typeface="Times New Roman" pitchFamily="18" charset="0"/>
              <a:cs typeface="Times New Roman" pitchFamily="18" charset="0"/>
            </a:endParaRPr>
          </a:p>
          <a:p>
            <a:pPr marL="0" indent="0">
              <a:lnSpc>
                <a:spcPct val="150000"/>
              </a:lnSpc>
              <a:buNone/>
            </a:pPr>
            <a:endParaRPr lang="en-GB" dirty="0"/>
          </a:p>
        </p:txBody>
      </p:sp>
    </p:spTree>
    <p:extLst>
      <p:ext uri="{BB962C8B-B14F-4D97-AF65-F5344CB8AC3E}">
        <p14:creationId xmlns:p14="http://schemas.microsoft.com/office/powerpoint/2010/main" val="3501534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76A9-CB7D-FE90-EFA1-76B387AF8820}"/>
              </a:ext>
            </a:extLst>
          </p:cNvPr>
          <p:cNvSpPr>
            <a:spLocks noGrp="1"/>
          </p:cNvSpPr>
          <p:nvPr>
            <p:ph type="title"/>
          </p:nvPr>
        </p:nvSpPr>
        <p:spPr>
          <a:xfrm>
            <a:off x="1069848" y="185057"/>
            <a:ext cx="10058400" cy="500743"/>
          </a:xfrm>
          <a:solidFill>
            <a:schemeClr val="accent1">
              <a:lumMod val="20000"/>
              <a:lumOff val="80000"/>
            </a:schemeClr>
          </a:solidFill>
        </p:spPr>
        <p:txBody>
          <a:bodyPr>
            <a:normAutofit fontScale="90000"/>
          </a:bodyPr>
          <a:lstStyle/>
          <a:p>
            <a:pPr algn="ctr"/>
            <a:r>
              <a:rPr lang="vi-VN" sz="3600" b="1" dirty="0">
                <a:solidFill>
                  <a:srgbClr val="C00000"/>
                </a:solidFill>
                <a:latin typeface="Times New Roman" panose="02020603050405020304" pitchFamily="18" charset="0"/>
                <a:cs typeface="Times New Roman" panose="02020603050405020304" pitchFamily="18" charset="0"/>
              </a:rPr>
              <a:t>Các loại văn bản dưới Luật</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7F1B56-DB83-E95E-F7C7-5880CAD7172F}"/>
              </a:ext>
            </a:extLst>
          </p:cNvPr>
          <p:cNvSpPr>
            <a:spLocks noGrp="1"/>
          </p:cNvSpPr>
          <p:nvPr>
            <p:ph idx="1"/>
          </p:nvPr>
        </p:nvSpPr>
        <p:spPr>
          <a:xfrm>
            <a:off x="304801" y="805543"/>
            <a:ext cx="11549742" cy="5867400"/>
          </a:xfrm>
        </p:spPr>
        <p:txBody>
          <a:bodyPr>
            <a:noAutofit/>
          </a:bodyPr>
          <a:lstStyle/>
          <a:p>
            <a:pPr algn="just" eaLnBrk="1" hangingPunct="1">
              <a:buFont typeface="Wingdings" panose="05000000000000000000" pitchFamily="2" charset="2"/>
              <a:buChar char="Ø"/>
            </a:pPr>
            <a:r>
              <a:rPr lang="en-US" altLang="en-US" sz="2800" dirty="0" err="1">
                <a:latin typeface="Times New Roman" panose="02020603050405020304" pitchFamily="18" charset="0"/>
                <a:cs typeface="Times New Roman" panose="02020603050405020304" pitchFamily="18" charset="0"/>
              </a:rPr>
              <a:t>Pháp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lệnh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Nghị</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quyết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UBTVQH; </a:t>
            </a:r>
            <a:r>
              <a:rPr lang="en-US" altLang="en-US" sz="2800" dirty="0" err="1">
                <a:latin typeface="Times New Roman" panose="02020603050405020304" pitchFamily="18" charset="0"/>
                <a:cs typeface="Times New Roman" panose="02020603050405020304" pitchFamily="18" charset="0"/>
              </a:rPr>
              <a:t>Nghị</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quyết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liên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tịch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giữa</a:t>
            </a:r>
            <a:r>
              <a:rPr lang="en-US" altLang="en-US" sz="2800" dirty="0">
                <a:latin typeface="Times New Roman" panose="02020603050405020304" pitchFamily="18" charset="0"/>
                <a:cs typeface="Times New Roman" panose="02020603050405020304" pitchFamily="18" charset="0"/>
              </a:rPr>
              <a:t> UBTVQH </a:t>
            </a:r>
            <a:r>
              <a:rPr lang="en-US" altLang="en-US" sz="2800" dirty="0" err="1">
                <a:latin typeface="Times New Roman" panose="02020603050405020304" pitchFamily="18" charset="0"/>
                <a:cs typeface="Times New Roman" panose="02020603050405020304" pitchFamily="18" charset="0"/>
              </a:rPr>
              <a:t>với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Đoàn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chủ</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tịch</a:t>
            </a:r>
            <a:r>
              <a:rPr lang="en-US" altLang="en-US" sz="2800" dirty="0">
                <a:latin typeface="Times New Roman" panose="02020603050405020304" pitchFamily="18" charset="0"/>
                <a:cs typeface="Times New Roman" panose="02020603050405020304" pitchFamily="18" charset="0"/>
              </a:rPr>
              <a:t> TƯMTTQVN; </a:t>
            </a:r>
            <a:r>
              <a:rPr lang="en-US" altLang="en-US" sz="2800" b="1" dirty="0" err="1">
                <a:solidFill>
                  <a:srgbClr val="002060"/>
                </a:solidFill>
                <a:latin typeface="Times New Roman" panose="02020603050405020304" pitchFamily="18" charset="0"/>
                <a:cs typeface="Times New Roman" panose="02020603050405020304" pitchFamily="18" charset="0"/>
              </a:rPr>
              <a:t>Nghị</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quyết</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liên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tịch</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giữa</a:t>
            </a:r>
            <a:r>
              <a:rPr lang="en-US" altLang="en-US" sz="2800" b="1" dirty="0">
                <a:solidFill>
                  <a:srgbClr val="002060"/>
                </a:solidFill>
                <a:latin typeface="Times New Roman" panose="02020603050405020304" pitchFamily="18" charset="0"/>
                <a:cs typeface="Times New Roman" panose="02020603050405020304" pitchFamily="18" charset="0"/>
              </a:rPr>
              <a:t> UBTVQH, </a:t>
            </a:r>
            <a:r>
              <a:rPr lang="en-US" altLang="en-US" sz="2800" b="1" dirty="0" err="1">
                <a:solidFill>
                  <a:srgbClr val="002060"/>
                </a:solidFill>
                <a:latin typeface="Times New Roman" panose="02020603050405020304" pitchFamily="18" charset="0"/>
                <a:cs typeface="Times New Roman" panose="02020603050405020304" pitchFamily="18" charset="0"/>
              </a:rPr>
              <a:t>Chính</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phủ</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Đoàn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chủ</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tịch</a:t>
            </a:r>
            <a:r>
              <a:rPr lang="en-US" altLang="en-US" sz="2800" b="1" dirty="0">
                <a:solidFill>
                  <a:srgbClr val="002060"/>
                </a:solidFill>
                <a:latin typeface="Times New Roman" panose="02020603050405020304" pitchFamily="18" charset="0"/>
                <a:cs typeface="Times New Roman" panose="02020603050405020304" pitchFamily="18" charset="0"/>
              </a:rPr>
              <a:t> TƯMTTQVN</a:t>
            </a:r>
          </a:p>
          <a:p>
            <a:pPr algn="just" eaLnBrk="1" hangingPunct="1">
              <a:buFont typeface="Wingdings" panose="05000000000000000000" pitchFamily="2" charset="2"/>
              <a:buChar char="Ø"/>
            </a:pPr>
            <a:r>
              <a:rPr lang="en-US" altLang="en-US" sz="2800" dirty="0" err="1">
                <a:latin typeface="Times New Roman" panose="02020603050405020304" pitchFamily="18" charset="0"/>
                <a:cs typeface="Times New Roman" panose="02020603050405020304" pitchFamily="18" charset="0"/>
              </a:rPr>
              <a:t>Lệnh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quyết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định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Chủ</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tịch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nước</a:t>
            </a:r>
            <a:endParaRPr lang="en-US" altLang="en-US" sz="28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800" dirty="0" err="1">
                <a:latin typeface="Times New Roman" panose="02020603050405020304" pitchFamily="18" charset="0"/>
                <a:cs typeface="Times New Roman" panose="02020603050405020304" pitchFamily="18" charset="0"/>
              </a:rPr>
              <a:t>Nghị</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định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Chính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phủ</a:t>
            </a:r>
            <a:endParaRPr lang="en-US" altLang="en-US" sz="28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800" dirty="0" err="1">
                <a:latin typeface="Times New Roman" panose="02020603050405020304" pitchFamily="18" charset="0"/>
                <a:cs typeface="Times New Roman" panose="02020603050405020304" pitchFamily="18" charset="0"/>
              </a:rPr>
              <a:t>Quyết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định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Thủ</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tướng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Chính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phủ</a:t>
            </a:r>
            <a:endParaRPr lang="en-US" altLang="en-US" sz="28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Thông </a:t>
            </a:r>
            <a:r>
              <a:rPr lang="en-US" altLang="en-US" sz="2800" dirty="0" err="1">
                <a:latin typeface="Times New Roman" panose="02020603050405020304" pitchFamily="18" charset="0"/>
                <a:cs typeface="Times New Roman" panose="02020603050405020304" pitchFamily="18" charset="0"/>
              </a:rPr>
              <a:t>tư</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Bộ</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trưởng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Thủ</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trưởng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cơ</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quan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ngang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Bộ</a:t>
            </a:r>
            <a:r>
              <a:rPr lang="en-US" altLang="en-US" sz="2800" dirty="0">
                <a:latin typeface="Times New Roman" panose="02020603050405020304" pitchFamily="18" charset="0"/>
                <a:cs typeface="Times New Roman" panose="02020603050405020304" pitchFamily="18" charset="0"/>
              </a:rPr>
              <a:t>.</a:t>
            </a:r>
          </a:p>
          <a:p>
            <a:pPr algn="just" eaLnBrk="1" hangingPunct="1">
              <a:buFont typeface="Wingdings" panose="05000000000000000000" pitchFamily="2" charset="2"/>
              <a:buChar char="Ø"/>
            </a:pPr>
            <a:r>
              <a:rPr lang="en-US" altLang="en-US" sz="2800" dirty="0" err="1">
                <a:latin typeface="Times New Roman" panose="02020603050405020304" pitchFamily="18" charset="0"/>
                <a:cs typeface="Times New Roman" panose="02020603050405020304" pitchFamily="18" charset="0"/>
              </a:rPr>
              <a:t>Nghị</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quyết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Hội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đồng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Thẩm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phán</a:t>
            </a:r>
            <a:r>
              <a:rPr lang="en-US" altLang="en-US" sz="2800" dirty="0">
                <a:latin typeface="Times New Roman" panose="02020603050405020304" pitchFamily="18" charset="0"/>
                <a:cs typeface="Times New Roman" panose="02020603050405020304" pitchFamily="18" charset="0"/>
              </a:rPr>
              <a:t> TAND </a:t>
            </a:r>
            <a:r>
              <a:rPr lang="en-US" altLang="en-US" sz="2800" dirty="0" err="1">
                <a:latin typeface="Times New Roman" panose="02020603050405020304" pitchFamily="18" charset="0"/>
                <a:cs typeface="Times New Roman" panose="02020603050405020304" pitchFamily="18" charset="0"/>
              </a:rPr>
              <a:t>tối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cao</a:t>
            </a:r>
            <a:endParaRPr lang="en-US" altLang="en-US" sz="28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Thông </a:t>
            </a:r>
            <a:r>
              <a:rPr lang="en-US" altLang="en-US" sz="2800" dirty="0" err="1">
                <a:latin typeface="Times New Roman" panose="02020603050405020304" pitchFamily="18" charset="0"/>
                <a:cs typeface="Times New Roman" panose="02020603050405020304" pitchFamily="18" charset="0"/>
              </a:rPr>
              <a:t>tư</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Viện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trưởng</a:t>
            </a:r>
            <a:r>
              <a:rPr lang="en-US" altLang="en-US" sz="2800" dirty="0">
                <a:latin typeface="Times New Roman" panose="02020603050405020304" pitchFamily="18" charset="0"/>
                <a:cs typeface="Times New Roman" panose="02020603050405020304" pitchFamily="18" charset="0"/>
              </a:rPr>
              <a:t> VKSND </a:t>
            </a:r>
            <a:r>
              <a:rPr lang="en-US" altLang="en-US" sz="2800" dirty="0" err="1">
                <a:latin typeface="Times New Roman" panose="02020603050405020304" pitchFamily="18" charset="0"/>
                <a:cs typeface="Times New Roman" panose="02020603050405020304" pitchFamily="18" charset="0"/>
              </a:rPr>
              <a:t>tối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cao</a:t>
            </a:r>
            <a:r>
              <a:rPr lang="en-US" altLang="en-US" sz="2800" dirty="0">
                <a:latin typeface="Times New Roman" panose="02020603050405020304" pitchFamily="18" charset="0"/>
                <a:cs typeface="Times New Roman" panose="02020603050405020304" pitchFamily="18" charset="0"/>
              </a:rPr>
              <a:t>, TT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Chánh </a:t>
            </a:r>
            <a:r>
              <a:rPr lang="en-US" altLang="en-US" sz="2800" dirty="0" err="1">
                <a:latin typeface="Times New Roman" panose="02020603050405020304" pitchFamily="18" charset="0"/>
                <a:cs typeface="Times New Roman" panose="02020603050405020304" pitchFamily="18" charset="0"/>
              </a:rPr>
              <a:t>án</a:t>
            </a:r>
            <a:r>
              <a:rPr lang="en-US" altLang="en-US" sz="2800" dirty="0">
                <a:latin typeface="Times New Roman" panose="02020603050405020304" pitchFamily="18" charset="0"/>
                <a:cs typeface="Times New Roman" panose="02020603050405020304" pitchFamily="18" charset="0"/>
              </a:rPr>
              <a:t> TANDTC</a:t>
            </a:r>
          </a:p>
          <a:p>
            <a:pPr algn="just" eaLnBrk="1" hangingPunct="1">
              <a:buFont typeface="Wingdings" panose="05000000000000000000" pitchFamily="2" charset="2"/>
              <a:buChar char="Ø"/>
            </a:pPr>
            <a:r>
              <a:rPr lang="en-US" altLang="en-US" sz="2800" b="1" dirty="0">
                <a:solidFill>
                  <a:srgbClr val="002060"/>
                </a:solidFill>
                <a:latin typeface="Times New Roman" panose="02020603050405020304" pitchFamily="18" charset="0"/>
                <a:cs typeface="Times New Roman" panose="02020603050405020304" pitchFamily="18" charset="0"/>
              </a:rPr>
              <a:t>Thông </a:t>
            </a:r>
            <a:r>
              <a:rPr lang="en-US" altLang="en-US" sz="2800" b="1" dirty="0" err="1">
                <a:solidFill>
                  <a:srgbClr val="002060"/>
                </a:solidFill>
                <a:latin typeface="Times New Roman" panose="02020603050405020304" pitchFamily="18" charset="0"/>
                <a:cs typeface="Times New Roman" panose="02020603050405020304" pitchFamily="18" charset="0"/>
              </a:rPr>
              <a:t>tư</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liên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tịch</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giữa</a:t>
            </a:r>
            <a:r>
              <a:rPr lang="en-US" altLang="en-US" sz="2800" b="1" dirty="0">
                <a:solidFill>
                  <a:srgbClr val="002060"/>
                </a:solidFill>
                <a:latin typeface="Times New Roman" panose="02020603050405020304" pitchFamily="18" charset="0"/>
                <a:cs typeface="Times New Roman" panose="02020603050405020304" pitchFamily="18" charset="0"/>
              </a:rPr>
              <a:t> Chánh </a:t>
            </a:r>
            <a:r>
              <a:rPr lang="en-US" altLang="en-US" sz="2800" b="1" dirty="0" err="1">
                <a:solidFill>
                  <a:srgbClr val="002060"/>
                </a:solidFill>
                <a:latin typeface="Times New Roman" panose="02020603050405020304" pitchFamily="18" charset="0"/>
                <a:cs typeface="Times New Roman" panose="02020603050405020304" pitchFamily="18" charset="0"/>
              </a:rPr>
              <a:t>án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tòa</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án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nhân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dân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tối</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cao</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với</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Viện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trưởng</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viện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kiểm</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sát</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nhân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dân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tối</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cao</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Tổng</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kiểm</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toán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nhà</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nước</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Bộ</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trưởng</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thủ</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trưởng</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cơ</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quan</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ngang</a:t>
            </a: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2800" b="1" dirty="0" err="1">
                <a:solidFill>
                  <a:srgbClr val="002060"/>
                </a:solidFill>
                <a:latin typeface="Times New Roman" panose="02020603050405020304" pitchFamily="18" charset="0"/>
                <a:cs typeface="Times New Roman" panose="02020603050405020304" pitchFamily="18" charset="0"/>
              </a:rPr>
              <a:t>bộ</a:t>
            </a:r>
            <a:r>
              <a:rPr lang="en-US" altLang="en-US" sz="2800"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9846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2B81-F485-C3E3-020A-5820CB0868D1}"/>
              </a:ext>
            </a:extLst>
          </p:cNvPr>
          <p:cNvSpPr>
            <a:spLocks noGrp="1"/>
          </p:cNvSpPr>
          <p:nvPr>
            <p:ph type="title"/>
          </p:nvPr>
        </p:nvSpPr>
        <p:spPr>
          <a:xfrm>
            <a:off x="1069848" y="484632"/>
            <a:ext cx="10058400" cy="527739"/>
          </a:xfrm>
          <a:solidFill>
            <a:schemeClr val="accent1">
              <a:lumMod val="20000"/>
              <a:lumOff val="80000"/>
            </a:schemeClr>
          </a:solidFill>
        </p:spPr>
        <p:txBody>
          <a:bodyPr>
            <a:normAutofit fontScale="90000"/>
          </a:bodyPr>
          <a:lstStyle/>
          <a:p>
            <a:pPr algn="ctr"/>
            <a:r>
              <a:rPr lang="vi-VN" b="1" dirty="0">
                <a:solidFill>
                  <a:srgbClr val="C00000"/>
                </a:solidFill>
                <a:latin typeface="Times New Roman" panose="02020603050405020304" pitchFamily="18" charset="0"/>
                <a:cs typeface="Times New Roman" panose="02020603050405020304" pitchFamily="18" charset="0"/>
              </a:rPr>
              <a:t>Các loại văn bản dưới luật</a:t>
            </a:r>
            <a:endParaRPr lang="en-GB"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9DA4B1-5FD3-2183-90F5-180CFCA1BE66}"/>
              </a:ext>
            </a:extLst>
          </p:cNvPr>
          <p:cNvSpPr>
            <a:spLocks noGrp="1"/>
          </p:cNvSpPr>
          <p:nvPr>
            <p:ph idx="1"/>
          </p:nvPr>
        </p:nvSpPr>
        <p:spPr>
          <a:xfrm>
            <a:off x="587829" y="1524000"/>
            <a:ext cx="10929257" cy="4648200"/>
          </a:xfrm>
        </p:spPr>
        <p:txBody>
          <a:bodyPr>
            <a:normAutofit/>
          </a:bodyPr>
          <a:lstStyle/>
          <a:p>
            <a:pPr algn="just" eaLnBrk="1" fontAlgn="auto" hangingPunct="1">
              <a:lnSpc>
                <a:spcPct val="130000"/>
              </a:lnSpc>
              <a:spcAft>
                <a:spcPts val="0"/>
              </a:spcAft>
              <a:buFont typeface="Wingdings" panose="05000000000000000000" pitchFamily="2" charset="2"/>
              <a:buChar char="Ø"/>
              <a:defRPr/>
            </a:pP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định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của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Tổng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kiểm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toán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Nhà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nước</a:t>
            </a:r>
            <a:endParaRPr lang="en-US" sz="3200" dirty="0">
              <a:latin typeface="Times New Roman" pitchFamily="18" charset="0"/>
              <a:cs typeface="Times New Roman" pitchFamily="18" charset="0"/>
            </a:endParaRPr>
          </a:p>
          <a:p>
            <a:pPr algn="just" eaLnBrk="1" fontAlgn="auto" hangingPunct="1">
              <a:lnSpc>
                <a:spcPct val="130000"/>
              </a:lnSpc>
              <a:spcAft>
                <a:spcPts val="0"/>
              </a:spcAft>
              <a:buFont typeface="Wingdings" panose="05000000000000000000" pitchFamily="2" charset="2"/>
              <a:buChar char="Ø"/>
              <a:defRPr/>
            </a:pPr>
            <a:r>
              <a:rPr lang="en-US" sz="3200" dirty="0" err="1">
                <a:latin typeface="Times New Roman" pitchFamily="18" charset="0"/>
                <a:cs typeface="Times New Roman" pitchFamily="18" charset="0"/>
              </a:rPr>
              <a:t>Nghị</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của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Hội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đồng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nhân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dân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các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cấp</a:t>
            </a:r>
            <a:endParaRPr lang="en-US" sz="3200" dirty="0">
              <a:latin typeface="Times New Roman" pitchFamily="18" charset="0"/>
              <a:cs typeface="Times New Roman" pitchFamily="18" charset="0"/>
            </a:endParaRPr>
          </a:p>
          <a:p>
            <a:pPr algn="just" eaLnBrk="1" fontAlgn="auto" hangingPunct="1">
              <a:lnSpc>
                <a:spcPct val="130000"/>
              </a:lnSpc>
              <a:spcAft>
                <a:spcPts val="0"/>
              </a:spcAft>
              <a:buFont typeface="Wingdings" panose="05000000000000000000" pitchFamily="2" charset="2"/>
              <a:buChar char="Ø"/>
              <a:defRPr/>
            </a:pP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định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của</a:t>
            </a:r>
            <a:r>
              <a:rPr lang="en-US" sz="3200" dirty="0">
                <a:latin typeface="Times New Roman" pitchFamily="18" charset="0"/>
                <a:cs typeface="Times New Roman" pitchFamily="18" charset="0"/>
              </a:rPr>
              <a:t> UBND </a:t>
            </a:r>
            <a:r>
              <a:rPr lang="en-US" sz="3200" dirty="0" err="1">
                <a:latin typeface="Times New Roman" pitchFamily="18" charset="0"/>
                <a:cs typeface="Times New Roman" pitchFamily="18" charset="0"/>
              </a:rPr>
              <a:t>các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cấp</a:t>
            </a:r>
            <a:endParaRPr lang="en-US" sz="3200" dirty="0">
              <a:latin typeface="Times New Roman" pitchFamily="18" charset="0"/>
              <a:cs typeface="Times New Roman" pitchFamily="18" charset="0"/>
            </a:endParaRPr>
          </a:p>
          <a:p>
            <a:pPr algn="just" eaLnBrk="1" fontAlgn="auto" hangingPunct="1">
              <a:lnSpc>
                <a:spcPct val="130000"/>
              </a:lnSpc>
              <a:spcAft>
                <a:spcPts val="0"/>
              </a:spcAft>
              <a:buFont typeface="Wingdings" panose="05000000000000000000" pitchFamily="2" charset="2"/>
              <a:buChar char="Ø"/>
              <a:defRPr/>
            </a:pPr>
            <a:r>
              <a:rPr lang="en-US" sz="3200" dirty="0">
                <a:latin typeface="Times New Roman" pitchFamily="18" charset="0"/>
                <a:cs typeface="Times New Roman" pitchFamily="18" charset="0"/>
              </a:rPr>
              <a:t>Văn </a:t>
            </a:r>
            <a:r>
              <a:rPr lang="en-US" sz="3200" dirty="0" err="1">
                <a:latin typeface="Times New Roman" pitchFamily="18" charset="0"/>
                <a:cs typeface="Times New Roman" pitchFamily="18" charset="0"/>
              </a:rPr>
              <a:t>bản</a:t>
            </a:r>
            <a:r>
              <a:rPr lang="en-US" sz="3200" dirty="0">
                <a:latin typeface="Times New Roman" pitchFamily="18" charset="0"/>
                <a:cs typeface="Times New Roman" pitchFamily="18" charset="0"/>
              </a:rPr>
              <a:t> qui </a:t>
            </a:r>
            <a:r>
              <a:rPr lang="en-US" sz="3200" dirty="0" err="1">
                <a:latin typeface="Times New Roman" pitchFamily="18" charset="0"/>
                <a:cs typeface="Times New Roman" pitchFamily="18" charset="0"/>
              </a:rPr>
              <a:t>phạm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pháp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của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chính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quyền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địa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phương</a:t>
            </a:r>
            <a:r>
              <a:rPr lang="en-US" sz="3200" dirty="0">
                <a:latin typeface="Times New Roman" pitchFamily="18" charset="0"/>
                <a:cs typeface="Times New Roman" pitchFamily="18" charset="0"/>
              </a:rPr>
              <a:t> ở </a:t>
            </a:r>
            <a:r>
              <a:rPr lang="en-US" sz="3200" dirty="0" err="1">
                <a:latin typeface="Times New Roman" pitchFamily="18" charset="0"/>
                <a:cs typeface="Times New Roman" pitchFamily="18" charset="0"/>
              </a:rPr>
              <a:t>đơn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vị</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hành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chính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kinh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tế</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đặc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biệt</a:t>
            </a:r>
            <a:r>
              <a:rPr lang="en-US" sz="3200" dirty="0">
                <a:latin typeface="Times New Roman" pitchFamily="18" charset="0"/>
                <a:cs typeface="Times New Roman" pitchFamily="18" charset="0"/>
              </a:rPr>
              <a:t>.</a:t>
            </a:r>
          </a:p>
        </p:txBody>
      </p:sp>
    </p:spTree>
    <p:extLst>
      <p:ext uri="{BB962C8B-B14F-4D97-AF65-F5344CB8AC3E}">
        <p14:creationId xmlns:p14="http://schemas.microsoft.com/office/powerpoint/2010/main" val="161600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60FC-B117-DB0F-1DF5-E6026E770934}"/>
              </a:ext>
            </a:extLst>
          </p:cNvPr>
          <p:cNvSpPr>
            <a:spLocks noGrp="1"/>
          </p:cNvSpPr>
          <p:nvPr>
            <p:ph type="title"/>
          </p:nvPr>
        </p:nvSpPr>
        <p:spPr>
          <a:xfrm>
            <a:off x="1069848" y="195944"/>
            <a:ext cx="10058400" cy="816427"/>
          </a:xfrm>
          <a:solidFill>
            <a:schemeClr val="accent1">
              <a:lumMod val="20000"/>
              <a:lumOff val="80000"/>
            </a:schemeClr>
          </a:solidFill>
        </p:spPr>
        <p:txBody>
          <a:bodyPr>
            <a:normAutofit/>
          </a:bodyPr>
          <a:lstStyle/>
          <a:p>
            <a:r>
              <a:rPr lang="vi-VN" sz="3400" b="1" dirty="0">
                <a:solidFill>
                  <a:srgbClr val="C00000"/>
                </a:solidFill>
                <a:latin typeface="Times New Roman" panose="02020603050405020304" pitchFamily="18" charset="0"/>
                <a:cs typeface="Times New Roman" panose="02020603050405020304" pitchFamily="18" charset="0"/>
              </a:rPr>
              <a:t>Nội dung chính</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9B5E39-A22E-A7EC-1480-90727B18D877}"/>
              </a:ext>
            </a:extLst>
          </p:cNvPr>
          <p:cNvSpPr>
            <a:spLocks noGrp="1"/>
          </p:cNvSpPr>
          <p:nvPr>
            <p:ph idx="1"/>
          </p:nvPr>
        </p:nvSpPr>
        <p:spPr>
          <a:xfrm>
            <a:off x="772886" y="1219201"/>
            <a:ext cx="10493828" cy="5279570"/>
          </a:xfrm>
        </p:spPr>
        <p:txBody>
          <a:bodyPr>
            <a:noAutofit/>
          </a:bodyPr>
          <a:lstStyle/>
          <a:p>
            <a:pPr marL="0" indent="0" algn="just" eaLnBrk="1" fontAlgn="auto" hangingPunct="1">
              <a:lnSpc>
                <a:spcPct val="150000"/>
              </a:lnSpc>
              <a:spcAft>
                <a:spcPts val="0"/>
              </a:spcAft>
              <a:buClrTx/>
              <a:buSzPct val="100000"/>
              <a:buNone/>
              <a:defRPr/>
            </a:pPr>
            <a:r>
              <a:rPr lang="en-US" sz="3200" dirty="0">
                <a:latin typeface="Times New Roman" panose="02020603050405020304" pitchFamily="18" charset="0"/>
                <a:cs typeface="Times New Roman" panose="02020603050405020304" pitchFamily="18" charset="0"/>
              </a:rPr>
              <a:t>1. </a:t>
            </a:r>
            <a:r>
              <a:rPr lang="en-US" sz="3200" dirty="0" err="1">
                <a:latin typeface="Times New Roman" panose="02020603050405020304" pitchFamily="18" charset="0"/>
                <a:cs typeface="Times New Roman" panose="02020603050405020304" pitchFamily="18" charset="0"/>
              </a:rPr>
              <a:t>Nguồn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gốc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a:t>
            </a:r>
          </a:p>
          <a:p>
            <a:pPr marL="0" indent="0" algn="just" eaLnBrk="1" fontAlgn="auto" hangingPunct="1">
              <a:lnSpc>
                <a:spcPct val="150000"/>
              </a:lnSpc>
              <a:spcAft>
                <a:spcPts val="0"/>
              </a:spcAft>
              <a:buClrTx/>
              <a:buSzPct val="100000"/>
              <a:buNone/>
              <a:defRPr/>
            </a:pPr>
            <a:r>
              <a:rPr lang="en-US" sz="3200" dirty="0">
                <a:latin typeface="Times New Roman" panose="02020603050405020304" pitchFamily="18" charset="0"/>
                <a:cs typeface="Times New Roman" panose="02020603050405020304" pitchFamily="18" charset="0"/>
              </a:rPr>
              <a:t>2.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trưng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a:t>
            </a:r>
          </a:p>
          <a:p>
            <a:pPr marL="0" indent="0" algn="just" eaLnBrk="1" fontAlgn="auto" hangingPunct="1">
              <a:lnSpc>
                <a:spcPct val="150000"/>
              </a:lnSpc>
              <a:spcAft>
                <a:spcPts val="0"/>
              </a:spcAft>
              <a:buClrTx/>
              <a:buSzPct val="100000"/>
              <a:buNone/>
              <a:defRPr/>
            </a:pPr>
            <a:r>
              <a:rPr lang="en-US" sz="3200" dirty="0">
                <a:latin typeface="Times New Roman" panose="02020603050405020304" pitchFamily="18" charset="0"/>
                <a:cs typeface="Times New Roman" panose="02020603050405020304" pitchFamily="18" charset="0"/>
              </a:rPr>
              <a:t>3. Quy </a:t>
            </a:r>
            <a:r>
              <a:rPr lang="en-US" sz="3200" dirty="0" err="1">
                <a:latin typeface="Times New Roman" panose="02020603050405020304" pitchFamily="18" charset="0"/>
                <a:cs typeface="Times New Roman" panose="02020603050405020304" pitchFamily="18" charset="0"/>
              </a:rPr>
              <a:t>phạm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Việt</a:t>
            </a:r>
            <a:r>
              <a:rPr lang="en-US" sz="3200" dirty="0">
                <a:latin typeface="Times New Roman" panose="02020603050405020304" pitchFamily="18" charset="0"/>
                <a:cs typeface="Times New Roman" panose="02020603050405020304" pitchFamily="18" charset="0"/>
              </a:rPr>
              <a:t> Nam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nay.</a:t>
            </a:r>
          </a:p>
          <a:p>
            <a:pPr marL="0" indent="0" algn="just" eaLnBrk="1" fontAlgn="auto" hangingPunct="1">
              <a:lnSpc>
                <a:spcPct val="150000"/>
              </a:lnSpc>
              <a:spcAft>
                <a:spcPts val="0"/>
              </a:spcAft>
              <a:buClrTx/>
              <a:buSzPct val="100000"/>
              <a:buNone/>
              <a:defRPr/>
            </a:pPr>
            <a:r>
              <a:rPr lang="en-US" sz="3200" dirty="0">
                <a:latin typeface="Times New Roman" panose="02020603050405020304" pitchFamily="18" charset="0"/>
                <a:cs typeface="Times New Roman" panose="02020603050405020304" pitchFamily="18" charset="0"/>
              </a:rPr>
              <a:t>4. Quan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a:t>
            </a:r>
          </a:p>
          <a:p>
            <a:pPr marL="0" indent="0" algn="just" eaLnBrk="1" fontAlgn="auto" hangingPunct="1">
              <a:lnSpc>
                <a:spcPct val="150000"/>
              </a:lnSpc>
              <a:spcAft>
                <a:spcPts val="0"/>
              </a:spcAft>
              <a:buClrTx/>
              <a:buSzPct val="100000"/>
              <a:buNone/>
              <a:defRPr/>
            </a:pPr>
            <a:r>
              <a:rPr lang="en-US" sz="3200" dirty="0">
                <a:latin typeface="Times New Roman" panose="02020603050405020304" pitchFamily="18" charset="0"/>
                <a:cs typeface="Times New Roman" panose="02020603050405020304" pitchFamily="18" charset="0"/>
              </a:rPr>
              <a:t>5. Vi </a:t>
            </a:r>
            <a:r>
              <a:rPr lang="en-US" sz="3200" dirty="0" err="1">
                <a:latin typeface="Times New Roman" panose="02020603050405020304" pitchFamily="18" charset="0"/>
                <a:cs typeface="Times New Roman" panose="02020603050405020304" pitchFamily="18" charset="0"/>
              </a:rPr>
              <a:t>phạm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nhiệm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769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A225-8ED7-7A74-3DF0-4EEA5E04A182}"/>
              </a:ext>
            </a:extLst>
          </p:cNvPr>
          <p:cNvSpPr>
            <a:spLocks noGrp="1"/>
          </p:cNvSpPr>
          <p:nvPr>
            <p:ph type="title"/>
          </p:nvPr>
        </p:nvSpPr>
        <p:spPr>
          <a:xfrm>
            <a:off x="1069848" y="484632"/>
            <a:ext cx="10058400" cy="810768"/>
          </a:xfrm>
        </p:spPr>
        <p:txBody>
          <a:bodyPr>
            <a:normAutofit/>
          </a:bodyPr>
          <a:lstStyle/>
          <a:p>
            <a:r>
              <a:rPr lang="vi-VN" sz="3600" b="1" i="1" dirty="0">
                <a:solidFill>
                  <a:schemeClr val="tx1"/>
                </a:solidFill>
                <a:latin typeface="Times New Roman" panose="02020603050405020304" pitchFamily="18" charset="0"/>
                <a:cs typeface="Times New Roman" panose="02020603050405020304" pitchFamily="18" charset="0"/>
              </a:rPr>
              <a:t>3.3.3 Hiệu lực của VBQPPL</a:t>
            </a:r>
            <a:endParaRPr lang="en-GB" sz="36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4B21F5-135F-DEB0-2A6A-7FEB5EB1116D}"/>
              </a:ext>
            </a:extLst>
          </p:cNvPr>
          <p:cNvSpPr>
            <a:spLocks noGrp="1"/>
          </p:cNvSpPr>
          <p:nvPr>
            <p:ph idx="1"/>
          </p:nvPr>
        </p:nvSpPr>
        <p:spPr>
          <a:xfrm>
            <a:off x="402770" y="1567543"/>
            <a:ext cx="11255829" cy="4604657"/>
          </a:xfrm>
        </p:spPr>
        <p:txBody>
          <a:bodyPr>
            <a:normAutofit/>
          </a:bodyPr>
          <a:lstStyle/>
          <a:p>
            <a:pPr algn="just" eaLnBrk="1" hangingPunct="1">
              <a:lnSpc>
                <a:spcPct val="130000"/>
              </a:lnSpc>
              <a:spcBef>
                <a:spcPts val="1200"/>
              </a:spcBef>
              <a:spcAft>
                <a:spcPts val="1200"/>
              </a:spcAft>
              <a:buFont typeface="Wingdings" panose="05000000000000000000" pitchFamily="2" charset="2"/>
              <a:buChar char="ü"/>
            </a:pPr>
            <a:r>
              <a:rPr lang="en-US" altLang="vi-VN" sz="3400" dirty="0" err="1">
                <a:latin typeface="Times New Roman" panose="02020603050405020304" pitchFamily="18" charset="0"/>
                <a:cs typeface="Times New Roman" panose="02020603050405020304" pitchFamily="18" charset="0"/>
              </a:rPr>
              <a:t>Là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phạm</a:t>
            </a:r>
            <a:r>
              <a:rPr lang="en-US" altLang="vi-VN" sz="3400" dirty="0">
                <a:latin typeface="Times New Roman" panose="02020603050405020304" pitchFamily="18" charset="0"/>
                <a:cs typeface="Times New Roman" panose="02020603050405020304" pitchFamily="18" charset="0"/>
              </a:rPr>
              <a:t> vi </a:t>
            </a:r>
            <a:r>
              <a:rPr lang="en-US" altLang="vi-VN" sz="3400" dirty="0" err="1">
                <a:latin typeface="Times New Roman" panose="02020603050405020304" pitchFamily="18" charset="0"/>
                <a:cs typeface="Times New Roman" panose="02020603050405020304" pitchFamily="18" charset="0"/>
              </a:rPr>
              <a:t>không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gian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thời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gian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đối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tượng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mà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văn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bản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phạm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luật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động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tới</a:t>
            </a:r>
            <a:r>
              <a:rPr lang="en-US" altLang="vi-VN" sz="3400" dirty="0">
                <a:latin typeface="Times New Roman" panose="02020603050405020304" pitchFamily="18" charset="0"/>
                <a:cs typeface="Times New Roman" panose="02020603050405020304" pitchFamily="18" charset="0"/>
              </a:rPr>
              <a:t>.</a:t>
            </a:r>
          </a:p>
          <a:p>
            <a:pPr algn="just" eaLnBrk="1" hangingPunct="1">
              <a:lnSpc>
                <a:spcPct val="130000"/>
              </a:lnSpc>
              <a:spcBef>
                <a:spcPts val="1200"/>
              </a:spcBef>
              <a:spcAft>
                <a:spcPts val="1200"/>
              </a:spcAft>
              <a:buFont typeface="Wingdings" panose="05000000000000000000" pitchFamily="2" charset="2"/>
              <a:buChar char="ü"/>
            </a:pPr>
            <a:r>
              <a:rPr lang="en-US" altLang="vi-VN" sz="3400" dirty="0" err="1">
                <a:latin typeface="Times New Roman" panose="02020603050405020304" pitchFamily="18" charset="0"/>
                <a:cs typeface="Times New Roman" panose="02020603050405020304" pitchFamily="18" charset="0"/>
              </a:rPr>
              <a:t>Hiệu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lực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văn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bản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phạm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luật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được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thể</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hiện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trên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mặt</a:t>
            </a:r>
            <a:r>
              <a:rPr lang="en-US" altLang="vi-VN" sz="3400"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theo</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thời</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gian</a:t>
            </a:r>
            <a:r>
              <a:rPr lang="en-US" altLang="vi-VN" sz="3400"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theo</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không</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gian</a:t>
            </a:r>
            <a:r>
              <a:rPr lang="en-US" altLang="vi-VN" sz="3400" b="1"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theo</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đối</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tượng</a:t>
            </a:r>
            <a:r>
              <a:rPr lang="en-US" altLang="vi-VN" sz="3400" b="1"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động</a:t>
            </a:r>
            <a:r>
              <a:rPr lang="en-US" altLang="vi-VN" sz="3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47076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0C8E-13DA-018A-B0D7-521C885DC7B7}"/>
              </a:ext>
            </a:extLst>
          </p:cNvPr>
          <p:cNvSpPr>
            <a:spLocks noGrp="1"/>
          </p:cNvSpPr>
          <p:nvPr>
            <p:ph type="title"/>
          </p:nvPr>
        </p:nvSpPr>
        <p:spPr>
          <a:xfrm>
            <a:off x="1069848" y="228601"/>
            <a:ext cx="10058400" cy="457200"/>
          </a:xfrm>
          <a:solidFill>
            <a:schemeClr val="accent1">
              <a:lumMod val="20000"/>
              <a:lumOff val="80000"/>
            </a:schemeClr>
          </a:solidFill>
        </p:spPr>
        <p:txBody>
          <a:bodyPr>
            <a:noAutofit/>
          </a:bodyPr>
          <a:lstStyle/>
          <a:p>
            <a:pPr algn="ctr"/>
            <a:r>
              <a:rPr lang="vi-VN" sz="3400" b="1" dirty="0">
                <a:solidFill>
                  <a:srgbClr val="C00000"/>
                </a:solidFill>
                <a:latin typeface="Times New Roman" panose="02020603050405020304" pitchFamily="18" charset="0"/>
                <a:cs typeface="Times New Roman" panose="02020603050405020304" pitchFamily="18" charset="0"/>
              </a:rPr>
              <a:t>Hiệu lực về thời gian</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286027-1907-2EC9-68CA-AD89B072BB6F}"/>
              </a:ext>
            </a:extLst>
          </p:cNvPr>
          <p:cNvSpPr>
            <a:spLocks noGrp="1"/>
          </p:cNvSpPr>
          <p:nvPr>
            <p:ph idx="1"/>
          </p:nvPr>
        </p:nvSpPr>
        <p:spPr>
          <a:xfrm>
            <a:off x="468086" y="1164771"/>
            <a:ext cx="11190513" cy="5334000"/>
          </a:xfrm>
        </p:spPr>
        <p:txBody>
          <a:bodyPr/>
          <a:lstStyle/>
          <a:p>
            <a:pPr marL="0" indent="0">
              <a:buNone/>
            </a:pPr>
            <a:r>
              <a:rPr lang="vi-VN" sz="3400">
                <a:solidFill>
                  <a:srgbClr val="002060"/>
                </a:solidFill>
                <a:latin typeface="Times New Roman" panose="02020603050405020304" pitchFamily="18" charset="0"/>
                <a:cs typeface="Times New Roman" panose="02020603050405020304" pitchFamily="18" charset="0"/>
              </a:rPr>
              <a:t>  </a:t>
            </a:r>
            <a:r>
              <a:rPr lang="en-US" sz="3400">
                <a:solidFill>
                  <a:srgbClr val="002060"/>
                </a:solidFill>
                <a:latin typeface="Times New Roman" panose="02020603050405020304" pitchFamily="18" charset="0"/>
                <a:cs typeface="Times New Roman" panose="02020603050405020304" pitchFamily="18" charset="0"/>
              </a:rPr>
              <a:t>Là</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giá</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trị</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thi</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hành</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của</a:t>
            </a:r>
            <a:r>
              <a:rPr lang="en-US" sz="3400" dirty="0">
                <a:solidFill>
                  <a:srgbClr val="002060"/>
                </a:solidFill>
                <a:latin typeface="Times New Roman" panose="02020603050405020304" pitchFamily="18" charset="0"/>
                <a:cs typeface="Times New Roman" panose="02020603050405020304" pitchFamily="18" charset="0"/>
              </a:rPr>
              <a:t> VBQPPL </a:t>
            </a:r>
            <a:r>
              <a:rPr lang="en-US" sz="3400" dirty="0" err="1">
                <a:solidFill>
                  <a:srgbClr val="002060"/>
                </a:solidFill>
                <a:latin typeface="Times New Roman" panose="02020603050405020304" pitchFamily="18" charset="0"/>
                <a:cs typeface="Times New Roman" panose="02020603050405020304" pitchFamily="18" charset="0"/>
              </a:rPr>
              <a:t>trong</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một</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thời</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hạn</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nhất</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định</a:t>
            </a:r>
            <a:r>
              <a:rPr lang="en-US" sz="3400" dirty="0">
                <a:solidFill>
                  <a:srgbClr val="002060"/>
                </a:solidFill>
                <a:latin typeface="Times New Roman" panose="02020603050405020304" pitchFamily="18" charset="0"/>
                <a:cs typeface="Times New Roman" panose="02020603050405020304" pitchFamily="18" charset="0"/>
              </a:rPr>
              <a:t>. </a:t>
            </a:r>
            <a:endParaRPr lang="vi-VN" sz="3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000" dirty="0">
              <a:solidFill>
                <a:srgbClr val="0070C0"/>
              </a:solidFill>
              <a:latin typeface="Times New Roman" panose="02020603050405020304" pitchFamily="18" charset="0"/>
              <a:cs typeface="Times New Roman" panose="02020603050405020304" pitchFamily="18" charset="0"/>
            </a:endParaRPr>
          </a:p>
          <a:p>
            <a:pPr marL="0" indent="0">
              <a:buNone/>
            </a:pPr>
            <a:endParaRPr lang="en-GB" dirty="0"/>
          </a:p>
        </p:txBody>
      </p:sp>
      <p:pic>
        <p:nvPicPr>
          <p:cNvPr id="6" name="Picture 5">
            <a:extLst>
              <a:ext uri="{FF2B5EF4-FFF2-40B4-BE49-F238E27FC236}">
                <a16:creationId xmlns:a16="http://schemas.microsoft.com/office/drawing/2014/main" id="{5A945C08-095D-F32C-99E0-CCF47F613B80}"/>
              </a:ext>
            </a:extLst>
          </p:cNvPr>
          <p:cNvPicPr>
            <a:picLocks noChangeAspect="1"/>
          </p:cNvPicPr>
          <p:nvPr/>
        </p:nvPicPr>
        <p:blipFill>
          <a:blip r:embed="rId2"/>
          <a:stretch>
            <a:fillRect/>
          </a:stretch>
        </p:blipFill>
        <p:spPr>
          <a:xfrm>
            <a:off x="1003009" y="1741714"/>
            <a:ext cx="10185981" cy="4495799"/>
          </a:xfrm>
          <a:prstGeom prst="rect">
            <a:avLst/>
          </a:prstGeom>
        </p:spPr>
      </p:pic>
    </p:spTree>
    <p:extLst>
      <p:ext uri="{BB962C8B-B14F-4D97-AF65-F5344CB8AC3E}">
        <p14:creationId xmlns:p14="http://schemas.microsoft.com/office/powerpoint/2010/main" val="2109760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F561684-F6B5-108B-35E0-7589EDE34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283027"/>
            <a:ext cx="11048999" cy="5932715"/>
          </a:xfrm>
        </p:spPr>
      </p:pic>
    </p:spTree>
    <p:extLst>
      <p:ext uri="{BB962C8B-B14F-4D97-AF65-F5344CB8AC3E}">
        <p14:creationId xmlns:p14="http://schemas.microsoft.com/office/powerpoint/2010/main" val="16373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A385-7E91-A6E3-9307-01F44DAAA828}"/>
              </a:ext>
            </a:extLst>
          </p:cNvPr>
          <p:cNvSpPr>
            <a:spLocks noGrp="1"/>
          </p:cNvSpPr>
          <p:nvPr>
            <p:ph type="title"/>
          </p:nvPr>
        </p:nvSpPr>
        <p:spPr>
          <a:xfrm>
            <a:off x="1069848" y="239486"/>
            <a:ext cx="10058400" cy="500743"/>
          </a:xfrm>
          <a:solidFill>
            <a:schemeClr val="accent1">
              <a:lumMod val="20000"/>
              <a:lumOff val="80000"/>
            </a:schemeClr>
          </a:solidFill>
        </p:spPr>
        <p:txBody>
          <a:bodyPr>
            <a:normAutofit fontScale="90000"/>
          </a:bodyPr>
          <a:lstStyle/>
          <a:p>
            <a:pPr algn="ctr"/>
            <a:r>
              <a:rPr lang="vi-VN" sz="3600" b="1" dirty="0">
                <a:solidFill>
                  <a:srgbClr val="C00000"/>
                </a:solidFill>
                <a:latin typeface="Times New Roman" panose="02020603050405020304" pitchFamily="18" charset="0"/>
                <a:cs typeface="Times New Roman" panose="02020603050405020304" pitchFamily="18" charset="0"/>
              </a:rPr>
              <a:t>Hiệu lực về không gian</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AE6EA4-AD2C-55B5-3C5D-B548879B7508}"/>
              </a:ext>
            </a:extLst>
          </p:cNvPr>
          <p:cNvSpPr>
            <a:spLocks noGrp="1"/>
          </p:cNvSpPr>
          <p:nvPr>
            <p:ph idx="1"/>
          </p:nvPr>
        </p:nvSpPr>
        <p:spPr>
          <a:xfrm>
            <a:off x="348343" y="740229"/>
            <a:ext cx="11440886" cy="5976257"/>
          </a:xfrm>
        </p:spPr>
        <p:txBody>
          <a:bodyPr>
            <a:normAutofit/>
          </a:bodyPr>
          <a:lstStyle/>
          <a:p>
            <a:pPr marL="0" indent="0" algn="just">
              <a:lnSpc>
                <a:spcPct val="130000"/>
              </a:lnSpc>
              <a:buNone/>
            </a:pPr>
            <a:r>
              <a:rPr lang="en-US" sz="3400" dirty="0" err="1">
                <a:solidFill>
                  <a:srgbClr val="002060"/>
                </a:solidFill>
                <a:latin typeface="Times New Roman" panose="02020603050405020304" pitchFamily="18" charset="0"/>
                <a:cs typeface="Times New Roman" panose="02020603050405020304" pitchFamily="18" charset="0"/>
              </a:rPr>
              <a:t>Là</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giá</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trị</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thi</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hành</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của</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văn</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bản</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quy</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phạm</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pháp</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luật</a:t>
            </a:r>
            <a:r>
              <a:rPr lang="en-US" sz="3400" dirty="0">
                <a:solidFill>
                  <a:srgbClr val="002060"/>
                </a:solidFill>
                <a:latin typeface="Times New Roman" panose="02020603050405020304" pitchFamily="18" charset="0"/>
                <a:cs typeface="Times New Roman" panose="02020603050405020304" pitchFamily="18" charset="0"/>
              </a:rPr>
              <a:t> </a:t>
            </a:r>
            <a:r>
              <a:rPr lang="en-US" sz="3400" b="1" dirty="0" err="1">
                <a:solidFill>
                  <a:srgbClr val="002060"/>
                </a:solidFill>
                <a:latin typeface="Times New Roman" panose="02020603050405020304" pitchFamily="18" charset="0"/>
                <a:cs typeface="Times New Roman" panose="02020603050405020304" pitchFamily="18" charset="0"/>
              </a:rPr>
              <a:t>trong</a:t>
            </a:r>
            <a:r>
              <a:rPr lang="en-US" sz="3400" b="1" dirty="0">
                <a:solidFill>
                  <a:srgbClr val="002060"/>
                </a:solidFill>
                <a:latin typeface="Times New Roman" panose="02020603050405020304" pitchFamily="18" charset="0"/>
                <a:cs typeface="Times New Roman" panose="02020603050405020304" pitchFamily="18" charset="0"/>
              </a:rPr>
              <a:t> </a:t>
            </a:r>
            <a:r>
              <a:rPr lang="en-US" sz="3400" b="1" dirty="0" err="1">
                <a:solidFill>
                  <a:srgbClr val="002060"/>
                </a:solidFill>
                <a:latin typeface="Times New Roman" panose="02020603050405020304" pitchFamily="18" charset="0"/>
                <a:cs typeface="Times New Roman" panose="02020603050405020304" pitchFamily="18" charset="0"/>
              </a:rPr>
              <a:t>một</a:t>
            </a:r>
            <a:r>
              <a:rPr lang="en-US" sz="3400" b="1" dirty="0">
                <a:solidFill>
                  <a:srgbClr val="002060"/>
                </a:solidFill>
                <a:latin typeface="Times New Roman" panose="02020603050405020304" pitchFamily="18" charset="0"/>
                <a:cs typeface="Times New Roman" panose="02020603050405020304" pitchFamily="18" charset="0"/>
              </a:rPr>
              <a:t> </a:t>
            </a:r>
            <a:r>
              <a:rPr lang="en-US" sz="3400" b="1" dirty="0" err="1">
                <a:solidFill>
                  <a:srgbClr val="002060"/>
                </a:solidFill>
                <a:latin typeface="Times New Roman" panose="02020603050405020304" pitchFamily="18" charset="0"/>
                <a:cs typeface="Times New Roman" panose="02020603050405020304" pitchFamily="18" charset="0"/>
              </a:rPr>
              <a:t>phạm</a:t>
            </a:r>
            <a:r>
              <a:rPr lang="en-US" sz="3400" b="1" dirty="0">
                <a:solidFill>
                  <a:srgbClr val="002060"/>
                </a:solidFill>
                <a:latin typeface="Times New Roman" panose="02020603050405020304" pitchFamily="18" charset="0"/>
                <a:cs typeface="Times New Roman" panose="02020603050405020304" pitchFamily="18" charset="0"/>
              </a:rPr>
              <a:t> vi </a:t>
            </a:r>
            <a:r>
              <a:rPr lang="en-US" sz="3400" b="1" dirty="0" err="1">
                <a:solidFill>
                  <a:srgbClr val="002060"/>
                </a:solidFill>
                <a:latin typeface="Times New Roman" panose="02020603050405020304" pitchFamily="18" charset="0"/>
                <a:cs typeface="Times New Roman" panose="02020603050405020304" pitchFamily="18" charset="0"/>
              </a:rPr>
              <a:t>lãnh</a:t>
            </a:r>
            <a:r>
              <a:rPr lang="en-US" sz="3400" b="1" dirty="0">
                <a:solidFill>
                  <a:srgbClr val="002060"/>
                </a:solidFill>
                <a:latin typeface="Times New Roman" panose="02020603050405020304" pitchFamily="18" charset="0"/>
                <a:cs typeface="Times New Roman" panose="02020603050405020304" pitchFamily="18" charset="0"/>
              </a:rPr>
              <a:t> </a:t>
            </a:r>
            <a:r>
              <a:rPr lang="en-US" sz="3400" b="1" dirty="0" err="1">
                <a:solidFill>
                  <a:srgbClr val="002060"/>
                </a:solidFill>
                <a:latin typeface="Times New Roman" panose="02020603050405020304" pitchFamily="18" charset="0"/>
                <a:cs typeface="Times New Roman" panose="02020603050405020304" pitchFamily="18" charset="0"/>
              </a:rPr>
              <a:t>thổ</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quốc</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gia</a:t>
            </a:r>
            <a:r>
              <a:rPr lang="en-US" sz="3400" dirty="0">
                <a:solidFill>
                  <a:srgbClr val="002060"/>
                </a:solidFill>
                <a:latin typeface="Times New Roman" panose="02020603050405020304" pitchFamily="18" charset="0"/>
                <a:cs typeface="Times New Roman" panose="02020603050405020304" pitchFamily="18" charset="0"/>
              </a:rPr>
              <a:t>, hay </a:t>
            </a:r>
            <a:r>
              <a:rPr lang="en-US" sz="3400" dirty="0" err="1">
                <a:solidFill>
                  <a:srgbClr val="002060"/>
                </a:solidFill>
                <a:latin typeface="Times New Roman" panose="02020603050405020304" pitchFamily="18" charset="0"/>
                <a:cs typeface="Times New Roman" panose="02020603050405020304" pitchFamily="18" charset="0"/>
              </a:rPr>
              <a:t>một</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vùng</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một</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địa</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phương</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nhất</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định</a:t>
            </a:r>
            <a:r>
              <a:rPr lang="en-US" sz="3400" dirty="0">
                <a:solidFill>
                  <a:srgbClr val="002060"/>
                </a:solidFill>
                <a:latin typeface="Times New Roman" panose="02020603050405020304" pitchFamily="18" charset="0"/>
                <a:cs typeface="Times New Roman" panose="02020603050405020304" pitchFamily="18" charset="0"/>
              </a:rPr>
              <a:t>.</a:t>
            </a:r>
          </a:p>
          <a:p>
            <a:pPr marL="0" indent="0" algn="just">
              <a:buNone/>
            </a:pPr>
            <a:endParaRPr lang="en-GB" sz="3000"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010A4C-6F65-1C66-C7E5-51DCD2B4D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671" y="2362200"/>
            <a:ext cx="7598229" cy="4103914"/>
          </a:xfrm>
          <a:prstGeom prst="rect">
            <a:avLst/>
          </a:prstGeom>
        </p:spPr>
      </p:pic>
    </p:spTree>
    <p:extLst>
      <p:ext uri="{BB962C8B-B14F-4D97-AF65-F5344CB8AC3E}">
        <p14:creationId xmlns:p14="http://schemas.microsoft.com/office/powerpoint/2010/main" val="2244692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BD784-327D-5109-489A-E74548C1124B}"/>
              </a:ext>
            </a:extLst>
          </p:cNvPr>
          <p:cNvSpPr>
            <a:spLocks noGrp="1"/>
          </p:cNvSpPr>
          <p:nvPr>
            <p:ph idx="1"/>
          </p:nvPr>
        </p:nvSpPr>
        <p:spPr>
          <a:xfrm>
            <a:off x="119744" y="76200"/>
            <a:ext cx="11854542" cy="6618514"/>
          </a:xfrm>
        </p:spPr>
        <p:txBody>
          <a:bodyPr>
            <a:noAutofit/>
          </a:bodyPr>
          <a:lstStyle/>
          <a:p>
            <a:pPr algn="ctr">
              <a:buFontTx/>
              <a:buNone/>
            </a:pPr>
            <a:r>
              <a:rPr lang="en-US" altLang="en-US" sz="2800" b="1" dirty="0">
                <a:latin typeface="Times New Roman" panose="02020603050405020304" pitchFamily="18" charset="0"/>
                <a:cs typeface="Times New Roman" panose="02020603050405020304" pitchFamily="18" charset="0"/>
              </a:rPr>
              <a:t>HIỆU LỰC CỦA BỘ LUẬT HÌNH SỰ</a:t>
            </a:r>
            <a:endParaRPr lang="en-US" altLang="en-US" sz="2800" dirty="0">
              <a:latin typeface="Times New Roman" panose="02020603050405020304" pitchFamily="18" charset="0"/>
            </a:endParaRPr>
          </a:p>
          <a:p>
            <a:pPr algn="just">
              <a:spcBef>
                <a:spcPct val="0"/>
              </a:spcBef>
              <a:buFontTx/>
              <a:buNone/>
            </a:pPr>
            <a:r>
              <a:rPr lang="en-US" altLang="en-US" sz="3000" b="1" dirty="0" err="1">
                <a:latin typeface="Times New Roman" panose="02020603050405020304" pitchFamily="18" charset="0"/>
                <a:cs typeface="Times New Roman" panose="02020603050405020304" pitchFamily="18" charset="0"/>
              </a:rPr>
              <a:t>Điều</a:t>
            </a:r>
            <a:r>
              <a:rPr lang="en-US" altLang="en-US" sz="3000" b="1" dirty="0">
                <a:latin typeface="Times New Roman" panose="02020603050405020304" pitchFamily="18" charset="0"/>
                <a:cs typeface="Times New Roman" panose="02020603050405020304" pitchFamily="18" charset="0"/>
              </a:rPr>
              <a:t> 5.</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Hiệu</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lực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của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Bộ</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luật</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hình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sự</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đối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với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những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hành</a:t>
            </a:r>
            <a:r>
              <a:rPr lang="en-US" altLang="en-US" sz="3000" dirty="0">
                <a:latin typeface="Times New Roman" panose="02020603050405020304" pitchFamily="18" charset="0"/>
                <a:cs typeface="Times New Roman" panose="02020603050405020304" pitchFamily="18" charset="0"/>
              </a:rPr>
              <a:t> vi </a:t>
            </a:r>
            <a:r>
              <a:rPr lang="en-US" altLang="en-US" sz="3000" b="1" dirty="0" err="1">
                <a:solidFill>
                  <a:srgbClr val="C00000"/>
                </a:solidFill>
                <a:latin typeface="Times New Roman" panose="02020603050405020304" pitchFamily="18" charset="0"/>
                <a:cs typeface="Times New Roman" panose="02020603050405020304" pitchFamily="18" charset="0"/>
              </a:rPr>
              <a:t>phạm</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tội</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trên</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lãnh</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thổ</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nước</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Cộng</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hòa</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xã</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hội</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chủ</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nghĩa</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Việt</a:t>
            </a:r>
            <a:r>
              <a:rPr lang="en-US" altLang="en-US" sz="3000" b="1" dirty="0">
                <a:solidFill>
                  <a:srgbClr val="C00000"/>
                </a:solidFill>
                <a:latin typeface="Times New Roman" panose="02020603050405020304" pitchFamily="18" charset="0"/>
                <a:cs typeface="Times New Roman" panose="02020603050405020304" pitchFamily="18" charset="0"/>
              </a:rPr>
              <a:t> Na</a:t>
            </a:r>
            <a:r>
              <a:rPr lang="vi-VN" altLang="en-US" sz="3000" b="1" dirty="0">
                <a:solidFill>
                  <a:srgbClr val="C00000"/>
                </a:solidFill>
                <a:latin typeface="Times New Roman" panose="02020603050405020304" pitchFamily="18" charset="0"/>
                <a:cs typeface="Times New Roman" panose="02020603050405020304" pitchFamily="18" charset="0"/>
              </a:rPr>
              <a:t>m</a:t>
            </a:r>
            <a:endParaRPr lang="en-US" altLang="en-US" sz="3000" b="1" dirty="0">
              <a:solidFill>
                <a:srgbClr val="C00000"/>
              </a:solidFill>
              <a:latin typeface="Times New Roman" panose="02020603050405020304" pitchFamily="18" charset="0"/>
              <a:cs typeface="Times New Roman" panose="02020603050405020304" pitchFamily="18" charset="0"/>
            </a:endParaRPr>
          </a:p>
          <a:p>
            <a:pPr algn="just">
              <a:spcBef>
                <a:spcPct val="0"/>
              </a:spcBef>
              <a:buFontTx/>
              <a:buNone/>
            </a:pPr>
            <a:endParaRPr lang="en-US" altLang="en-US" sz="3000" dirty="0">
              <a:latin typeface="Times New Roman" panose="02020603050405020304" pitchFamily="18" charset="0"/>
            </a:endParaRPr>
          </a:p>
          <a:p>
            <a:pPr algn="just">
              <a:spcBef>
                <a:spcPct val="0"/>
              </a:spcBef>
              <a:buFontTx/>
              <a:buNone/>
            </a:pPr>
            <a:r>
              <a:rPr lang="en-US" altLang="en-US" sz="3000" b="1" dirty="0" err="1">
                <a:latin typeface="Times New Roman" panose="02020603050405020304" pitchFamily="18" charset="0"/>
                <a:cs typeface="Times New Roman" panose="02020603050405020304" pitchFamily="18" charset="0"/>
              </a:rPr>
              <a:t>Điều</a:t>
            </a:r>
            <a:r>
              <a:rPr lang="en-US" altLang="en-US" sz="3000" b="1" dirty="0">
                <a:latin typeface="Times New Roman" panose="02020603050405020304" pitchFamily="18" charset="0"/>
                <a:cs typeface="Times New Roman" panose="02020603050405020304" pitchFamily="18" charset="0"/>
              </a:rPr>
              <a:t> 6.</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Hiệu</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lực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của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Bộ</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luật</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hình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sự</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đối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với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những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hành</a:t>
            </a:r>
            <a:r>
              <a:rPr lang="en-US" altLang="en-US" sz="3000" dirty="0">
                <a:latin typeface="Times New Roman" panose="02020603050405020304" pitchFamily="18" charset="0"/>
                <a:cs typeface="Times New Roman" panose="02020603050405020304" pitchFamily="18" charset="0"/>
              </a:rPr>
              <a:t> vi </a:t>
            </a:r>
            <a:r>
              <a:rPr lang="en-US" altLang="en-US" sz="3000" b="1" dirty="0" err="1">
                <a:solidFill>
                  <a:srgbClr val="C00000"/>
                </a:solidFill>
                <a:latin typeface="Times New Roman" panose="02020603050405020304" pitchFamily="18" charset="0"/>
                <a:cs typeface="Times New Roman" panose="02020603050405020304" pitchFamily="18" charset="0"/>
              </a:rPr>
              <a:t>phạm</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tội</a:t>
            </a:r>
            <a:r>
              <a:rPr lang="en-US" altLang="en-US" sz="3000" b="1" dirty="0">
                <a:solidFill>
                  <a:srgbClr val="C00000"/>
                </a:solidFill>
                <a:latin typeface="Times New Roman" panose="02020603050405020304" pitchFamily="18" charset="0"/>
                <a:cs typeface="Times New Roman" panose="02020603050405020304" pitchFamily="18" charset="0"/>
              </a:rPr>
              <a:t> ở </a:t>
            </a:r>
            <a:r>
              <a:rPr lang="en-US" altLang="en-US" sz="3000" b="1" dirty="0" err="1">
                <a:solidFill>
                  <a:srgbClr val="C00000"/>
                </a:solidFill>
                <a:latin typeface="Times New Roman" panose="02020603050405020304" pitchFamily="18" charset="0"/>
                <a:cs typeface="Times New Roman" panose="02020603050405020304" pitchFamily="18" charset="0"/>
              </a:rPr>
              <a:t>ngoài</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lãnh</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thổ</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nước</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Cộng</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hòa</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xã</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hội</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chủ</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nghĩa</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Việt</a:t>
            </a:r>
            <a:r>
              <a:rPr lang="en-US" altLang="en-US" sz="3000" b="1" dirty="0">
                <a:solidFill>
                  <a:srgbClr val="C00000"/>
                </a:solidFill>
                <a:latin typeface="Times New Roman" panose="02020603050405020304" pitchFamily="18" charset="0"/>
                <a:cs typeface="Times New Roman" panose="02020603050405020304" pitchFamily="18" charset="0"/>
              </a:rPr>
              <a:t> Nam </a:t>
            </a:r>
            <a:endParaRPr lang="en-US" altLang="en-US" sz="3000" b="1" dirty="0">
              <a:solidFill>
                <a:srgbClr val="C00000"/>
              </a:solidFill>
              <a:latin typeface="Times New Roman" panose="02020603050405020304" pitchFamily="18" charset="0"/>
            </a:endParaRPr>
          </a:p>
          <a:p>
            <a:pPr marL="0" indent="0" algn="just">
              <a:spcBef>
                <a:spcPct val="0"/>
              </a:spcBef>
              <a:buNone/>
            </a:pPr>
            <a:r>
              <a:rPr lang="en-US" altLang="en-US" sz="3000" dirty="0">
                <a:latin typeface="Times New Roman" panose="02020603050405020304" pitchFamily="18" charset="0"/>
                <a:cs typeface="Times New Roman" panose="02020603050405020304" pitchFamily="18" charset="0"/>
              </a:rPr>
              <a:t>1. </a:t>
            </a:r>
            <a:r>
              <a:rPr lang="en-US" altLang="en-US" sz="3000" dirty="0" err="1">
                <a:latin typeface="Times New Roman" panose="02020603050405020304" pitchFamily="18" charset="0"/>
                <a:cs typeface="Times New Roman" panose="02020603050405020304" pitchFamily="18" charset="0"/>
              </a:rPr>
              <a:t>Công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dân</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Việt</a:t>
            </a:r>
            <a:r>
              <a:rPr lang="en-US" altLang="en-US" sz="3000" dirty="0">
                <a:latin typeface="Times New Roman" panose="02020603050405020304" pitchFamily="18" charset="0"/>
                <a:cs typeface="Times New Roman" panose="02020603050405020304" pitchFamily="18" charset="0"/>
              </a:rPr>
              <a:t> Nam </a:t>
            </a:r>
            <a:r>
              <a:rPr lang="en-US" altLang="en-US" sz="3000" dirty="0" err="1">
                <a:latin typeface="Times New Roman" panose="02020603050405020304" pitchFamily="18" charset="0"/>
                <a:cs typeface="Times New Roman" panose="02020603050405020304" pitchFamily="18" charset="0"/>
              </a:rPr>
              <a:t>phạm</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tội</a:t>
            </a:r>
            <a:r>
              <a:rPr lang="en-US" altLang="en-US" sz="3000" dirty="0">
                <a:latin typeface="Times New Roman" panose="02020603050405020304" pitchFamily="18" charset="0"/>
                <a:cs typeface="Times New Roman" panose="02020603050405020304" pitchFamily="18" charset="0"/>
              </a:rPr>
              <a:t> ở </a:t>
            </a:r>
            <a:r>
              <a:rPr lang="en-US" altLang="en-US" sz="3000" dirty="0" err="1">
                <a:latin typeface="Times New Roman" panose="02020603050405020304" pitchFamily="18" charset="0"/>
                <a:cs typeface="Times New Roman" panose="02020603050405020304" pitchFamily="18" charset="0"/>
              </a:rPr>
              <a:t>ngoài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lãnh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thổ</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nước</a:t>
            </a:r>
            <a:r>
              <a:rPr lang="en-US" altLang="en-US" sz="3000" dirty="0">
                <a:latin typeface="Times New Roman" panose="02020603050405020304" pitchFamily="18" charset="0"/>
                <a:cs typeface="Times New Roman" panose="02020603050405020304" pitchFamily="18" charset="0"/>
              </a:rPr>
              <a:t> C</a:t>
            </a:r>
            <a:r>
              <a:rPr lang="vi-VN" altLang="en-US" sz="3000" dirty="0">
                <a:latin typeface="Times New Roman" panose="02020603050405020304" pitchFamily="18" charset="0"/>
                <a:cs typeface="Times New Roman" panose="02020603050405020304" pitchFamily="18" charset="0"/>
              </a:rPr>
              <a:t>ộ</a:t>
            </a:r>
            <a:r>
              <a:rPr lang="en-US" altLang="en-US" sz="3000" dirty="0">
                <a:latin typeface="Times New Roman" panose="02020603050405020304" pitchFamily="18" charset="0"/>
                <a:cs typeface="Times New Roman" panose="02020603050405020304" pitchFamily="18" charset="0"/>
              </a:rPr>
              <a:t>ng </a:t>
            </a:r>
            <a:r>
              <a:rPr lang="en-US" altLang="en-US" sz="3000" dirty="0" err="1">
                <a:latin typeface="Times New Roman" panose="02020603050405020304" pitchFamily="18" charset="0"/>
                <a:cs typeface="Times New Roman" panose="02020603050405020304" pitchFamily="18" charset="0"/>
              </a:rPr>
              <a:t>hòa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xã</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hội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chủ</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nghĩa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Việt</a:t>
            </a:r>
            <a:r>
              <a:rPr lang="en-US" altLang="en-US" sz="3000" dirty="0">
                <a:latin typeface="Times New Roman" panose="02020603050405020304" pitchFamily="18" charset="0"/>
                <a:cs typeface="Times New Roman" panose="02020603050405020304" pitchFamily="18" charset="0"/>
              </a:rPr>
              <a:t> Nam </a:t>
            </a:r>
            <a:r>
              <a:rPr lang="en-US" altLang="en-US" sz="3000" dirty="0" err="1">
                <a:latin typeface="Times New Roman" panose="02020603050405020304" pitchFamily="18" charset="0"/>
                <a:cs typeface="Times New Roman" panose="02020603050405020304" pitchFamily="18" charset="0"/>
              </a:rPr>
              <a:t>có</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thể</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bị</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truy</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cứu</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trách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nhiệm</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hình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sự</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tại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Việt</a:t>
            </a:r>
            <a:r>
              <a:rPr lang="en-US" altLang="en-US" sz="3000" dirty="0">
                <a:latin typeface="Times New Roman" panose="02020603050405020304" pitchFamily="18" charset="0"/>
                <a:cs typeface="Times New Roman" panose="02020603050405020304" pitchFamily="18" charset="0"/>
              </a:rPr>
              <a:t> Nam </a:t>
            </a:r>
            <a:r>
              <a:rPr lang="en-US" altLang="en-US" sz="3000" dirty="0" err="1">
                <a:latin typeface="Times New Roman" panose="02020603050405020304" pitchFamily="18" charset="0"/>
                <a:cs typeface="Times New Roman" panose="02020603050405020304" pitchFamily="18" charset="0"/>
              </a:rPr>
              <a:t>theo</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Bộ</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luật</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này</a:t>
            </a:r>
            <a:r>
              <a:rPr lang="en-US" altLang="en-US" sz="3000" dirty="0">
                <a:latin typeface="Times New Roman" panose="02020603050405020304" pitchFamily="18" charset="0"/>
                <a:cs typeface="Times New Roman" panose="02020603050405020304" pitchFamily="18" charset="0"/>
              </a:rPr>
              <a:t>.</a:t>
            </a:r>
            <a:endParaRPr lang="en-US" altLang="en-US" sz="3000" dirty="0">
              <a:latin typeface="Times New Roman" panose="02020603050405020304" pitchFamily="18" charset="0"/>
            </a:endParaRPr>
          </a:p>
          <a:p>
            <a:pPr marL="0" indent="0" algn="just">
              <a:spcBef>
                <a:spcPct val="0"/>
              </a:spcBef>
              <a:buNone/>
            </a:pPr>
            <a:r>
              <a:rPr lang="en-US" altLang="en-US" sz="3000" dirty="0">
                <a:latin typeface="Times New Roman" panose="02020603050405020304" pitchFamily="18" charset="0"/>
                <a:cs typeface="Times New Roman" panose="02020603050405020304" pitchFamily="18" charset="0"/>
              </a:rPr>
              <a:t>Quy </a:t>
            </a:r>
            <a:r>
              <a:rPr lang="en-US" altLang="en-US" sz="3000" dirty="0" err="1">
                <a:latin typeface="Times New Roman" panose="02020603050405020304" pitchFamily="18" charset="0"/>
                <a:cs typeface="Times New Roman" panose="02020603050405020304" pitchFamily="18" charset="0"/>
              </a:rPr>
              <a:t>định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này</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cũng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được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áp</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dụng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đối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với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người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không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quốc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tịch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thường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trú</a:t>
            </a:r>
            <a:r>
              <a:rPr lang="en-US" altLang="en-US" sz="3000" dirty="0">
                <a:latin typeface="Times New Roman" panose="02020603050405020304" pitchFamily="18" charset="0"/>
                <a:cs typeface="Times New Roman" panose="02020603050405020304" pitchFamily="18" charset="0"/>
              </a:rPr>
              <a:t>  ở </a:t>
            </a:r>
            <a:r>
              <a:rPr lang="en-US" altLang="en-US" sz="3000" dirty="0" err="1">
                <a:latin typeface="Times New Roman" panose="02020603050405020304" pitchFamily="18" charset="0"/>
                <a:cs typeface="Times New Roman" panose="02020603050405020304" pitchFamily="18" charset="0"/>
              </a:rPr>
              <a:t>nước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Cộng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hòa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xã</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hội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chủ</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nghĩa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Việt</a:t>
            </a:r>
            <a:r>
              <a:rPr lang="en-US" altLang="en-US" sz="3000" dirty="0">
                <a:latin typeface="Times New Roman" panose="02020603050405020304" pitchFamily="18" charset="0"/>
                <a:cs typeface="Times New Roman" panose="02020603050405020304" pitchFamily="18" charset="0"/>
              </a:rPr>
              <a:t> Nam.</a:t>
            </a:r>
            <a:endParaRPr lang="en-US" altLang="en-US" sz="3000" dirty="0">
              <a:latin typeface="Times New Roman" panose="02020603050405020304" pitchFamily="18" charset="0"/>
            </a:endParaRPr>
          </a:p>
          <a:p>
            <a:pPr algn="just">
              <a:spcBef>
                <a:spcPct val="0"/>
              </a:spcBef>
              <a:buFontTx/>
              <a:buNone/>
            </a:pPr>
            <a:r>
              <a:rPr lang="en-US" altLang="en-US" sz="3000" dirty="0">
                <a:latin typeface="Times New Roman" panose="02020603050405020304" pitchFamily="18" charset="0"/>
                <a:cs typeface="Times New Roman" panose="02020603050405020304" pitchFamily="18" charset="0"/>
              </a:rPr>
              <a:t>2. </a:t>
            </a:r>
            <a:r>
              <a:rPr lang="en-US" altLang="en-US" sz="3000" dirty="0" err="1">
                <a:latin typeface="Times New Roman" panose="02020603050405020304" pitchFamily="18" charset="0"/>
                <a:cs typeface="Times New Roman" panose="02020603050405020304" pitchFamily="18" charset="0"/>
              </a:rPr>
              <a:t>Người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nước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ngoài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phạm</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tội</a:t>
            </a:r>
            <a:r>
              <a:rPr lang="en-US" altLang="en-US" sz="3000" dirty="0">
                <a:latin typeface="Times New Roman" panose="02020603050405020304" pitchFamily="18" charset="0"/>
                <a:cs typeface="Times New Roman" panose="02020603050405020304" pitchFamily="18" charset="0"/>
              </a:rPr>
              <a:t> ở </a:t>
            </a:r>
            <a:r>
              <a:rPr lang="en-US" altLang="en-US" sz="3000" dirty="0" err="1">
                <a:latin typeface="Times New Roman" panose="02020603050405020304" pitchFamily="18" charset="0"/>
                <a:cs typeface="Times New Roman" panose="02020603050405020304" pitchFamily="18" charset="0"/>
              </a:rPr>
              <a:t>ngoài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lãnh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thổ</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nước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Cộng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hòa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xã</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hội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chủ</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nghĩa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Việt</a:t>
            </a:r>
            <a:r>
              <a:rPr lang="en-US" altLang="en-US" sz="3000" dirty="0">
                <a:latin typeface="Times New Roman" panose="02020603050405020304" pitchFamily="18" charset="0"/>
                <a:cs typeface="Times New Roman" panose="02020603050405020304" pitchFamily="18" charset="0"/>
              </a:rPr>
              <a:t> Nam </a:t>
            </a:r>
            <a:r>
              <a:rPr lang="en-US" altLang="en-US" sz="3000" dirty="0" err="1">
                <a:latin typeface="Times New Roman" panose="02020603050405020304" pitchFamily="18" charset="0"/>
                <a:cs typeface="Times New Roman" panose="02020603050405020304" pitchFamily="18" charset="0"/>
              </a:rPr>
              <a:t>có</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thể</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bị</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truy</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cứu</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trách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nhiệm</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hình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sự</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theo</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Bộ</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luật</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hình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sự</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Việt</a:t>
            </a:r>
            <a:r>
              <a:rPr lang="en-US" altLang="en-US" sz="3000" dirty="0">
                <a:latin typeface="Times New Roman" panose="02020603050405020304" pitchFamily="18" charset="0"/>
                <a:cs typeface="Times New Roman" panose="02020603050405020304" pitchFamily="18" charset="0"/>
              </a:rPr>
              <a:t> Nam </a:t>
            </a:r>
            <a:r>
              <a:rPr lang="en-US" altLang="en-US" sz="3000" dirty="0" err="1">
                <a:latin typeface="Times New Roman" panose="02020603050405020304" pitchFamily="18" charset="0"/>
                <a:cs typeface="Times New Roman" panose="02020603050405020304" pitchFamily="18" charset="0"/>
              </a:rPr>
              <a:t>trong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những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trường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hợp</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được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quy</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định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trong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các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điều</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ước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quốc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tế</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mà</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nước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Cộng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hòa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xã</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hội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chủ</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nghĩa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Việt</a:t>
            </a:r>
            <a:r>
              <a:rPr lang="en-US" altLang="en-US" sz="3000" dirty="0">
                <a:latin typeface="Times New Roman" panose="02020603050405020304" pitchFamily="18" charset="0"/>
                <a:cs typeface="Times New Roman" panose="02020603050405020304" pitchFamily="18" charset="0"/>
              </a:rPr>
              <a:t> Nam </a:t>
            </a:r>
            <a:r>
              <a:rPr lang="en-US" altLang="en-US" sz="3000" dirty="0" err="1">
                <a:latin typeface="Times New Roman" panose="02020603050405020304" pitchFamily="18" charset="0"/>
                <a:cs typeface="Times New Roman" panose="02020603050405020304" pitchFamily="18" charset="0"/>
              </a:rPr>
              <a:t>ký</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kết</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hoặc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tham</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gia</a:t>
            </a:r>
            <a:r>
              <a:rPr lang="en-US" altLang="en-US" sz="3000" dirty="0">
                <a:latin typeface="Times New Roman" panose="02020603050405020304" pitchFamily="18" charset="0"/>
                <a:cs typeface="Times New Roman" panose="02020603050405020304" pitchFamily="18" charset="0"/>
              </a:rPr>
              <a:t>.</a:t>
            </a:r>
            <a:endParaRPr lang="en-US" altLang="en-US" sz="3000" dirty="0">
              <a:latin typeface="Times New Roman" panose="02020603050405020304" pitchFamily="18" charset="0"/>
            </a:endParaRPr>
          </a:p>
          <a:p>
            <a:pPr marL="0" indent="0">
              <a:buNone/>
            </a:pPr>
            <a:endParaRPr lang="en-GB" sz="2800" dirty="0"/>
          </a:p>
        </p:txBody>
      </p:sp>
    </p:spTree>
    <p:extLst>
      <p:ext uri="{BB962C8B-B14F-4D97-AF65-F5344CB8AC3E}">
        <p14:creationId xmlns:p14="http://schemas.microsoft.com/office/powerpoint/2010/main" val="4157876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6C74-B193-CEC2-51AA-BFB1C8F0D625}"/>
              </a:ext>
            </a:extLst>
          </p:cNvPr>
          <p:cNvSpPr>
            <a:spLocks noGrp="1"/>
          </p:cNvSpPr>
          <p:nvPr>
            <p:ph type="title"/>
          </p:nvPr>
        </p:nvSpPr>
        <p:spPr>
          <a:xfrm>
            <a:off x="1069848" y="315687"/>
            <a:ext cx="10058400" cy="816428"/>
          </a:xfrm>
          <a:solidFill>
            <a:schemeClr val="accent1">
              <a:lumMod val="20000"/>
              <a:lumOff val="80000"/>
            </a:schemeClr>
          </a:solidFill>
        </p:spPr>
        <p:txBody>
          <a:bodyPr>
            <a:normAutofit/>
          </a:bodyPr>
          <a:lstStyle/>
          <a:p>
            <a:pPr algn="ctr"/>
            <a:r>
              <a:rPr lang="vi-VN" sz="3600" b="1" dirty="0">
                <a:solidFill>
                  <a:srgbClr val="C00000"/>
                </a:solidFill>
                <a:latin typeface="Times New Roman" panose="02020603050405020304" pitchFamily="18" charset="0"/>
                <a:cs typeface="Times New Roman" panose="02020603050405020304" pitchFamily="18" charset="0"/>
              </a:rPr>
              <a:t>Hiệu lực về đối tượng tác động</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1CC3A8-CACB-F8E8-BDB3-DAFF32A64D66}"/>
              </a:ext>
            </a:extLst>
          </p:cNvPr>
          <p:cNvSpPr>
            <a:spLocks noGrp="1"/>
          </p:cNvSpPr>
          <p:nvPr>
            <p:ph idx="1"/>
          </p:nvPr>
        </p:nvSpPr>
        <p:spPr>
          <a:xfrm>
            <a:off x="272144" y="1338943"/>
            <a:ext cx="11560628" cy="4833257"/>
          </a:xfrm>
        </p:spPr>
        <p:txBody>
          <a:bodyPr>
            <a:normAutofit/>
          </a:bodyPr>
          <a:lstStyle/>
          <a:p>
            <a:pPr marL="0" indent="0" algn="just">
              <a:lnSpc>
                <a:spcPct val="100000"/>
              </a:lnSpc>
              <a:buNone/>
            </a:pPr>
            <a:r>
              <a:rPr lang="en-US" sz="3600" dirty="0" err="1">
                <a:latin typeface="Times New Roman" panose="02020603050405020304" pitchFamily="18" charset="0"/>
                <a:cs typeface="Times New Roman" panose="02020603050405020304" pitchFamily="18" charset="0"/>
              </a:rPr>
              <a:t>Đối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tượng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động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bản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phạm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pháp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luật</a:t>
            </a:r>
            <a:r>
              <a:rPr lang="en-US" sz="3600" dirty="0">
                <a:latin typeface="Times New Roman" panose="02020603050405020304" pitchFamily="18" charset="0"/>
                <a:cs typeface="Times New Roman" panose="02020603050405020304" pitchFamily="18" charset="0"/>
              </a:rPr>
              <a:t> bao </a:t>
            </a:r>
            <a:r>
              <a:rPr lang="en-US" sz="3600" dirty="0" err="1">
                <a:latin typeface="Times New Roman" panose="02020603050405020304" pitchFamily="18" charset="0"/>
                <a:cs typeface="Times New Roman" panose="02020603050405020304" pitchFamily="18" charset="0"/>
              </a:rPr>
              <a:t>gồm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cơ</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quan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tổ</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chức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cá</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những</a:t>
            </a:r>
            <a:r>
              <a:rPr lang="en-US" sz="3600"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quan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hệ</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xã</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hội</a:t>
            </a:r>
            <a:r>
              <a:rPr lang="en-US" sz="3600" b="1"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bản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đó</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điều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chỉnh</a:t>
            </a:r>
            <a:r>
              <a:rPr lang="en-US" sz="3600" dirty="0">
                <a:latin typeface="Times New Roman" panose="02020603050405020304" pitchFamily="18" charset="0"/>
                <a:cs typeface="Times New Roman" panose="02020603050405020304" pitchFamily="18" charset="0"/>
              </a:rPr>
              <a:t>.</a:t>
            </a:r>
            <a:endParaRPr lang="vi-VN" sz="3600" dirty="0">
              <a:latin typeface="Times New Roman" panose="02020603050405020304" pitchFamily="18" charset="0"/>
              <a:cs typeface="Times New Roman" panose="02020603050405020304" pitchFamily="18" charset="0"/>
            </a:endParaRPr>
          </a:p>
          <a:p>
            <a:pPr marL="0" indent="0" algn="just">
              <a:lnSpc>
                <a:spcPct val="100000"/>
              </a:lnSpc>
              <a:buNone/>
            </a:pPr>
            <a:r>
              <a:rPr lang="vi-VN" sz="3600" dirty="0">
                <a:latin typeface="Times New Roman" panose="02020603050405020304" pitchFamily="18" charset="0"/>
                <a:cs typeface="Times New Roman" panose="02020603050405020304" pitchFamily="18" charset="0"/>
              </a:rPr>
              <a:t>- Cơ quan;</a:t>
            </a:r>
          </a:p>
          <a:p>
            <a:pPr marL="0" indent="0" algn="just">
              <a:lnSpc>
                <a:spcPct val="100000"/>
              </a:lnSpc>
              <a:buNone/>
            </a:pPr>
            <a:r>
              <a:rPr lang="vi-VN" sz="3600" dirty="0">
                <a:latin typeface="Times New Roman" panose="02020603050405020304" pitchFamily="18" charset="0"/>
                <a:cs typeface="Times New Roman" panose="02020603050405020304" pitchFamily="18" charset="0"/>
              </a:rPr>
              <a:t>- Tổ chức;</a:t>
            </a:r>
          </a:p>
          <a:p>
            <a:pPr marL="0" indent="0" algn="just">
              <a:lnSpc>
                <a:spcPct val="100000"/>
              </a:lnSpc>
              <a:buNone/>
            </a:pPr>
            <a:r>
              <a:rPr lang="vi-VN" sz="3600" dirty="0">
                <a:latin typeface="Times New Roman" panose="02020603050405020304" pitchFamily="18" charset="0"/>
                <a:cs typeface="Times New Roman" panose="02020603050405020304" pitchFamily="18" charset="0"/>
              </a:rPr>
              <a:t>- Cá nhân;</a:t>
            </a:r>
          </a:p>
          <a:p>
            <a:pPr marL="0" indent="0" algn="just">
              <a:lnSpc>
                <a:spcPct val="100000"/>
              </a:lnSpc>
              <a:buNone/>
            </a:pPr>
            <a:r>
              <a:rPr lang="vi-VN" sz="3600" dirty="0">
                <a:solidFill>
                  <a:srgbClr val="C00000"/>
                </a:solidFill>
                <a:latin typeface="Times New Roman" panose="02020603050405020304" pitchFamily="18" charset="0"/>
                <a:cs typeface="Times New Roman" panose="02020603050405020304" pitchFamily="18" charset="0"/>
              </a:rPr>
              <a:t>- Quan hệ xã hội.</a:t>
            </a:r>
            <a:endParaRPr lang="en-US" sz="3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222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C6E670-EE4E-309C-F819-3AA38EDBA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658" y="182293"/>
            <a:ext cx="7097485" cy="3507963"/>
          </a:xfrm>
        </p:spPr>
      </p:pic>
      <p:pic>
        <p:nvPicPr>
          <p:cNvPr id="7" name="Picture 6">
            <a:extLst>
              <a:ext uri="{FF2B5EF4-FFF2-40B4-BE49-F238E27FC236}">
                <a16:creationId xmlns:a16="http://schemas.microsoft.com/office/drawing/2014/main" id="{7546295D-6FEC-F245-6DDD-0854A73BA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72" y="3788229"/>
            <a:ext cx="8229599" cy="2764970"/>
          </a:xfrm>
          <a:prstGeom prst="rect">
            <a:avLst/>
          </a:prstGeom>
        </p:spPr>
      </p:pic>
      <p:sp>
        <p:nvSpPr>
          <p:cNvPr id="8" name="TextBox 7">
            <a:extLst>
              <a:ext uri="{FF2B5EF4-FFF2-40B4-BE49-F238E27FC236}">
                <a16:creationId xmlns:a16="http://schemas.microsoft.com/office/drawing/2014/main" id="{BF156771-C6F9-3AA0-F34D-FB79FC625E18}"/>
              </a:ext>
            </a:extLst>
          </p:cNvPr>
          <p:cNvSpPr txBox="1"/>
          <p:nvPr/>
        </p:nvSpPr>
        <p:spPr>
          <a:xfrm>
            <a:off x="7859486" y="533400"/>
            <a:ext cx="4016827" cy="553998"/>
          </a:xfrm>
          <a:prstGeom prst="rect">
            <a:avLst/>
          </a:prstGeom>
          <a:solidFill>
            <a:schemeClr val="accent1">
              <a:lumMod val="20000"/>
              <a:lumOff val="80000"/>
            </a:schemeClr>
          </a:solidFill>
        </p:spPr>
        <p:txBody>
          <a:bodyPr wrap="square" rtlCol="0">
            <a:spAutoFit/>
          </a:bodyPr>
          <a:lstStyle/>
          <a:p>
            <a:pPr algn="ctr"/>
            <a:r>
              <a:rPr lang="vi-VN" sz="3000" dirty="0">
                <a:latin typeface="Times New Roman" panose="02020603050405020304" pitchFamily="18" charset="0"/>
                <a:cs typeface="Times New Roman" panose="02020603050405020304" pitchFamily="18" charset="0"/>
              </a:rPr>
              <a:t>Bộ Luật Lao động 2012</a:t>
            </a:r>
            <a:endParaRPr lang="en-GB" sz="3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78CAD8E-F975-EFB2-F57A-330F5A34855A}"/>
              </a:ext>
            </a:extLst>
          </p:cNvPr>
          <p:cNvSpPr txBox="1"/>
          <p:nvPr/>
        </p:nvSpPr>
        <p:spPr>
          <a:xfrm>
            <a:off x="7609114" y="3886200"/>
            <a:ext cx="4136572" cy="553998"/>
          </a:xfrm>
          <a:prstGeom prst="rect">
            <a:avLst/>
          </a:prstGeom>
          <a:solidFill>
            <a:schemeClr val="accent1">
              <a:lumMod val="20000"/>
              <a:lumOff val="80000"/>
            </a:schemeClr>
          </a:solidFill>
        </p:spPr>
        <p:txBody>
          <a:bodyPr wrap="square" rtlCol="0">
            <a:spAutoFit/>
          </a:bodyPr>
          <a:lstStyle/>
          <a:p>
            <a:pPr algn="ctr"/>
            <a:r>
              <a:rPr lang="vi-VN" sz="3000" dirty="0">
                <a:latin typeface="Times New Roman" panose="02020603050405020304" pitchFamily="18" charset="0"/>
                <a:cs typeface="Times New Roman" panose="02020603050405020304" pitchFamily="18" charset="0"/>
              </a:rPr>
              <a:t>Luật Cán bộ, công chức</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848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28C6-A087-70CC-CE3F-BD73CBE4CC0F}"/>
              </a:ext>
            </a:extLst>
          </p:cNvPr>
          <p:cNvSpPr>
            <a:spLocks noGrp="1"/>
          </p:cNvSpPr>
          <p:nvPr>
            <p:ph type="title"/>
          </p:nvPr>
        </p:nvSpPr>
        <p:spPr>
          <a:xfrm>
            <a:off x="740229" y="239486"/>
            <a:ext cx="10388019" cy="663635"/>
          </a:xfrm>
        </p:spPr>
        <p:txBody>
          <a:bodyPr>
            <a:normAutofit/>
          </a:bodyPr>
          <a:lstStyle/>
          <a:p>
            <a:r>
              <a:rPr lang="vi-VN" sz="3400" b="1" dirty="0">
                <a:solidFill>
                  <a:schemeClr val="tx1"/>
                </a:solidFill>
                <a:latin typeface="Times New Roman" panose="02020603050405020304" pitchFamily="18" charset="0"/>
                <a:cs typeface="Times New Roman" panose="02020603050405020304" pitchFamily="18" charset="0"/>
              </a:rPr>
              <a:t>4. QUAN HỆ PHÁP LUẬT</a:t>
            </a:r>
            <a:endParaRPr lang="en-GB" sz="3400" dirty="0"/>
          </a:p>
        </p:txBody>
      </p:sp>
      <p:sp>
        <p:nvSpPr>
          <p:cNvPr id="3" name="Content Placeholder 2">
            <a:extLst>
              <a:ext uri="{FF2B5EF4-FFF2-40B4-BE49-F238E27FC236}">
                <a16:creationId xmlns:a16="http://schemas.microsoft.com/office/drawing/2014/main" id="{5A74A3F2-0303-0A51-DDA5-52809EC3B671}"/>
              </a:ext>
            </a:extLst>
          </p:cNvPr>
          <p:cNvSpPr>
            <a:spLocks noGrp="1"/>
          </p:cNvSpPr>
          <p:nvPr>
            <p:ph sz="half" idx="1"/>
          </p:nvPr>
        </p:nvSpPr>
        <p:spPr>
          <a:xfrm>
            <a:off x="435428" y="1186543"/>
            <a:ext cx="7336971" cy="5181600"/>
          </a:xfrm>
        </p:spPr>
        <p:txBody>
          <a:bodyPr>
            <a:normAutofit/>
          </a:bodyPr>
          <a:lstStyle/>
          <a:p>
            <a:pPr marL="0" indent="0" algn="just">
              <a:lnSpc>
                <a:spcPct val="112000"/>
              </a:lnSpc>
              <a:buNone/>
            </a:pPr>
            <a:r>
              <a:rPr lang="vi-VN" altLang="vi-VN" sz="3400" b="1" i="1" dirty="0">
                <a:latin typeface="Times New Roman" panose="02020603050405020304" pitchFamily="18" charset="0"/>
                <a:cs typeface="Times New Roman" panose="02020603050405020304" pitchFamily="18" charset="0"/>
              </a:rPr>
              <a:t>4.4.1 Khái niệm</a:t>
            </a:r>
          </a:p>
          <a:p>
            <a:pPr marL="0" indent="0" algn="just">
              <a:lnSpc>
                <a:spcPct val="112000"/>
              </a:lnSpc>
              <a:buNone/>
            </a:pPr>
            <a:r>
              <a:rPr lang="en-US" altLang="vi-VN" sz="3500" dirty="0">
                <a:latin typeface="Times New Roman" panose="02020603050405020304" pitchFamily="18" charset="0"/>
                <a:cs typeface="Times New Roman" panose="02020603050405020304" pitchFamily="18" charset="0"/>
              </a:rPr>
              <a:t>Quan </a:t>
            </a:r>
            <a:r>
              <a:rPr lang="en-US" altLang="vi-VN" sz="3500" dirty="0" err="1">
                <a:latin typeface="Times New Roman" panose="02020603050405020304" pitchFamily="18" charset="0"/>
                <a:cs typeface="Times New Roman" panose="02020603050405020304" pitchFamily="18" charset="0"/>
              </a:rPr>
              <a:t>hệ</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pháp</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luật</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là</a:t>
            </a:r>
            <a:r>
              <a:rPr lang="en-US" altLang="vi-VN" sz="3500" dirty="0">
                <a:latin typeface="Times New Roman" panose="02020603050405020304" pitchFamily="18" charset="0"/>
                <a:cs typeface="Times New Roman" panose="02020603050405020304" pitchFamily="18" charset="0"/>
              </a:rPr>
              <a:t> </a:t>
            </a:r>
            <a:r>
              <a:rPr lang="en-US" altLang="vi-VN" sz="3500" b="1" dirty="0" err="1">
                <a:solidFill>
                  <a:srgbClr val="C00000"/>
                </a:solidFill>
                <a:latin typeface="Times New Roman" panose="02020603050405020304" pitchFamily="18" charset="0"/>
                <a:cs typeface="Times New Roman" panose="02020603050405020304" pitchFamily="18" charset="0"/>
              </a:rPr>
              <a:t>quan</a:t>
            </a:r>
            <a:r>
              <a:rPr lang="en-US" altLang="vi-VN" sz="3500" b="1" dirty="0">
                <a:solidFill>
                  <a:srgbClr val="C00000"/>
                </a:solidFill>
                <a:latin typeface="Times New Roman" panose="02020603050405020304" pitchFamily="18" charset="0"/>
                <a:cs typeface="Times New Roman" panose="02020603050405020304" pitchFamily="18" charset="0"/>
              </a:rPr>
              <a:t> </a:t>
            </a:r>
            <a:r>
              <a:rPr lang="en-US" altLang="vi-VN" sz="3500" b="1" dirty="0" err="1">
                <a:solidFill>
                  <a:srgbClr val="C00000"/>
                </a:solidFill>
                <a:latin typeface="Times New Roman" panose="02020603050405020304" pitchFamily="18" charset="0"/>
                <a:cs typeface="Times New Roman" panose="02020603050405020304" pitchFamily="18" charset="0"/>
              </a:rPr>
              <a:t>hệ</a:t>
            </a:r>
            <a:r>
              <a:rPr lang="en-US" altLang="vi-VN" sz="3500" b="1" dirty="0">
                <a:solidFill>
                  <a:srgbClr val="C00000"/>
                </a:solidFill>
                <a:latin typeface="Times New Roman" panose="02020603050405020304" pitchFamily="18" charset="0"/>
                <a:cs typeface="Times New Roman" panose="02020603050405020304" pitchFamily="18" charset="0"/>
              </a:rPr>
              <a:t> </a:t>
            </a:r>
            <a:r>
              <a:rPr lang="en-US" altLang="vi-VN" sz="3500" b="1" dirty="0" err="1">
                <a:solidFill>
                  <a:srgbClr val="C00000"/>
                </a:solidFill>
                <a:latin typeface="Times New Roman" panose="02020603050405020304" pitchFamily="18" charset="0"/>
                <a:cs typeface="Times New Roman" panose="02020603050405020304" pitchFamily="18" charset="0"/>
              </a:rPr>
              <a:t>xã</a:t>
            </a:r>
            <a:r>
              <a:rPr lang="en-US" altLang="vi-VN" sz="3500" b="1" dirty="0">
                <a:solidFill>
                  <a:srgbClr val="C00000"/>
                </a:solidFill>
                <a:latin typeface="Times New Roman" panose="02020603050405020304" pitchFamily="18" charset="0"/>
                <a:cs typeface="Times New Roman" panose="02020603050405020304" pitchFamily="18" charset="0"/>
              </a:rPr>
              <a:t> </a:t>
            </a:r>
            <a:r>
              <a:rPr lang="en-US" altLang="vi-VN" sz="3500" b="1" dirty="0" err="1">
                <a:solidFill>
                  <a:srgbClr val="C00000"/>
                </a:solidFill>
                <a:latin typeface="Times New Roman" panose="02020603050405020304" pitchFamily="18" charset="0"/>
                <a:cs typeface="Times New Roman" panose="02020603050405020304" pitchFamily="18" charset="0"/>
              </a:rPr>
              <a:t>hội</a:t>
            </a:r>
            <a:r>
              <a:rPr lang="en-US" altLang="vi-VN" sz="3500" b="1" dirty="0">
                <a:solidFill>
                  <a:srgbClr val="C00000"/>
                </a:solidFill>
                <a:latin typeface="Times New Roman" panose="02020603050405020304" pitchFamily="18" charset="0"/>
                <a:cs typeface="Times New Roman" panose="02020603050405020304" pitchFamily="18" charset="0"/>
              </a:rPr>
              <a:t> </a:t>
            </a:r>
            <a:r>
              <a:rPr lang="en-US" altLang="vi-VN" sz="3500" b="1" dirty="0" err="1">
                <a:solidFill>
                  <a:srgbClr val="C00000"/>
                </a:solidFill>
                <a:latin typeface="Times New Roman" panose="02020603050405020304" pitchFamily="18" charset="0"/>
                <a:cs typeface="Times New Roman" panose="02020603050405020304" pitchFamily="18" charset="0"/>
              </a:rPr>
              <a:t>được</a:t>
            </a:r>
            <a:r>
              <a:rPr lang="en-US" altLang="vi-VN" sz="3500" b="1" dirty="0">
                <a:solidFill>
                  <a:srgbClr val="C00000"/>
                </a:solidFill>
                <a:latin typeface="Times New Roman" panose="02020603050405020304" pitchFamily="18" charset="0"/>
                <a:cs typeface="Times New Roman" panose="02020603050405020304" pitchFamily="18" charset="0"/>
              </a:rPr>
              <a:t> </a:t>
            </a:r>
            <a:r>
              <a:rPr lang="en-US" altLang="vi-VN" sz="3500" b="1" dirty="0" err="1">
                <a:solidFill>
                  <a:srgbClr val="C00000"/>
                </a:solidFill>
                <a:latin typeface="Times New Roman" panose="02020603050405020304" pitchFamily="18" charset="0"/>
                <a:cs typeface="Times New Roman" panose="02020603050405020304" pitchFamily="18" charset="0"/>
              </a:rPr>
              <a:t>quy</a:t>
            </a:r>
            <a:r>
              <a:rPr lang="en-US" altLang="vi-VN" sz="3500" b="1" dirty="0">
                <a:solidFill>
                  <a:srgbClr val="C00000"/>
                </a:solidFill>
                <a:latin typeface="Times New Roman" panose="02020603050405020304" pitchFamily="18" charset="0"/>
                <a:cs typeface="Times New Roman" panose="02020603050405020304" pitchFamily="18" charset="0"/>
              </a:rPr>
              <a:t> </a:t>
            </a:r>
            <a:r>
              <a:rPr lang="en-US" altLang="vi-VN" sz="3500" b="1" dirty="0" err="1">
                <a:solidFill>
                  <a:srgbClr val="C00000"/>
                </a:solidFill>
                <a:latin typeface="Times New Roman" panose="02020603050405020304" pitchFamily="18" charset="0"/>
                <a:cs typeface="Times New Roman" panose="02020603050405020304" pitchFamily="18" charset="0"/>
              </a:rPr>
              <a:t>phạm</a:t>
            </a:r>
            <a:r>
              <a:rPr lang="en-US" altLang="vi-VN" sz="3500" b="1" dirty="0">
                <a:solidFill>
                  <a:srgbClr val="C00000"/>
                </a:solidFill>
                <a:latin typeface="Times New Roman" panose="02020603050405020304" pitchFamily="18" charset="0"/>
                <a:cs typeface="Times New Roman" panose="02020603050405020304" pitchFamily="18" charset="0"/>
              </a:rPr>
              <a:t> </a:t>
            </a:r>
            <a:r>
              <a:rPr lang="en-US" altLang="vi-VN" sz="3500" b="1" dirty="0" err="1">
                <a:solidFill>
                  <a:srgbClr val="C00000"/>
                </a:solidFill>
                <a:latin typeface="Times New Roman" panose="02020603050405020304" pitchFamily="18" charset="0"/>
                <a:cs typeface="Times New Roman" panose="02020603050405020304" pitchFamily="18" charset="0"/>
              </a:rPr>
              <a:t>pháp</a:t>
            </a:r>
            <a:r>
              <a:rPr lang="en-US" altLang="vi-VN" sz="3500" b="1" dirty="0">
                <a:solidFill>
                  <a:srgbClr val="C00000"/>
                </a:solidFill>
                <a:latin typeface="Times New Roman" panose="02020603050405020304" pitchFamily="18" charset="0"/>
                <a:cs typeface="Times New Roman" panose="02020603050405020304" pitchFamily="18" charset="0"/>
              </a:rPr>
              <a:t> </a:t>
            </a:r>
            <a:r>
              <a:rPr lang="en-US" altLang="vi-VN" sz="3500" b="1" dirty="0" err="1">
                <a:solidFill>
                  <a:srgbClr val="C00000"/>
                </a:solidFill>
                <a:latin typeface="Times New Roman" panose="02020603050405020304" pitchFamily="18" charset="0"/>
                <a:cs typeface="Times New Roman" panose="02020603050405020304" pitchFamily="18" charset="0"/>
              </a:rPr>
              <a:t>luật</a:t>
            </a:r>
            <a:r>
              <a:rPr lang="en-US" altLang="vi-VN" sz="3500" b="1" dirty="0">
                <a:solidFill>
                  <a:srgbClr val="C00000"/>
                </a:solidFill>
                <a:latin typeface="Times New Roman" panose="02020603050405020304" pitchFamily="18" charset="0"/>
                <a:cs typeface="Times New Roman" panose="02020603050405020304" pitchFamily="18" charset="0"/>
              </a:rPr>
              <a:t> </a:t>
            </a:r>
            <a:r>
              <a:rPr lang="en-US" altLang="vi-VN" sz="3500" b="1" dirty="0" err="1">
                <a:solidFill>
                  <a:srgbClr val="C00000"/>
                </a:solidFill>
                <a:latin typeface="Times New Roman" panose="02020603050405020304" pitchFamily="18" charset="0"/>
                <a:cs typeface="Times New Roman" panose="02020603050405020304" pitchFamily="18" charset="0"/>
              </a:rPr>
              <a:t>điều</a:t>
            </a:r>
            <a:r>
              <a:rPr lang="en-US" altLang="vi-VN" sz="3500" b="1" dirty="0">
                <a:solidFill>
                  <a:srgbClr val="C00000"/>
                </a:solidFill>
                <a:latin typeface="Times New Roman" panose="02020603050405020304" pitchFamily="18" charset="0"/>
                <a:cs typeface="Times New Roman" panose="02020603050405020304" pitchFamily="18" charset="0"/>
              </a:rPr>
              <a:t> </a:t>
            </a:r>
            <a:r>
              <a:rPr lang="en-US" altLang="vi-VN" sz="3500" b="1" dirty="0" err="1">
                <a:solidFill>
                  <a:srgbClr val="C00000"/>
                </a:solidFill>
                <a:latin typeface="Times New Roman" panose="02020603050405020304" pitchFamily="18" charset="0"/>
                <a:cs typeface="Times New Roman" panose="02020603050405020304" pitchFamily="18" charset="0"/>
              </a:rPr>
              <a:t>chỉnh</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các</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bên</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đáp</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ứng</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được</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các</a:t>
            </a:r>
            <a:r>
              <a:rPr lang="en-US" altLang="vi-VN" sz="3500"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điều</a:t>
            </a:r>
            <a:r>
              <a:rPr lang="en-US" altLang="vi-VN" sz="3500" b="1"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kiện</a:t>
            </a:r>
            <a:r>
              <a:rPr lang="en-US" altLang="vi-VN" sz="3500" b="1" dirty="0">
                <a:latin typeface="Times New Roman" panose="02020603050405020304" pitchFamily="18" charset="0"/>
                <a:cs typeface="Times New Roman" panose="02020603050405020304" pitchFamily="18" charset="0"/>
              </a:rPr>
              <a:t> </a:t>
            </a:r>
            <a:r>
              <a:rPr lang="en-US" altLang="vi-VN" sz="3500" dirty="0">
                <a:latin typeface="Times New Roman" panose="02020603050405020304" pitchFamily="18" charset="0"/>
                <a:cs typeface="Times New Roman" panose="02020603050405020304" pitchFamily="18" charset="0"/>
              </a:rPr>
              <a:t>do </a:t>
            </a:r>
            <a:r>
              <a:rPr lang="en-US" altLang="vi-VN" sz="3500" dirty="0" err="1">
                <a:latin typeface="Times New Roman" panose="02020603050405020304" pitchFamily="18" charset="0"/>
                <a:cs typeface="Times New Roman" panose="02020603050405020304" pitchFamily="18" charset="0"/>
              </a:rPr>
              <a:t>Nhà</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nước</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quy</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định</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trong</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đó</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các</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bên</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tham</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gia</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vào</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quan</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hệ</a:t>
            </a:r>
            <a:r>
              <a:rPr lang="en-US" altLang="vi-VN" sz="3500"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có</a:t>
            </a:r>
            <a:r>
              <a:rPr lang="en-US" altLang="vi-VN" sz="3500" b="1"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các</a:t>
            </a:r>
            <a:r>
              <a:rPr lang="en-US" altLang="vi-VN" sz="3500" b="1"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quyền</a:t>
            </a:r>
            <a:r>
              <a:rPr lang="en-US" altLang="vi-VN" sz="3500" b="1"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và</a:t>
            </a:r>
            <a:r>
              <a:rPr lang="en-US" altLang="vi-VN" sz="3500" b="1"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nghĩa</a:t>
            </a:r>
            <a:r>
              <a:rPr lang="en-US" altLang="vi-VN" sz="3500" b="1"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vụ</a:t>
            </a:r>
            <a:r>
              <a:rPr lang="en-US" altLang="vi-VN" sz="3500" b="1"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pháp</a:t>
            </a:r>
            <a:r>
              <a:rPr lang="en-US" altLang="vi-VN" sz="3500" b="1"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lý</a:t>
            </a:r>
            <a:r>
              <a:rPr lang="en-US" altLang="vi-VN" sz="3500" b="1"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được</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Nhà</a:t>
            </a:r>
            <a:r>
              <a:rPr lang="en-US" altLang="vi-VN" sz="3500" dirty="0">
                <a:latin typeface="Times New Roman" panose="02020603050405020304" pitchFamily="18" charset="0"/>
                <a:cs typeface="Times New Roman" panose="02020603050405020304" pitchFamily="18" charset="0"/>
              </a:rPr>
              <a:t> </a:t>
            </a:r>
            <a:r>
              <a:rPr lang="en-US" altLang="vi-VN" sz="3500" dirty="0" err="1">
                <a:latin typeface="Times New Roman" panose="02020603050405020304" pitchFamily="18" charset="0"/>
                <a:cs typeface="Times New Roman" panose="02020603050405020304" pitchFamily="18" charset="0"/>
              </a:rPr>
              <a:t>nước</a:t>
            </a:r>
            <a:r>
              <a:rPr lang="en-US" altLang="vi-VN" sz="3500"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đảm</a:t>
            </a:r>
            <a:r>
              <a:rPr lang="en-US" altLang="vi-VN" sz="3500" b="1"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bảo</a:t>
            </a:r>
            <a:r>
              <a:rPr lang="en-US" altLang="vi-VN" sz="3500" b="1"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thực</a:t>
            </a:r>
            <a:r>
              <a:rPr lang="en-US" altLang="vi-VN" sz="3500" b="1" dirty="0">
                <a:latin typeface="Times New Roman" panose="02020603050405020304" pitchFamily="18" charset="0"/>
                <a:cs typeface="Times New Roman" panose="02020603050405020304" pitchFamily="18" charset="0"/>
              </a:rPr>
              <a:t> </a:t>
            </a:r>
            <a:r>
              <a:rPr lang="en-US" altLang="vi-VN" sz="3500" b="1" dirty="0" err="1">
                <a:latin typeface="Times New Roman" panose="02020603050405020304" pitchFamily="18" charset="0"/>
                <a:cs typeface="Times New Roman" panose="02020603050405020304" pitchFamily="18" charset="0"/>
              </a:rPr>
              <a:t>hiện</a:t>
            </a:r>
            <a:r>
              <a:rPr lang="en-US" altLang="vi-VN" sz="3500" b="1" dirty="0">
                <a:latin typeface="Times New Roman" panose="02020603050405020304" pitchFamily="18" charset="0"/>
                <a:cs typeface="Times New Roman" panose="02020603050405020304" pitchFamily="18" charset="0"/>
              </a:rPr>
              <a:t>.</a:t>
            </a:r>
          </a:p>
          <a:p>
            <a:pPr marL="0" indent="0" algn="just">
              <a:lnSpc>
                <a:spcPct val="100000"/>
              </a:lnSpc>
              <a:buNone/>
            </a:pPr>
            <a:endParaRPr lang="en-GB" sz="3400" dirty="0"/>
          </a:p>
        </p:txBody>
      </p:sp>
      <p:pic>
        <p:nvPicPr>
          <p:cNvPr id="6" name="Content Placeholder 5">
            <a:extLst>
              <a:ext uri="{FF2B5EF4-FFF2-40B4-BE49-F238E27FC236}">
                <a16:creationId xmlns:a16="http://schemas.microsoft.com/office/drawing/2014/main" id="{61EDBFFD-B4F0-2818-D89D-F4142EDEE7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68343" y="2046514"/>
            <a:ext cx="3788228" cy="2960915"/>
          </a:xfrm>
        </p:spPr>
      </p:pic>
    </p:spTree>
    <p:extLst>
      <p:ext uri="{BB962C8B-B14F-4D97-AF65-F5344CB8AC3E}">
        <p14:creationId xmlns:p14="http://schemas.microsoft.com/office/powerpoint/2010/main" val="4020924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F909-F8FC-C5C8-4FDE-130C3A49B283}"/>
              </a:ext>
            </a:extLst>
          </p:cNvPr>
          <p:cNvSpPr>
            <a:spLocks noGrp="1"/>
          </p:cNvSpPr>
          <p:nvPr>
            <p:ph type="title"/>
          </p:nvPr>
        </p:nvSpPr>
        <p:spPr>
          <a:xfrm>
            <a:off x="1069848" y="272144"/>
            <a:ext cx="10058400" cy="631370"/>
          </a:xfrm>
        </p:spPr>
        <p:txBody>
          <a:bodyPr>
            <a:normAutofit/>
          </a:bodyPr>
          <a:lstStyle/>
          <a:p>
            <a:r>
              <a:rPr lang="vi-VN" sz="3600" dirty="0">
                <a:solidFill>
                  <a:srgbClr val="C00000"/>
                </a:solidFill>
                <a:latin typeface="Times New Roman" panose="02020603050405020304" pitchFamily="18" charset="0"/>
                <a:cs typeface="Times New Roman" panose="02020603050405020304" pitchFamily="18" charset="0"/>
              </a:rPr>
              <a:t>Quan hệ nào dưới đây là QHPL?</a:t>
            </a:r>
            <a:endParaRPr lang="en-GB"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FCF36A-7DB0-6B25-487D-49D2A669D83B}"/>
              </a:ext>
            </a:extLst>
          </p:cNvPr>
          <p:cNvSpPr>
            <a:spLocks noGrp="1"/>
          </p:cNvSpPr>
          <p:nvPr>
            <p:ph idx="1"/>
          </p:nvPr>
        </p:nvSpPr>
        <p:spPr>
          <a:xfrm>
            <a:off x="402771" y="1164770"/>
            <a:ext cx="11517085" cy="5540829"/>
          </a:xfrm>
        </p:spPr>
        <p:txBody>
          <a:bodyPr/>
          <a:lstStyle/>
          <a:p>
            <a:pPr marL="0" indent="0" algn="just" eaLnBrk="1" hangingPunct="1">
              <a:lnSpc>
                <a:spcPct val="112000"/>
              </a:lnSpc>
              <a:spcBef>
                <a:spcPct val="20000"/>
              </a:spcBef>
              <a:buNone/>
              <a:defRPr/>
            </a:pPr>
            <a:r>
              <a:rPr lang="vi-VN" sz="3200" dirty="0">
                <a:solidFill>
                  <a:schemeClr val="tx1"/>
                </a:solidFill>
                <a:latin typeface="Times New Roman" panose="02020603050405020304" pitchFamily="18" charset="0"/>
                <a:cs typeface="Times New Roman" panose="02020603050405020304" pitchFamily="18" charset="0"/>
              </a:rPr>
              <a:t> </a:t>
            </a:r>
            <a:r>
              <a:rPr lang="vi-VN" sz="3400" dirty="0">
                <a:solidFill>
                  <a:schemeClr val="tx1"/>
                </a:solidFill>
                <a:latin typeface="Times New Roman" panose="02020603050405020304" pitchFamily="18" charset="0"/>
                <a:cs typeface="Times New Roman" panose="02020603050405020304" pitchFamily="18" charset="0"/>
              </a:rPr>
              <a:t>a.  Anh A và anh B có quan hệ yêu đương và 2 người đã chuyển đến chung sống cùng nhau.</a:t>
            </a:r>
          </a:p>
          <a:p>
            <a:pPr marL="0" indent="0" algn="just" eaLnBrk="1" hangingPunct="1">
              <a:lnSpc>
                <a:spcPct val="112000"/>
              </a:lnSpc>
              <a:spcBef>
                <a:spcPct val="20000"/>
              </a:spcBef>
              <a:buNone/>
              <a:defRPr/>
            </a:pPr>
            <a:r>
              <a:rPr lang="vi-VN" sz="3400" dirty="0">
                <a:solidFill>
                  <a:schemeClr val="tx1"/>
                </a:solidFill>
                <a:latin typeface="Times New Roman" panose="02020603050405020304" pitchFamily="18" charset="0"/>
                <a:cs typeface="Times New Roman" panose="02020603050405020304" pitchFamily="18" charset="0"/>
              </a:rPr>
              <a:t>b. Anh A và chị B đến cơ quan nhà nước có thẩm quyền để đăng ký kết hôn.</a:t>
            </a:r>
            <a:endParaRPr lang="en-US" sz="3400" dirty="0">
              <a:solidFill>
                <a:schemeClr val="tx1"/>
              </a:solidFill>
              <a:latin typeface="Times New Roman" panose="02020603050405020304" pitchFamily="18" charset="0"/>
              <a:cs typeface="Times New Roman" panose="02020603050405020304" pitchFamily="18" charset="0"/>
            </a:endParaRPr>
          </a:p>
          <a:p>
            <a:pPr marL="0" indent="0" algn="just" eaLnBrk="1" hangingPunct="1">
              <a:lnSpc>
                <a:spcPct val="112000"/>
              </a:lnSpc>
              <a:spcBef>
                <a:spcPct val="20000"/>
              </a:spcBef>
              <a:buNone/>
              <a:defRPr/>
            </a:pPr>
            <a:r>
              <a:rPr lang="vi-VN" sz="3400" dirty="0">
                <a:solidFill>
                  <a:schemeClr val="tx1"/>
                </a:solidFill>
                <a:latin typeface="Times New Roman" panose="02020603050405020304" pitchFamily="18" charset="0"/>
                <a:cs typeface="Times New Roman" panose="02020603050405020304" pitchFamily="18" charset="0"/>
              </a:rPr>
              <a:t> c.  Anh C và chị D tổ chức lễ cưới.</a:t>
            </a:r>
            <a:endParaRPr lang="en-US" sz="3400" dirty="0">
              <a:solidFill>
                <a:schemeClr val="tx1"/>
              </a:solidFill>
              <a:latin typeface="Times New Roman" panose="02020603050405020304" pitchFamily="18" charset="0"/>
              <a:cs typeface="Times New Roman" panose="02020603050405020304" pitchFamily="18" charset="0"/>
            </a:endParaRPr>
          </a:p>
          <a:p>
            <a:pPr marL="0" indent="0" algn="just" eaLnBrk="1" hangingPunct="1">
              <a:lnSpc>
                <a:spcPct val="112000"/>
              </a:lnSpc>
              <a:spcBef>
                <a:spcPct val="20000"/>
              </a:spcBef>
              <a:buNone/>
              <a:defRPr/>
            </a:pPr>
            <a:r>
              <a:rPr lang="vi-VN" sz="3400" dirty="0">
                <a:solidFill>
                  <a:schemeClr val="tx1"/>
                </a:solidFill>
                <a:latin typeface="Times New Roman" panose="02020603050405020304" pitchFamily="18" charset="0"/>
                <a:cs typeface="Times New Roman" panose="02020603050405020304" pitchFamily="18" charset="0"/>
              </a:rPr>
              <a:t> d.  Người yêu cũ của anh C đến gây rối tại buổi lễ đính hôn của anh C và chị D.</a:t>
            </a:r>
            <a:endParaRPr lang="en-US" sz="3400" dirty="0">
              <a:solidFill>
                <a:schemeClr val="tx1"/>
              </a:solidFill>
              <a:latin typeface="Times New Roman" panose="02020603050405020304" pitchFamily="18" charset="0"/>
              <a:cs typeface="Times New Roman" panose="02020603050405020304" pitchFamily="18" charset="0"/>
            </a:endParaRPr>
          </a:p>
          <a:p>
            <a:pPr marL="0" indent="0" algn="just" eaLnBrk="1" hangingPunct="1">
              <a:lnSpc>
                <a:spcPct val="112000"/>
              </a:lnSpc>
              <a:spcBef>
                <a:spcPct val="20000"/>
              </a:spcBef>
              <a:buNone/>
              <a:defRPr/>
            </a:pPr>
            <a:r>
              <a:rPr lang="vi-VN" sz="3400" dirty="0">
                <a:solidFill>
                  <a:schemeClr val="tx1"/>
                </a:solidFill>
                <a:latin typeface="Times New Roman" panose="02020603050405020304" pitchFamily="18" charset="0"/>
                <a:cs typeface="Times New Roman" panose="02020603050405020304" pitchFamily="18" charset="0"/>
              </a:rPr>
              <a:t> e. Anh F tham gia đua xe trái phép.</a:t>
            </a:r>
          </a:p>
          <a:p>
            <a:pPr marL="0" indent="0">
              <a:lnSpc>
                <a:spcPct val="112000"/>
              </a:lnSpc>
              <a:buNone/>
            </a:pPr>
            <a:endParaRPr lang="en-GB" dirty="0"/>
          </a:p>
        </p:txBody>
      </p:sp>
      <p:pic>
        <p:nvPicPr>
          <p:cNvPr id="5" name="Picture 4">
            <a:extLst>
              <a:ext uri="{FF2B5EF4-FFF2-40B4-BE49-F238E27FC236}">
                <a16:creationId xmlns:a16="http://schemas.microsoft.com/office/drawing/2014/main" id="{1963D489-24C9-1737-1706-CE579E044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3" y="5159828"/>
            <a:ext cx="2590800" cy="1545771"/>
          </a:xfrm>
          <a:prstGeom prst="rect">
            <a:avLst/>
          </a:prstGeom>
        </p:spPr>
      </p:pic>
    </p:spTree>
    <p:extLst>
      <p:ext uri="{BB962C8B-B14F-4D97-AF65-F5344CB8AC3E}">
        <p14:creationId xmlns:p14="http://schemas.microsoft.com/office/powerpoint/2010/main" val="36602501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ACFD0-7533-A0B6-8733-69E1D8C859FA}"/>
              </a:ext>
            </a:extLst>
          </p:cNvPr>
          <p:cNvSpPr>
            <a:spLocks noGrp="1"/>
          </p:cNvSpPr>
          <p:nvPr>
            <p:ph idx="1"/>
          </p:nvPr>
        </p:nvSpPr>
        <p:spPr>
          <a:xfrm>
            <a:off x="293914" y="381000"/>
            <a:ext cx="11615057" cy="6085114"/>
          </a:xfrm>
        </p:spPr>
        <p:txBody>
          <a:bodyPr>
            <a:normAutofit/>
          </a:bodyPr>
          <a:lstStyle/>
          <a:p>
            <a:pPr marL="0" indent="0" algn="just">
              <a:lnSpc>
                <a:spcPct val="100000"/>
              </a:lnSpc>
              <a:buNone/>
            </a:pPr>
            <a:endParaRPr lang="vi-VN" sz="3400" dirty="0">
              <a:latin typeface="Times New Roman" panose="02020603050405020304" pitchFamily="18" charset="0"/>
              <a:cs typeface="Times New Roman" panose="02020603050405020304" pitchFamily="18" charset="0"/>
            </a:endParaRPr>
          </a:p>
          <a:p>
            <a:pPr marL="0" indent="0" algn="just">
              <a:lnSpc>
                <a:spcPct val="100000"/>
              </a:lnSpc>
              <a:buNone/>
            </a:pPr>
            <a:endParaRPr lang="vi-VN" sz="3400" dirty="0">
              <a:latin typeface="Times New Roman" panose="02020603050405020304" pitchFamily="18" charset="0"/>
              <a:cs typeface="Times New Roman" panose="02020603050405020304" pitchFamily="18" charset="0"/>
            </a:endParaRPr>
          </a:p>
          <a:p>
            <a:pPr marL="0" indent="0" algn="just">
              <a:lnSpc>
                <a:spcPct val="100000"/>
              </a:lnSpc>
              <a:buNone/>
            </a:pPr>
            <a:endParaRPr lang="vi-VN" sz="3400" dirty="0">
              <a:latin typeface="Times New Roman" panose="02020603050405020304" pitchFamily="18" charset="0"/>
              <a:cs typeface="Times New Roman" panose="02020603050405020304" pitchFamily="18" charset="0"/>
            </a:endParaRPr>
          </a:p>
          <a:p>
            <a:pPr marL="0" indent="0" algn="just">
              <a:lnSpc>
                <a:spcPct val="100000"/>
              </a:lnSpc>
              <a:buNone/>
            </a:pPr>
            <a:endParaRPr lang="vi-VN" sz="3400" dirty="0">
              <a:latin typeface="Times New Roman" panose="02020603050405020304" pitchFamily="18" charset="0"/>
              <a:cs typeface="Times New Roman" panose="02020603050405020304" pitchFamily="18" charset="0"/>
            </a:endParaRPr>
          </a:p>
          <a:p>
            <a:pPr marL="0" indent="0" algn="just">
              <a:lnSpc>
                <a:spcPct val="100000"/>
              </a:lnSpc>
              <a:buNone/>
            </a:pPr>
            <a:endParaRPr lang="vi-VN" sz="3400" dirty="0">
              <a:latin typeface="Times New Roman" panose="02020603050405020304" pitchFamily="18" charset="0"/>
              <a:cs typeface="Times New Roman" panose="02020603050405020304" pitchFamily="18" charset="0"/>
            </a:endParaRPr>
          </a:p>
          <a:p>
            <a:pPr marL="0" indent="0" algn="just">
              <a:lnSpc>
                <a:spcPct val="100000"/>
              </a:lnSpc>
              <a:buNone/>
            </a:pPr>
            <a:r>
              <a:rPr lang="vi-VN" sz="3400" b="1" dirty="0">
                <a:solidFill>
                  <a:srgbClr val="C00000"/>
                </a:solidFill>
                <a:latin typeface="Times New Roman" panose="02020603050405020304" pitchFamily="18" charset="0"/>
                <a:cs typeface="Times New Roman" panose="02020603050405020304" pitchFamily="18" charset="0"/>
              </a:rPr>
              <a:t>Sự kiện pháp lý: </a:t>
            </a:r>
            <a:r>
              <a:rPr lang="en-US" sz="3400" b="1" dirty="0" err="1">
                <a:latin typeface="Times New Roman" panose="02020603050405020304" pitchFamily="18" charset="0"/>
                <a:cs typeface="Times New Roman" panose="02020603050405020304" pitchFamily="18" charset="0"/>
              </a:rPr>
              <a:t>là</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điều</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kiện</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hoàn</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cảnh</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tình</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huống</a:t>
            </a:r>
            <a:r>
              <a:rPr lang="en-US" sz="3400" b="1"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của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đời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sống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thực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tế</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mà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sự</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xuất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hiện</a:t>
            </a:r>
            <a:r>
              <a:rPr lang="en-US" sz="3400" dirty="0">
                <a:latin typeface="Times New Roman" panose="02020603050405020304" pitchFamily="18" charset="0"/>
                <a:cs typeface="Times New Roman" panose="02020603050405020304" pitchFamily="18" charset="0"/>
              </a:rPr>
              <a:t> hay </a:t>
            </a:r>
            <a:r>
              <a:rPr lang="en-US" sz="3400" dirty="0" err="1">
                <a:latin typeface="Times New Roman" panose="02020603050405020304" pitchFamily="18" charset="0"/>
                <a:cs typeface="Times New Roman" panose="02020603050405020304" pitchFamily="18" charset="0"/>
              </a:rPr>
              <a:t>mất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của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chúng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được</a:t>
            </a:r>
            <a:r>
              <a:rPr lang="en-US" sz="3400" dirty="0">
                <a:latin typeface="Times New Roman" panose="02020603050405020304" pitchFamily="18" charset="0"/>
                <a:cs typeface="Times New Roman" panose="02020603050405020304" pitchFamily="18" charset="0"/>
              </a:rPr>
              <a:t> QPPL </a:t>
            </a:r>
            <a:r>
              <a:rPr lang="en-US" sz="3400" dirty="0" err="1">
                <a:latin typeface="Times New Roman" panose="02020603050405020304" pitchFamily="18" charset="0"/>
                <a:cs typeface="Times New Roman" panose="02020603050405020304" pitchFamily="18" charset="0"/>
              </a:rPr>
              <a:t>gắn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với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sự</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phát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sinh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thay</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đổi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hoặc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chấm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dứt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một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quan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hệ</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pháp</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luật</a:t>
            </a:r>
            <a:r>
              <a:rPr lang="en-US" sz="34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B1BD717F-0FE2-A9B5-E1E2-9C57D4994ED8}"/>
              </a:ext>
            </a:extLst>
          </p:cNvPr>
          <p:cNvSpPr txBox="1"/>
          <p:nvPr/>
        </p:nvSpPr>
        <p:spPr>
          <a:xfrm>
            <a:off x="655865" y="1436914"/>
            <a:ext cx="2566306" cy="1077218"/>
          </a:xfrm>
          <a:prstGeom prst="rect">
            <a:avLst/>
          </a:prstGeom>
          <a:solidFill>
            <a:schemeClr val="accent1">
              <a:lumMod val="20000"/>
              <a:lumOff val="80000"/>
            </a:schemeClr>
          </a:solidFill>
        </p:spPr>
        <p:txBody>
          <a:bodyPr wrap="square" rtlCol="0">
            <a:spAutoFit/>
          </a:bodyPr>
          <a:lstStyle/>
          <a:p>
            <a:pPr algn="ctr"/>
            <a:r>
              <a:rPr lang="vi-VN" sz="3200" dirty="0">
                <a:latin typeface="Times New Roman" panose="02020603050405020304" pitchFamily="18" charset="0"/>
                <a:cs typeface="Times New Roman" panose="02020603050405020304" pitchFamily="18" charset="0"/>
              </a:rPr>
              <a:t>QUAN HỆ XÃ HỘI</a:t>
            </a:r>
            <a:endParaRPr lang="en-GB" sz="3200"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217046A7-7C8D-5EB6-E6CB-DBB16E88CAE2}"/>
              </a:ext>
            </a:extLst>
          </p:cNvPr>
          <p:cNvSpPr/>
          <p:nvPr/>
        </p:nvSpPr>
        <p:spPr>
          <a:xfrm>
            <a:off x="3413350" y="1839452"/>
            <a:ext cx="4663850" cy="163520"/>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619E3C-F65A-2A82-9AB2-A8E326AE01C5}"/>
              </a:ext>
            </a:extLst>
          </p:cNvPr>
          <p:cNvSpPr txBox="1"/>
          <p:nvPr/>
        </p:nvSpPr>
        <p:spPr>
          <a:xfrm>
            <a:off x="8313964" y="1447799"/>
            <a:ext cx="3069771" cy="1077218"/>
          </a:xfrm>
          <a:prstGeom prst="rect">
            <a:avLst/>
          </a:prstGeom>
          <a:solidFill>
            <a:schemeClr val="accent6">
              <a:lumMod val="20000"/>
              <a:lumOff val="80000"/>
            </a:schemeClr>
          </a:solidFill>
        </p:spPr>
        <p:txBody>
          <a:bodyPr wrap="square" rtlCol="0">
            <a:spAutoFit/>
          </a:bodyPr>
          <a:lstStyle/>
          <a:p>
            <a:pPr algn="ctr"/>
            <a:r>
              <a:rPr lang="vi-VN" sz="3200" dirty="0">
                <a:latin typeface="Times New Roman" panose="02020603050405020304" pitchFamily="18" charset="0"/>
                <a:cs typeface="Times New Roman" panose="02020603050405020304" pitchFamily="18" charset="0"/>
              </a:rPr>
              <a:t>QUAN HỆ PHÁP LUẬT</a:t>
            </a:r>
            <a:endParaRPr lang="en-GB"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AA2222-1053-A356-6374-718DEF6FE023}"/>
              </a:ext>
            </a:extLst>
          </p:cNvPr>
          <p:cNvSpPr txBox="1"/>
          <p:nvPr/>
        </p:nvSpPr>
        <p:spPr>
          <a:xfrm>
            <a:off x="4110035" y="674914"/>
            <a:ext cx="3069771" cy="954107"/>
          </a:xfrm>
          <a:prstGeom prst="rect">
            <a:avLst/>
          </a:prstGeom>
          <a:solidFill>
            <a:schemeClr val="accent2">
              <a:lumMod val="20000"/>
              <a:lumOff val="80000"/>
            </a:schemeClr>
          </a:solidFill>
        </p:spPr>
        <p:txBody>
          <a:bodyPr wrap="square" rtlCol="0">
            <a:spAutoFit/>
          </a:bodyPr>
          <a:lstStyle/>
          <a:p>
            <a:pPr algn="ctr"/>
            <a:r>
              <a:rPr lang="vi-VN" sz="2800" dirty="0">
                <a:latin typeface="Times New Roman" panose="02020603050405020304" pitchFamily="18" charset="0"/>
                <a:cs typeface="Times New Roman" panose="02020603050405020304" pitchFamily="18" charset="0"/>
              </a:rPr>
              <a:t>QUY PHẠM </a:t>
            </a:r>
          </a:p>
          <a:p>
            <a:pPr algn="ctr"/>
            <a:r>
              <a:rPr lang="vi-VN" sz="2800" dirty="0">
                <a:latin typeface="Times New Roman" panose="02020603050405020304" pitchFamily="18" charset="0"/>
                <a:cs typeface="Times New Roman" panose="02020603050405020304" pitchFamily="18" charset="0"/>
              </a:rPr>
              <a:t>PHÁP LUẬT</a:t>
            </a:r>
            <a:endParaRPr lang="en-GB"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563D8B3-9513-03C5-F49A-29E599563E57}"/>
              </a:ext>
            </a:extLst>
          </p:cNvPr>
          <p:cNvSpPr txBox="1"/>
          <p:nvPr/>
        </p:nvSpPr>
        <p:spPr>
          <a:xfrm>
            <a:off x="4110036" y="2298569"/>
            <a:ext cx="3069771" cy="1015663"/>
          </a:xfrm>
          <a:prstGeom prst="rect">
            <a:avLst/>
          </a:prstGeom>
          <a:solidFill>
            <a:schemeClr val="accent2">
              <a:lumMod val="20000"/>
              <a:lumOff val="80000"/>
            </a:schemeClr>
          </a:solidFill>
        </p:spPr>
        <p:txBody>
          <a:bodyPr wrap="square" rtlCol="0">
            <a:spAutoFit/>
          </a:bodyPr>
          <a:lstStyle/>
          <a:p>
            <a:pPr algn="ctr"/>
            <a:r>
              <a:rPr lang="vi-VN" sz="3000" dirty="0">
                <a:latin typeface="Times New Roman" panose="02020603050405020304" pitchFamily="18" charset="0"/>
                <a:cs typeface="Times New Roman" panose="02020603050405020304" pitchFamily="18" charset="0"/>
              </a:rPr>
              <a:t>SỰ KIỆN </a:t>
            </a:r>
          </a:p>
          <a:p>
            <a:pPr algn="ctr"/>
            <a:r>
              <a:rPr lang="vi-VN" sz="3000" dirty="0">
                <a:latin typeface="Times New Roman" panose="02020603050405020304" pitchFamily="18" charset="0"/>
                <a:cs typeface="Times New Roman" panose="02020603050405020304" pitchFamily="18" charset="0"/>
              </a:rPr>
              <a:t>PHÁP LÝ</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63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5C1A-BAAA-0858-68A0-A07C29A133C6}"/>
              </a:ext>
            </a:extLst>
          </p:cNvPr>
          <p:cNvSpPr>
            <a:spLocks noGrp="1"/>
          </p:cNvSpPr>
          <p:nvPr>
            <p:ph type="title"/>
          </p:nvPr>
        </p:nvSpPr>
        <p:spPr>
          <a:xfrm>
            <a:off x="1069848" y="195943"/>
            <a:ext cx="10058400" cy="941977"/>
          </a:xfrm>
        </p:spPr>
        <p:txBody>
          <a:bodyPr>
            <a:normAutofit/>
          </a:bodyPr>
          <a:lstStyle/>
          <a:p>
            <a:r>
              <a:rPr lang="en-US" altLang="vi-VN" sz="4400" b="1" dirty="0">
                <a:solidFill>
                  <a:schemeClr val="tx1"/>
                </a:solidFill>
                <a:latin typeface="Times New Roman" panose="02020603050405020304" pitchFamily="18" charset="0"/>
                <a:cs typeface="Times New Roman" panose="02020603050405020304" pitchFamily="18" charset="0"/>
              </a:rPr>
              <a:t>1 – NGUỒN GỐC CỦA PHÁP LUẬT</a:t>
            </a:r>
            <a:endParaRPr lang="en-GB" dirty="0">
              <a:solidFill>
                <a:schemeClr val="tx1"/>
              </a:solidFill>
            </a:endParaRPr>
          </a:p>
        </p:txBody>
      </p:sp>
      <p:sp>
        <p:nvSpPr>
          <p:cNvPr id="3" name="Content Placeholder 2">
            <a:extLst>
              <a:ext uri="{FF2B5EF4-FFF2-40B4-BE49-F238E27FC236}">
                <a16:creationId xmlns:a16="http://schemas.microsoft.com/office/drawing/2014/main" id="{977B4E83-0381-D602-2403-612A58301B1C}"/>
              </a:ext>
            </a:extLst>
          </p:cNvPr>
          <p:cNvSpPr>
            <a:spLocks noGrp="1"/>
          </p:cNvSpPr>
          <p:nvPr>
            <p:ph idx="1"/>
          </p:nvPr>
        </p:nvSpPr>
        <p:spPr>
          <a:xfrm>
            <a:off x="772886" y="1251858"/>
            <a:ext cx="10744200" cy="4800600"/>
          </a:xfrm>
          <a:solidFill>
            <a:schemeClr val="accent1">
              <a:lumMod val="20000"/>
              <a:lumOff val="80000"/>
            </a:schemeClr>
          </a:solidFill>
        </p:spPr>
        <p:txBody>
          <a:bodyPr>
            <a:normAutofit/>
          </a:bodyPr>
          <a:lstStyle/>
          <a:p>
            <a:pPr indent="461963" algn="just" eaLnBrk="1" hangingPunct="1">
              <a:lnSpc>
                <a:spcPct val="100000"/>
              </a:lnSpc>
              <a:spcBef>
                <a:spcPct val="0"/>
              </a:spcBef>
              <a:spcAft>
                <a:spcPct val="0"/>
              </a:spcAft>
              <a:buFont typeface="Arial" panose="020B0604020202020204" pitchFamily="34" charset="0"/>
              <a:buNone/>
            </a:pPr>
            <a:r>
              <a:rPr lang="en-US" altLang="en-US" sz="3400" b="1" dirty="0">
                <a:latin typeface="Times New Roman" panose="02020603050405020304" pitchFamily="18" charset="0"/>
                <a:cs typeface="Times New Roman" panose="02020603050405020304" pitchFamily="18" charset="0"/>
              </a:rPr>
              <a:t>1.1 Quan </a:t>
            </a:r>
            <a:r>
              <a:rPr lang="en-US" altLang="en-US" sz="3400" b="1" dirty="0" err="1">
                <a:latin typeface="Times New Roman" panose="02020603050405020304" pitchFamily="18" charset="0"/>
                <a:cs typeface="Times New Roman" panose="02020603050405020304" pitchFamily="18" charset="0"/>
              </a:rPr>
              <a:t>điểm</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của</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Mác</a:t>
            </a:r>
            <a:r>
              <a:rPr lang="en-US" altLang="en-US" sz="3400" b="1" dirty="0">
                <a:latin typeface="Times New Roman" panose="02020603050405020304" pitchFamily="18" charset="0"/>
                <a:cs typeface="Times New Roman" panose="02020603050405020304" pitchFamily="18" charset="0"/>
              </a:rPr>
              <a:t>-Lenin </a:t>
            </a:r>
            <a:r>
              <a:rPr lang="en-US" altLang="en-US" sz="3400" b="1" dirty="0" err="1">
                <a:latin typeface="Times New Roman" panose="02020603050405020304" pitchFamily="18" charset="0"/>
                <a:cs typeface="Times New Roman" panose="02020603050405020304" pitchFamily="18" charset="0"/>
              </a:rPr>
              <a:t>về</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nguồn</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gốc</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của</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pháp</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luật</a:t>
            </a:r>
            <a:endParaRPr lang="en-US" altLang="en-US" sz="3400" b="1" dirty="0">
              <a:latin typeface="Times New Roman" panose="02020603050405020304" pitchFamily="18" charset="0"/>
              <a:cs typeface="Times New Roman" panose="02020603050405020304" pitchFamily="18" charset="0"/>
            </a:endParaRPr>
          </a:p>
          <a:p>
            <a:pPr marL="52388" indent="862013" algn="just" eaLnBrk="1" fontAlgn="auto" hangingPunct="1">
              <a:lnSpc>
                <a:spcPct val="100000"/>
              </a:lnSpc>
              <a:spcBef>
                <a:spcPts val="1200"/>
              </a:spcBef>
              <a:spcAft>
                <a:spcPts val="1200"/>
              </a:spcAft>
              <a:buFont typeface="Wingdings" panose="05000000000000000000" pitchFamily="2" charset="2"/>
              <a:buNone/>
              <a:defRPr/>
            </a:pPr>
            <a:r>
              <a:rPr lang="en-US" sz="3400" dirty="0" err="1">
                <a:latin typeface="Times New Roman" panose="02020603050405020304" pitchFamily="18" charset="0"/>
                <a:cs typeface="Times New Roman" panose="02020603050405020304" pitchFamily="18" charset="0"/>
              </a:rPr>
              <a:t>Nguyên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nhân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dẫn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đến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sự</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ra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đời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của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nước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cũng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chính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những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nguyên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nhân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làm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xuất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hiện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pháp</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luật</a:t>
            </a:r>
            <a:r>
              <a:rPr lang="en-US" sz="3400" dirty="0">
                <a:latin typeface="Times New Roman" panose="02020603050405020304" pitchFamily="18" charset="0"/>
                <a:cs typeface="Times New Roman" panose="02020603050405020304" pitchFamily="18" charset="0"/>
              </a:rPr>
              <a:t>:</a:t>
            </a:r>
          </a:p>
          <a:p>
            <a:pPr marL="45720" indent="0" algn="just" eaLnBrk="1" fontAlgn="auto" hangingPunct="1">
              <a:lnSpc>
                <a:spcPct val="100000"/>
              </a:lnSpc>
              <a:spcBef>
                <a:spcPts val="1200"/>
              </a:spcBef>
              <a:spcAft>
                <a:spcPts val="1200"/>
              </a:spcAft>
              <a:buFont typeface="Wingdings" panose="05000000000000000000" pitchFamily="2" charset="2"/>
              <a:buNone/>
              <a:defRPr/>
            </a:pPr>
            <a:r>
              <a:rPr lang="en-US" sz="3400" dirty="0">
                <a:latin typeface="Times New Roman" panose="02020603050405020304" pitchFamily="18" charset="0"/>
                <a:cs typeface="Times New Roman" panose="02020603050405020304" pitchFamily="18" charset="0"/>
              </a:rPr>
              <a:t>	+ </a:t>
            </a:r>
            <a:r>
              <a:rPr lang="en-US" sz="3400" dirty="0" err="1">
                <a:latin typeface="Times New Roman" panose="02020603050405020304" pitchFamily="18" charset="0"/>
                <a:cs typeface="Times New Roman" panose="02020603050405020304" pitchFamily="18" charset="0"/>
              </a:rPr>
              <a:t>Cơ</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sở</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kinh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tế</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xuất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hiện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chế</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độ</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chiếm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hữu</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tư</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nhân</a:t>
            </a:r>
            <a:endParaRPr lang="en-US" sz="3400" dirty="0">
              <a:latin typeface="Times New Roman" panose="02020603050405020304" pitchFamily="18" charset="0"/>
              <a:cs typeface="Times New Roman" panose="02020603050405020304" pitchFamily="18" charset="0"/>
            </a:endParaRPr>
          </a:p>
          <a:p>
            <a:pPr marL="45720" indent="0" algn="just" eaLnBrk="1" fontAlgn="auto" hangingPunct="1">
              <a:lnSpc>
                <a:spcPct val="100000"/>
              </a:lnSpc>
              <a:spcBef>
                <a:spcPts val="1200"/>
              </a:spcBef>
              <a:spcAft>
                <a:spcPts val="1200"/>
              </a:spcAft>
              <a:buFont typeface="Wingdings" panose="05000000000000000000" pitchFamily="2" charset="2"/>
              <a:buNone/>
              <a:defRPr/>
            </a:pPr>
            <a:r>
              <a:rPr lang="en-US" sz="3400" dirty="0">
                <a:latin typeface="Times New Roman" panose="02020603050405020304" pitchFamily="18" charset="0"/>
                <a:cs typeface="Times New Roman" panose="02020603050405020304" pitchFamily="18" charset="0"/>
              </a:rPr>
              <a:t>	+ </a:t>
            </a:r>
            <a:r>
              <a:rPr lang="en-US" sz="3400" dirty="0" err="1">
                <a:latin typeface="Times New Roman" panose="02020603050405020304" pitchFamily="18" charset="0"/>
                <a:cs typeface="Times New Roman" panose="02020603050405020304" pitchFamily="18" charset="0"/>
              </a:rPr>
              <a:t>Cơ</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sở</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xã</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hội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xuất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hiện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giai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cấp</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mâu</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thuẫn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giai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cấp</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không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thể</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điều</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hòa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được</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861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D090-8629-E14D-15E6-A2A2909397EE}"/>
              </a:ext>
            </a:extLst>
          </p:cNvPr>
          <p:cNvSpPr>
            <a:spLocks noGrp="1"/>
          </p:cNvSpPr>
          <p:nvPr>
            <p:ph type="title"/>
          </p:nvPr>
        </p:nvSpPr>
        <p:spPr>
          <a:xfrm>
            <a:off x="1069848" y="326571"/>
            <a:ext cx="10058400" cy="598715"/>
          </a:xfrm>
          <a:solidFill>
            <a:schemeClr val="accent1">
              <a:lumMod val="20000"/>
              <a:lumOff val="80000"/>
            </a:schemeClr>
          </a:solidFill>
        </p:spPr>
        <p:txBody>
          <a:bodyPr>
            <a:normAutofit fontScale="90000"/>
          </a:bodyPr>
          <a:lstStyle/>
          <a:p>
            <a:pPr algn="ctr"/>
            <a:r>
              <a:rPr lang="vi-VN" sz="4000" b="1" dirty="0">
                <a:solidFill>
                  <a:srgbClr val="C00000"/>
                </a:solidFill>
                <a:latin typeface="Times New Roman" panose="02020603050405020304" pitchFamily="18" charset="0"/>
                <a:cs typeface="Times New Roman" panose="02020603050405020304" pitchFamily="18" charset="0"/>
              </a:rPr>
              <a:t>Phân loại sự kiện pháp lý</a:t>
            </a:r>
            <a:endParaRPr lang="en-GB"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31EB8F-32B1-3885-2462-90153CE6E37F}"/>
              </a:ext>
            </a:extLst>
          </p:cNvPr>
          <p:cNvSpPr>
            <a:spLocks noGrp="1"/>
          </p:cNvSpPr>
          <p:nvPr>
            <p:ph idx="1"/>
          </p:nvPr>
        </p:nvSpPr>
        <p:spPr>
          <a:xfrm>
            <a:off x="468087" y="1328056"/>
            <a:ext cx="11266713" cy="4789715"/>
          </a:xfrm>
        </p:spPr>
        <p:txBody>
          <a:bodyPr>
            <a:normAutofit/>
          </a:bodyPr>
          <a:lstStyle/>
          <a:p>
            <a:pPr marL="0" indent="0" algn="just">
              <a:buNone/>
              <a:defRPr/>
            </a:pPr>
            <a:r>
              <a:rPr lang="en-US" sz="3200" b="1" dirty="0" err="1">
                <a:latin typeface="Times New Roman" panose="02020603050405020304" pitchFamily="18" charset="0"/>
                <a:cs typeface="Times New Roman" panose="02020603050405020304" pitchFamily="18" charset="0"/>
              </a:rPr>
              <a:t>Phân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loại</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chí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chủ</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a:t>
            </a:r>
          </a:p>
          <a:p>
            <a:pPr marL="914400" indent="-457200" algn="just" eaLnBrk="1" fontAlgn="auto" hangingPunct="1">
              <a:lnSpc>
                <a:spcPct val="130000"/>
              </a:lnSpc>
              <a:spcBef>
                <a:spcPts val="1200"/>
              </a:spcBef>
              <a:spcAft>
                <a:spcPts val="1200"/>
              </a:spcAft>
              <a:buClrTx/>
              <a:buFont typeface="Wingdings" panose="05000000000000000000" pitchFamily="2" charset="2"/>
              <a:buChar char="Ø"/>
              <a:defRPr/>
            </a:pPr>
            <a:r>
              <a:rPr lang="en-US" sz="3200" b="1" dirty="0" err="1">
                <a:latin typeface="Times New Roman" panose="02020603050405020304" pitchFamily="18" charset="0"/>
                <a:cs typeface="Times New Roman" panose="02020603050405020304" pitchFamily="18" charset="0"/>
              </a:rPr>
              <a:t>Sự</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biến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lý</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sinh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không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phụ</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thuộc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vào</a:t>
            </a:r>
            <a:r>
              <a:rPr lang="en-US" sz="3200" b="1" dirty="0">
                <a:latin typeface="Times New Roman" panose="02020603050405020304" pitchFamily="18" charset="0"/>
                <a:cs typeface="Times New Roman" panose="02020603050405020304" pitchFamily="18" charset="0"/>
              </a:rPr>
              <a:t> ý </a:t>
            </a:r>
            <a:r>
              <a:rPr lang="en-US" sz="3200" b="1" dirty="0" err="1">
                <a:latin typeface="Times New Roman" panose="02020603050405020304" pitchFamily="18" charset="0"/>
                <a:cs typeface="Times New Roman" panose="02020603050405020304" pitchFamily="18" charset="0"/>
              </a:rPr>
              <a:t>chí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chủ</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hay </a:t>
            </a:r>
            <a:r>
              <a:rPr lang="en-US" sz="3200" dirty="0" err="1">
                <a:latin typeface="Times New Roman" panose="02020603050405020304" pitchFamily="18" charset="0"/>
                <a:cs typeface="Times New Roman" panose="02020603050405020304" pitchFamily="18" charset="0"/>
              </a:rPr>
              <a:t>chấm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dứt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a:t>
            </a:r>
          </a:p>
          <a:p>
            <a:pPr marL="914400" indent="-457200" algn="just" eaLnBrk="1" fontAlgn="auto" hangingPunct="1">
              <a:lnSpc>
                <a:spcPct val="130000"/>
              </a:lnSpc>
              <a:spcBef>
                <a:spcPts val="1200"/>
              </a:spcBef>
              <a:spcAft>
                <a:spcPts val="1200"/>
              </a:spcAft>
              <a:buClrTx/>
              <a:buFont typeface="Wingdings" panose="05000000000000000000" pitchFamily="2" charset="2"/>
              <a:buChar char="Ø"/>
              <a:defRPr/>
            </a:pPr>
            <a:r>
              <a:rPr lang="en-US" sz="3200" b="1" dirty="0" err="1">
                <a:latin typeface="Times New Roman" panose="02020603050405020304" pitchFamily="18" charset="0"/>
                <a:cs typeface="Times New Roman" panose="02020603050405020304" pitchFamily="18" charset="0"/>
              </a:rPr>
              <a:t>Hành</a:t>
            </a:r>
            <a:r>
              <a:rPr lang="en-US" sz="3200" b="1" dirty="0">
                <a:latin typeface="Times New Roman" panose="02020603050405020304" pitchFamily="18" charset="0"/>
                <a:cs typeface="Times New Roman" panose="02020603050405020304" pitchFamily="18" charset="0"/>
              </a:rPr>
              <a:t> vi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lý</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cách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sự</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chủ</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thể</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chấm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dứt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03151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0330E6-1ED9-6211-86E1-AFBE9B5924F5}"/>
              </a:ext>
            </a:extLst>
          </p:cNvPr>
          <p:cNvSpPr>
            <a:spLocks noGrp="1"/>
          </p:cNvSpPr>
          <p:nvPr>
            <p:ph type="body" idx="1"/>
          </p:nvPr>
        </p:nvSpPr>
        <p:spPr>
          <a:xfrm>
            <a:off x="844731" y="412568"/>
            <a:ext cx="4754880" cy="820783"/>
          </a:xfrm>
          <a:solidFill>
            <a:schemeClr val="accent1">
              <a:lumMod val="20000"/>
              <a:lumOff val="80000"/>
            </a:schemeClr>
          </a:solidFill>
        </p:spPr>
        <p:txBody>
          <a:bodyPr>
            <a:normAutofit/>
          </a:bodyPr>
          <a:lstStyle/>
          <a:p>
            <a:pPr algn="ctr"/>
            <a:r>
              <a:rPr lang="en-GB" sz="3200" dirty="0" err="1">
                <a:solidFill>
                  <a:schemeClr val="tx1"/>
                </a:solidFill>
                <a:latin typeface="Times New Roman" panose="02020603050405020304" pitchFamily="18" charset="0"/>
                <a:cs typeface="Times New Roman" panose="02020603050405020304" pitchFamily="18" charset="0"/>
              </a:rPr>
              <a:t>Sự</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biến</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pháp</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lý</a:t>
            </a:r>
            <a:endParaRPr lang="en-GB" sz="32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80A9E04-45DF-786F-9EAC-00557EB021E9}"/>
              </a:ext>
            </a:extLst>
          </p:cNvPr>
          <p:cNvSpPr>
            <a:spLocks noGrp="1"/>
          </p:cNvSpPr>
          <p:nvPr>
            <p:ph sz="half" idx="2"/>
          </p:nvPr>
        </p:nvSpPr>
        <p:spPr>
          <a:xfrm>
            <a:off x="348343" y="1556657"/>
            <a:ext cx="5747657" cy="4478383"/>
          </a:xfrm>
          <a:solidFill>
            <a:schemeClr val="bg1">
              <a:lumMod val="95000"/>
            </a:schemeClr>
          </a:solidFill>
        </p:spPr>
        <p:txBody>
          <a:bodyPr>
            <a:normAutofit lnSpcReduction="10000"/>
          </a:bodyPr>
          <a:lstStyle/>
          <a:p>
            <a:pPr marL="0" indent="0" algn="just">
              <a:lnSpc>
                <a:spcPct val="112000"/>
              </a:lnSpc>
              <a:buNone/>
            </a:pPr>
            <a:r>
              <a:rPr lang="en-GB" sz="3200" dirty="0">
                <a:latin typeface="Times New Roman" panose="02020603050405020304" pitchFamily="18" charset="0"/>
                <a:cs typeface="Times New Roman" panose="02020603050405020304" pitchFamily="18" charset="0"/>
              </a:rPr>
              <a:t>1. Anh A </a:t>
            </a:r>
            <a:r>
              <a:rPr lang="en-GB" sz="3200" dirty="0" err="1">
                <a:latin typeface="Times New Roman" panose="02020603050405020304" pitchFamily="18" charset="0"/>
                <a:cs typeface="Times New Roman" panose="02020603050405020304" pitchFamily="18" charset="0"/>
              </a:rPr>
              <a:t>chết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tài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sản</a:t>
            </a:r>
            <a:r>
              <a:rPr lang="en-GB" sz="3200" dirty="0">
                <a:latin typeface="Times New Roman" panose="02020603050405020304" pitchFamily="18" charset="0"/>
                <a:cs typeface="Times New Roman" panose="02020603050405020304" pitchFamily="18" charset="0"/>
              </a:rPr>
              <a:t> 10 </a:t>
            </a:r>
            <a:r>
              <a:rPr lang="en-GB" sz="3200" dirty="0" err="1">
                <a:latin typeface="Times New Roman" panose="02020603050405020304" pitchFamily="18" charset="0"/>
                <a:cs typeface="Times New Roman" panose="02020603050405020304" pitchFamily="18" charset="0"/>
              </a:rPr>
              <a:t>tỷ</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đồng</a:t>
            </a:r>
            <a:r>
              <a:rPr lang="en-GB" sz="3200" dirty="0">
                <a:latin typeface="Times New Roman" panose="02020603050405020304" pitchFamily="18" charset="0"/>
                <a:cs typeface="Times New Roman" panose="02020603050405020304" pitchFamily="18" charset="0"/>
              </a:rPr>
              <a:t>.</a:t>
            </a:r>
          </a:p>
          <a:p>
            <a:pPr marL="0" indent="0" algn="just">
              <a:lnSpc>
                <a:spcPct val="112000"/>
              </a:lnSpc>
              <a:buNone/>
            </a:pPr>
            <a:r>
              <a:rPr lang="en-GB" sz="3200" dirty="0">
                <a:latin typeface="Times New Roman" panose="02020603050405020304" pitchFamily="18" charset="0"/>
                <a:cs typeface="Times New Roman" panose="02020603050405020304" pitchFamily="18" charset="0"/>
              </a:rPr>
              <a:t>2. </a:t>
            </a:r>
            <a:r>
              <a:rPr lang="en-GB" sz="3200" dirty="0" err="1">
                <a:latin typeface="Times New Roman" panose="02020603050405020304" pitchFamily="18" charset="0"/>
                <a:cs typeface="Times New Roman" panose="02020603050405020304" pitchFamily="18" charset="0"/>
              </a:rPr>
              <a:t>Tàu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chở</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hàng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công</a:t>
            </a:r>
            <a:r>
              <a:rPr lang="en-GB" sz="3200" dirty="0">
                <a:latin typeface="Times New Roman" panose="02020603050405020304" pitchFamily="18" charset="0"/>
                <a:cs typeface="Times New Roman" panose="02020603050405020304" pitchFamily="18" charset="0"/>
              </a:rPr>
              <a:t> ty B </a:t>
            </a:r>
            <a:r>
              <a:rPr lang="en-GB" sz="3200" dirty="0" err="1">
                <a:latin typeface="Times New Roman" panose="02020603050405020304" pitchFamily="18" charset="0"/>
                <a:cs typeface="Times New Roman" panose="02020603050405020304" pitchFamily="18" charset="0"/>
              </a:rPr>
              <a:t>gặp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bão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trên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biển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dẫn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hư</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hỏng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toàn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bộ</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lô</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hàng</a:t>
            </a:r>
            <a:r>
              <a:rPr lang="en-GB" sz="3200" dirty="0">
                <a:latin typeface="Times New Roman" panose="02020603050405020304" pitchFamily="18" charset="0"/>
                <a:cs typeface="Times New Roman" panose="02020603050405020304" pitchFamily="18" charset="0"/>
              </a:rPr>
              <a:t>.</a:t>
            </a:r>
          </a:p>
          <a:p>
            <a:pPr marL="0" indent="0" algn="just">
              <a:lnSpc>
                <a:spcPct val="112000"/>
              </a:lnSpc>
              <a:buNone/>
            </a:pPr>
            <a:r>
              <a:rPr lang="en-GB" sz="3200" dirty="0">
                <a:latin typeface="Times New Roman" panose="02020603050405020304" pitchFamily="18" charset="0"/>
                <a:cs typeface="Times New Roman" panose="02020603050405020304" pitchFamily="18" charset="0"/>
              </a:rPr>
              <a:t>3. </a:t>
            </a:r>
            <a:r>
              <a:rPr lang="en-GB" sz="3200" dirty="0" err="1">
                <a:latin typeface="Times New Roman" panose="02020603050405020304" pitchFamily="18" charset="0"/>
                <a:cs typeface="Times New Roman" panose="02020603050405020304" pitchFamily="18" charset="0"/>
              </a:rPr>
              <a:t>Dịch</a:t>
            </a:r>
            <a:r>
              <a:rPr lang="en-GB" sz="3200" dirty="0">
                <a:latin typeface="Times New Roman" panose="02020603050405020304" pitchFamily="18" charset="0"/>
                <a:cs typeface="Times New Roman" panose="02020603050405020304" pitchFamily="18" charset="0"/>
              </a:rPr>
              <a:t> Covid-19 </a:t>
            </a:r>
            <a:r>
              <a:rPr lang="en-GB" sz="3200" dirty="0" err="1">
                <a:latin typeface="Times New Roman" panose="02020603050405020304" pitchFamily="18" charset="0"/>
                <a:cs typeface="Times New Roman" panose="02020603050405020304" pitchFamily="18" charset="0"/>
              </a:rPr>
              <a:t>khiến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công</a:t>
            </a:r>
            <a:r>
              <a:rPr lang="en-GB" sz="3200" dirty="0">
                <a:latin typeface="Times New Roman" panose="02020603050405020304" pitchFamily="18" charset="0"/>
                <a:cs typeface="Times New Roman" panose="02020603050405020304" pitchFamily="18" charset="0"/>
              </a:rPr>
              <a:t> ty X </a:t>
            </a:r>
            <a:r>
              <a:rPr lang="en-GB" sz="3200" dirty="0" err="1">
                <a:latin typeface="Times New Roman" panose="02020603050405020304" pitchFamily="18" charset="0"/>
                <a:cs typeface="Times New Roman" panose="02020603050405020304" pitchFamily="18" charset="0"/>
              </a:rPr>
              <a:t>phá</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sản</a:t>
            </a:r>
            <a:r>
              <a:rPr lang="en-GB" sz="3200" dirty="0">
                <a:latin typeface="Times New Roman" panose="02020603050405020304" pitchFamily="18" charset="0"/>
                <a:cs typeface="Times New Roman" panose="02020603050405020304" pitchFamily="18" charset="0"/>
              </a:rPr>
              <a:t> do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tiền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viên</a:t>
            </a:r>
            <a:r>
              <a:rPr lang="en-GB" sz="3200" dirty="0">
                <a:latin typeface="Times New Roman" panose="02020603050405020304" pitchFamily="18" charset="0"/>
                <a:cs typeface="Times New Roman" panose="02020603050405020304" pitchFamily="18" charset="0"/>
              </a:rPr>
              <a:t>.</a:t>
            </a:r>
          </a:p>
        </p:txBody>
      </p:sp>
      <p:sp>
        <p:nvSpPr>
          <p:cNvPr id="5" name="Text Placeholder 4">
            <a:extLst>
              <a:ext uri="{FF2B5EF4-FFF2-40B4-BE49-F238E27FC236}">
                <a16:creationId xmlns:a16="http://schemas.microsoft.com/office/drawing/2014/main" id="{DAA497FB-5518-A41C-9CF9-9A6F6CE31008}"/>
              </a:ext>
            </a:extLst>
          </p:cNvPr>
          <p:cNvSpPr>
            <a:spLocks noGrp="1"/>
          </p:cNvSpPr>
          <p:nvPr>
            <p:ph type="body" sz="quarter" idx="3"/>
          </p:nvPr>
        </p:nvSpPr>
        <p:spPr>
          <a:xfrm>
            <a:off x="6669024" y="372290"/>
            <a:ext cx="4754880" cy="820783"/>
          </a:xfrm>
          <a:solidFill>
            <a:schemeClr val="accent1">
              <a:lumMod val="20000"/>
              <a:lumOff val="80000"/>
            </a:schemeClr>
          </a:solidFill>
        </p:spPr>
        <p:txBody>
          <a:bodyPr>
            <a:normAutofit/>
          </a:bodyPr>
          <a:lstStyle/>
          <a:p>
            <a:pPr algn="ctr"/>
            <a:r>
              <a:rPr lang="en-GB" sz="3200" dirty="0" err="1">
                <a:solidFill>
                  <a:schemeClr val="tx1"/>
                </a:solidFill>
                <a:latin typeface="Times New Roman" panose="02020603050405020304" pitchFamily="18" charset="0"/>
                <a:cs typeface="Times New Roman" panose="02020603050405020304" pitchFamily="18" charset="0"/>
              </a:rPr>
              <a:t>Hành</a:t>
            </a:r>
            <a:r>
              <a:rPr lang="en-GB" sz="3200" dirty="0">
                <a:solidFill>
                  <a:schemeClr val="tx1"/>
                </a:solidFill>
                <a:latin typeface="Times New Roman" panose="02020603050405020304" pitchFamily="18" charset="0"/>
                <a:cs typeface="Times New Roman" panose="02020603050405020304" pitchFamily="18" charset="0"/>
              </a:rPr>
              <a:t> vi </a:t>
            </a:r>
            <a:r>
              <a:rPr lang="en-GB" sz="3200" dirty="0" err="1">
                <a:solidFill>
                  <a:schemeClr val="tx1"/>
                </a:solidFill>
                <a:latin typeface="Times New Roman" panose="02020603050405020304" pitchFamily="18" charset="0"/>
                <a:cs typeface="Times New Roman" panose="02020603050405020304" pitchFamily="18" charset="0"/>
              </a:rPr>
              <a:t>pháp</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lý</a:t>
            </a:r>
            <a:endParaRPr lang="en-GB" sz="32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1EC2E37-1CB5-DB74-8E68-AC6E13C69FE6}"/>
              </a:ext>
            </a:extLst>
          </p:cNvPr>
          <p:cNvSpPr>
            <a:spLocks noGrp="1"/>
          </p:cNvSpPr>
          <p:nvPr>
            <p:ph sz="quarter" idx="4"/>
          </p:nvPr>
        </p:nvSpPr>
        <p:spPr>
          <a:xfrm>
            <a:off x="6364223" y="1556657"/>
            <a:ext cx="5566519" cy="4478383"/>
          </a:xfrm>
          <a:solidFill>
            <a:schemeClr val="bg1">
              <a:lumMod val="95000"/>
            </a:schemeClr>
          </a:solidFill>
        </p:spPr>
        <p:txBody>
          <a:bodyPr>
            <a:normAutofit lnSpcReduction="10000"/>
          </a:bodyPr>
          <a:lstStyle/>
          <a:p>
            <a:pPr marL="0" indent="0" algn="just">
              <a:lnSpc>
                <a:spcPct val="122000"/>
              </a:lnSpc>
              <a:buNone/>
            </a:pPr>
            <a:r>
              <a:rPr lang="en-GB" sz="3200" dirty="0">
                <a:latin typeface="Times New Roman" panose="02020603050405020304" pitchFamily="18" charset="0"/>
                <a:cs typeface="Times New Roman" panose="02020603050405020304" pitchFamily="18" charset="0"/>
              </a:rPr>
              <a:t>1. A </a:t>
            </a:r>
            <a:r>
              <a:rPr lang="en-GB" sz="3200" dirty="0" err="1">
                <a:latin typeface="Times New Roman" panose="02020603050405020304" pitchFamily="18" charset="0"/>
                <a:cs typeface="Times New Roman" panose="02020603050405020304" pitchFamily="18" charset="0"/>
              </a:rPr>
              <a:t>cạy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cửa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nhà</a:t>
            </a:r>
            <a:r>
              <a:rPr lang="en-GB" sz="3200" dirty="0">
                <a:latin typeface="Times New Roman" panose="02020603050405020304" pitchFamily="18" charset="0"/>
                <a:cs typeface="Times New Roman" panose="02020603050405020304" pitchFamily="18" charset="0"/>
              </a:rPr>
              <a:t> B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trộm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chiếc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xe</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máy</a:t>
            </a:r>
            <a:r>
              <a:rPr lang="en-GB" sz="3200" dirty="0">
                <a:latin typeface="Times New Roman" panose="02020603050405020304" pitchFamily="18" charset="0"/>
                <a:cs typeface="Times New Roman" panose="02020603050405020304" pitchFamily="18" charset="0"/>
              </a:rPr>
              <a:t> SH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B</a:t>
            </a:r>
          </a:p>
          <a:p>
            <a:pPr marL="0" indent="0" algn="just">
              <a:lnSpc>
                <a:spcPct val="122000"/>
              </a:lnSpc>
              <a:buNone/>
            </a:pPr>
            <a:r>
              <a:rPr lang="en-GB" sz="3200" dirty="0">
                <a:latin typeface="Times New Roman" panose="02020603050405020304" pitchFamily="18" charset="0"/>
                <a:cs typeface="Times New Roman" panose="02020603050405020304" pitchFamily="18" charset="0"/>
              </a:rPr>
              <a:t>2. Anh A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anh</a:t>
            </a:r>
            <a:r>
              <a:rPr lang="en-GB" sz="3200" dirty="0">
                <a:latin typeface="Times New Roman" panose="02020603050405020304" pitchFamily="18" charset="0"/>
                <a:cs typeface="Times New Roman" panose="02020603050405020304" pitchFamily="18" charset="0"/>
              </a:rPr>
              <a:t> D </a:t>
            </a:r>
            <a:r>
              <a:rPr lang="en-GB" sz="3200" dirty="0" err="1">
                <a:latin typeface="Times New Roman" panose="02020603050405020304" pitchFamily="18" charset="0"/>
                <a:cs typeface="Times New Roman" panose="02020603050405020304" pitchFamily="18" charset="0"/>
              </a:rPr>
              <a:t>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cơ</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quan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nước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thẩm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quyền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hôn</a:t>
            </a:r>
            <a:endParaRPr lang="en-GB" sz="3200" dirty="0">
              <a:latin typeface="Times New Roman" panose="02020603050405020304" pitchFamily="18" charset="0"/>
              <a:cs typeface="Times New Roman" panose="02020603050405020304" pitchFamily="18" charset="0"/>
            </a:endParaRPr>
          </a:p>
          <a:p>
            <a:pPr marL="0" indent="0" algn="just">
              <a:lnSpc>
                <a:spcPct val="122000"/>
              </a:lnSpc>
              <a:buNone/>
            </a:pPr>
            <a:r>
              <a:rPr lang="en-GB" sz="3200" dirty="0">
                <a:latin typeface="Times New Roman" panose="02020603050405020304" pitchFamily="18" charset="0"/>
                <a:cs typeface="Times New Roman" panose="02020603050405020304" pitchFamily="18" charset="0"/>
              </a:rPr>
              <a:t>3. </a:t>
            </a:r>
            <a:r>
              <a:rPr lang="en-GB" sz="3200" dirty="0" err="1">
                <a:latin typeface="Times New Roman" panose="02020603050405020304" pitchFamily="18" charset="0"/>
                <a:cs typeface="Times New Roman" panose="02020603050405020304" pitchFamily="18" charset="0"/>
              </a:rPr>
              <a:t>Ông</a:t>
            </a:r>
            <a:r>
              <a:rPr lang="en-GB" sz="3200" dirty="0">
                <a:latin typeface="Times New Roman" panose="02020603050405020304" pitchFamily="18" charset="0"/>
                <a:cs typeface="Times New Roman" panose="02020603050405020304" pitchFamily="18" charset="0"/>
              </a:rPr>
              <a:t> X </a:t>
            </a:r>
            <a:r>
              <a:rPr lang="en-GB" sz="3200" dirty="0" err="1">
                <a:latin typeface="Times New Roman" panose="02020603050405020304" pitchFamily="18" charset="0"/>
                <a:cs typeface="Times New Roman" panose="02020603050405020304" pitchFamily="18" charset="0"/>
              </a:rPr>
              <a:t>viết</a:t>
            </a:r>
            <a:r>
              <a:rPr lang="en-GB" sz="3200" dirty="0">
                <a:latin typeface="Times New Roman" panose="02020603050405020304" pitchFamily="18" charset="0"/>
                <a:cs typeface="Times New Roman" panose="02020603050405020304" pitchFamily="18" charset="0"/>
              </a:rPr>
              <a:t> di </a:t>
            </a:r>
            <a:r>
              <a:rPr lang="en-GB" sz="3200" dirty="0" err="1">
                <a:latin typeface="Times New Roman" panose="02020603050405020304" pitchFamily="18" charset="0"/>
                <a:cs typeface="Times New Roman" panose="02020603050405020304" pitchFamily="18" charset="0"/>
              </a:rPr>
              <a:t>chúc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tài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sản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bạn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gái</a:t>
            </a:r>
            <a:r>
              <a:rPr lang="en-GB"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9572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FC76-57DA-38DA-C60B-C5D86C15D71C}"/>
              </a:ext>
            </a:extLst>
          </p:cNvPr>
          <p:cNvSpPr>
            <a:spLocks noGrp="1"/>
          </p:cNvSpPr>
          <p:nvPr>
            <p:ph type="title"/>
          </p:nvPr>
        </p:nvSpPr>
        <p:spPr>
          <a:xfrm>
            <a:off x="1069848" y="239486"/>
            <a:ext cx="10058400" cy="620485"/>
          </a:xfrm>
        </p:spPr>
        <p:txBody>
          <a:bodyPr>
            <a:normAutofit/>
          </a:bodyPr>
          <a:lstStyle/>
          <a:p>
            <a:r>
              <a:rPr lang="vi-VN" sz="3600" b="1" i="1" dirty="0">
                <a:solidFill>
                  <a:schemeClr val="tx1"/>
                </a:solidFill>
                <a:latin typeface="Times New Roman" panose="02020603050405020304" pitchFamily="18" charset="0"/>
                <a:cs typeface="Times New Roman" panose="02020603050405020304" pitchFamily="18" charset="0"/>
              </a:rPr>
              <a:t>4.4.2 Đặc điểm của QHPL</a:t>
            </a:r>
            <a:endParaRPr lang="en-GB" sz="3600" dirty="0"/>
          </a:p>
        </p:txBody>
      </p:sp>
      <p:sp>
        <p:nvSpPr>
          <p:cNvPr id="3" name="Content Placeholder 2">
            <a:extLst>
              <a:ext uri="{FF2B5EF4-FFF2-40B4-BE49-F238E27FC236}">
                <a16:creationId xmlns:a16="http://schemas.microsoft.com/office/drawing/2014/main" id="{46B35E84-AE2C-EEDE-32E0-41C2B3513FA4}"/>
              </a:ext>
            </a:extLst>
          </p:cNvPr>
          <p:cNvSpPr>
            <a:spLocks noGrp="1"/>
          </p:cNvSpPr>
          <p:nvPr>
            <p:ph idx="1"/>
          </p:nvPr>
        </p:nvSpPr>
        <p:spPr>
          <a:xfrm>
            <a:off x="326571" y="859971"/>
            <a:ext cx="11527972" cy="5562600"/>
          </a:xfrm>
        </p:spPr>
        <p:txBody>
          <a:bodyPr>
            <a:normAutofit/>
          </a:bodyPr>
          <a:lstStyle/>
          <a:p>
            <a:pPr>
              <a:lnSpc>
                <a:spcPct val="130000"/>
              </a:lnSpc>
              <a:buFont typeface="Wingdings" panose="05000000000000000000" pitchFamily="2" charset="2"/>
              <a:buChar char="q"/>
            </a:pPr>
            <a:r>
              <a:rPr lang="vi-V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QHPL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chí</a:t>
            </a:r>
            <a:r>
              <a:rPr lang="vi-VN" sz="3200" dirty="0">
                <a:latin typeface="Times New Roman" panose="02020603050405020304" pitchFamily="18" charset="0"/>
                <a:cs typeface="Times New Roman" panose="02020603050405020304" pitchFamily="18" charset="0"/>
              </a:rPr>
              <a:t> (Nhà nước, chủ thể)</a:t>
            </a:r>
            <a:endParaRPr lang="en-US" sz="3200" dirty="0">
              <a:latin typeface="Times New Roman" panose="02020603050405020304" pitchFamily="18" charset="0"/>
              <a:cs typeface="Times New Roman" panose="02020603050405020304" pitchFamily="18" charset="0"/>
            </a:endParaRPr>
          </a:p>
          <a:p>
            <a:pPr algn="just" eaLnBrk="1" fontAlgn="auto" hangingPunct="1">
              <a:lnSpc>
                <a:spcPct val="130000"/>
              </a:lnSpc>
              <a:spcBef>
                <a:spcPts val="0"/>
              </a:spcBef>
              <a:spcAft>
                <a:spcPts val="0"/>
              </a:spcAft>
              <a:buClrTx/>
              <a:buSzPct val="80000"/>
              <a:buFont typeface="Wingdings" panose="05000000000000000000" pitchFamily="2" charset="2"/>
              <a:buChar char="q"/>
              <a:defRPr/>
            </a:pPr>
            <a:r>
              <a:rPr lang="vi-V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Quan </a:t>
            </a:r>
            <a:r>
              <a:rPr lang="en-US" sz="3200" dirty="0" err="1">
                <a:latin typeface="Times New Roman" panose="02020603050405020304" pitchFamily="18" charset="0"/>
                <a:cs typeface="Times New Roman" panose="02020603050405020304" pitchFamily="18" charset="0"/>
              </a:rPr>
              <a:t>hê</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luật</a:t>
            </a:r>
            <a:r>
              <a:rPr lang="en-US" sz="3200" dirty="0">
                <a:latin typeface="Times New Roman" panose="02020603050405020304" pitchFamily="18" charset="0"/>
                <a:cs typeface="Times New Roman" panose="02020603050405020304" pitchFamily="18" charset="0"/>
              </a:rPr>
              <a:t> có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a:t>
            </a:r>
          </a:p>
          <a:p>
            <a:pPr marL="320040" indent="25400" algn="just" eaLnBrk="1" fontAlgn="auto" hangingPunct="1">
              <a:lnSpc>
                <a:spcPct val="130000"/>
              </a:lnSpc>
              <a:spcBef>
                <a:spcPts val="0"/>
              </a:spcBef>
              <a:spcAft>
                <a:spcPts val="0"/>
              </a:spcAft>
              <a:buClrTx/>
              <a:buSzPct val="80000"/>
              <a:buFontTx/>
              <a:buChar char="-"/>
              <a:defRPr/>
            </a:pP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QHPL </a:t>
            </a:r>
            <a:r>
              <a:rPr lang="en-US" sz="3200" i="1" dirty="0" err="1">
                <a:latin typeface="Times New Roman" panose="02020603050405020304" pitchFamily="18" charset="0"/>
                <a:cs typeface="Times New Roman" panose="02020603050405020304" pitchFamily="18" charset="0"/>
              </a:rPr>
              <a:t>là</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các</a:t>
            </a:r>
            <a:r>
              <a:rPr lang="en-US" sz="3200" i="1" dirty="0">
                <a:latin typeface="Times New Roman" panose="02020603050405020304" pitchFamily="18" charset="0"/>
                <a:cs typeface="Times New Roman" panose="02020603050405020304" pitchFamily="18" charset="0"/>
              </a:rPr>
              <a:t> QHXH </a:t>
            </a:r>
            <a:r>
              <a:rPr lang="en-US" sz="3200" i="1" dirty="0" err="1">
                <a:latin typeface="Times New Roman" panose="02020603050405020304" pitchFamily="18" charset="0"/>
                <a:cs typeface="Times New Roman" panose="02020603050405020304" pitchFamily="18" charset="0"/>
              </a:rPr>
              <a:t>được</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các</a:t>
            </a:r>
            <a:r>
              <a:rPr lang="en-US" sz="3200" i="1" dirty="0">
                <a:latin typeface="Times New Roman" panose="02020603050405020304" pitchFamily="18" charset="0"/>
                <a:cs typeface="Times New Roman" panose="02020603050405020304" pitchFamily="18" charset="0"/>
              </a:rPr>
              <a:t> </a:t>
            </a:r>
            <a:r>
              <a:rPr lang="en-US" sz="3200" b="1" i="1" dirty="0">
                <a:latin typeface="Times New Roman" panose="02020603050405020304" pitchFamily="18" charset="0"/>
                <a:cs typeface="Times New Roman" panose="02020603050405020304" pitchFamily="18" charset="0"/>
              </a:rPr>
              <a:t>QPPL </a:t>
            </a:r>
            <a:r>
              <a:rPr lang="en-US" sz="3200" b="1" i="1" dirty="0" err="1">
                <a:latin typeface="Times New Roman" panose="02020603050405020304" pitchFamily="18" charset="0"/>
                <a:cs typeface="Times New Roman" panose="02020603050405020304" pitchFamily="18" charset="0"/>
              </a:rPr>
              <a:t>cụ</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thể</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điều</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chỉnh</a:t>
            </a:r>
            <a:r>
              <a:rPr lang="en-US" sz="3200" i="1" dirty="0">
                <a:latin typeface="Times New Roman" panose="02020603050405020304" pitchFamily="18" charset="0"/>
                <a:cs typeface="Times New Roman" panose="02020603050405020304" pitchFamily="18" charset="0"/>
              </a:rPr>
              <a:t>.</a:t>
            </a:r>
          </a:p>
          <a:p>
            <a:pPr marL="320040" indent="25400" algn="just" eaLnBrk="1" fontAlgn="auto" hangingPunct="1">
              <a:lnSpc>
                <a:spcPct val="130000"/>
              </a:lnSpc>
              <a:spcBef>
                <a:spcPts val="0"/>
              </a:spcBef>
              <a:spcAft>
                <a:spcPts val="0"/>
              </a:spcAft>
              <a:buClrTx/>
              <a:buSzPct val="80000"/>
              <a:buFontTx/>
              <a:buChar char="-"/>
              <a:defRPr/>
            </a:pPr>
            <a:r>
              <a:rPr lang="en-US" sz="3200" i="1" dirty="0">
                <a:latin typeface="Times New Roman" panose="02020603050405020304" pitchFamily="18" charset="0"/>
                <a:cs typeface="Times New Roman" panose="02020603050405020304" pitchFamily="18" charset="0"/>
              </a:rPr>
              <a:t> QHPL </a:t>
            </a:r>
            <a:r>
              <a:rPr lang="en-US" sz="3200" i="1" dirty="0" err="1">
                <a:latin typeface="Times New Roman" panose="02020603050405020304" pitchFamily="18" charset="0"/>
                <a:cs typeface="Times New Roman" panose="02020603050405020304" pitchFamily="18" charset="0"/>
              </a:rPr>
              <a:t>chỉ</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xuất</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hiện</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khi</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có</a:t>
            </a:r>
            <a:r>
              <a:rPr lang="en-US" sz="3200"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sự</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kiện</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pháp</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lý</a:t>
            </a:r>
            <a:r>
              <a:rPr lang="en-US" sz="3200" i="1" dirty="0">
                <a:latin typeface="Times New Roman" panose="02020603050405020304" pitchFamily="18" charset="0"/>
                <a:cs typeface="Times New Roman" panose="02020603050405020304" pitchFamily="18" charset="0"/>
              </a:rPr>
              <a:t>.</a:t>
            </a:r>
          </a:p>
          <a:p>
            <a:pPr marL="320040" indent="25400" algn="just" eaLnBrk="1" fontAlgn="auto" hangingPunct="1">
              <a:lnSpc>
                <a:spcPct val="130000"/>
              </a:lnSpc>
              <a:spcBef>
                <a:spcPts val="0"/>
              </a:spcBef>
              <a:spcAft>
                <a:spcPts val="0"/>
              </a:spcAft>
              <a:buClrTx/>
              <a:buSzPct val="80000"/>
              <a:buFontTx/>
              <a:buChar char="-"/>
              <a:defRPr/>
            </a:pPr>
            <a:r>
              <a:rPr lang="en-US" sz="3200" i="1" dirty="0">
                <a:latin typeface="Times New Roman" panose="02020603050405020304" pitchFamily="18" charset="0"/>
                <a:cs typeface="Times New Roman" panose="02020603050405020304" pitchFamily="18" charset="0"/>
              </a:rPr>
              <a:t> QHPL chỉ </a:t>
            </a:r>
            <a:r>
              <a:rPr lang="en-US" sz="3200" i="1" dirty="0" err="1">
                <a:latin typeface="Times New Roman" panose="02020603050405020304" pitchFamily="18" charset="0"/>
                <a:cs typeface="Times New Roman" panose="02020603050405020304" pitchFamily="18" charset="0"/>
              </a:rPr>
              <a:t>xuất</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hiện</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khi</a:t>
            </a:r>
            <a:r>
              <a:rPr lang="en-US" sz="3200" i="1" dirty="0">
                <a:latin typeface="Times New Roman" panose="02020603050405020304" pitchFamily="18" charset="0"/>
                <a:cs typeface="Times New Roman" panose="02020603050405020304" pitchFamily="18" charset="0"/>
              </a:rPr>
              <a:t> có </a:t>
            </a:r>
            <a:r>
              <a:rPr lang="en-US" sz="3200" i="1" dirty="0" err="1">
                <a:latin typeface="Times New Roman" panose="02020603050405020304" pitchFamily="18" charset="0"/>
                <a:cs typeface="Times New Roman" panose="02020603050405020304" pitchFamily="18" charset="0"/>
              </a:rPr>
              <a:t>các</a:t>
            </a:r>
            <a:r>
              <a:rPr lang="en-US" sz="3200" i="1" dirty="0">
                <a:latin typeface="Times New Roman" panose="02020603050405020304" pitchFamily="18" charset="0"/>
                <a:cs typeface="Times New Roman" panose="02020603050405020304" pitchFamily="18" charset="0"/>
              </a:rPr>
              <a:t> </a:t>
            </a:r>
            <a:r>
              <a:rPr lang="en-US" sz="3200" b="1" i="1" dirty="0">
                <a:latin typeface="Times New Roman" panose="02020603050405020304" pitchFamily="18" charset="0"/>
                <a:cs typeface="Times New Roman" panose="02020603050405020304" pitchFamily="18" charset="0"/>
              </a:rPr>
              <a:t>chủ </a:t>
            </a:r>
            <a:r>
              <a:rPr lang="en-US" sz="3200" b="1" i="1" dirty="0" err="1">
                <a:latin typeface="Times New Roman" panose="02020603050405020304" pitchFamily="18" charset="0"/>
                <a:cs typeface="Times New Roman" panose="02020603050405020304" pitchFamily="18" charset="0"/>
              </a:rPr>
              <a:t>thê</a:t>
            </a:r>
            <a:r>
              <a:rPr lang="en-US" sz="3200" b="1"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tham</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gia</a:t>
            </a:r>
            <a:r>
              <a:rPr lang="en-US" sz="3200" i="1" dirty="0">
                <a:latin typeface="Times New Roman" panose="02020603050405020304" pitchFamily="18" charset="0"/>
                <a:cs typeface="Times New Roman" panose="02020603050405020304" pitchFamily="18" charset="0"/>
              </a:rPr>
              <a:t> cụ </a:t>
            </a:r>
            <a:r>
              <a:rPr lang="en-US" sz="3200" i="1" dirty="0" err="1">
                <a:latin typeface="Times New Roman" panose="02020603050405020304" pitchFamily="18" charset="0"/>
                <a:cs typeface="Times New Roman" panose="02020603050405020304" pitchFamily="18" charset="0"/>
              </a:rPr>
              <a:t>thê</a:t>
            </a:r>
            <a:r>
              <a:rPr lang="en-US" sz="3200" i="1" dirty="0">
                <a:latin typeface="Times New Roman" panose="02020603050405020304" pitchFamily="18" charset="0"/>
                <a:cs typeface="Times New Roman" panose="02020603050405020304" pitchFamily="18" charset="0"/>
              </a:rPr>
              <a:t>̉.  </a:t>
            </a:r>
          </a:p>
          <a:p>
            <a:pPr>
              <a:lnSpc>
                <a:spcPct val="130000"/>
              </a:lnSpc>
              <a:buFont typeface="Wingdings" panose="05000000000000000000" pitchFamily="2" charset="2"/>
              <a:buChar char="q"/>
              <a:defRPr/>
            </a:pPr>
            <a:r>
              <a:rPr lang="vi-VN"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Nội</a:t>
            </a:r>
            <a:r>
              <a:rPr lang="en-US" sz="3200" dirty="0">
                <a:latin typeface="Times New Roman" panose="02020603050405020304" pitchFamily="18" charset="0"/>
                <a:cs typeface="Times New Roman" panose="02020603050405020304" pitchFamily="18" charset="0"/>
              </a:rPr>
              <a:t> dung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QHPL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chủ</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vi-VN"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lnSpc>
                <a:spcPct val="130000"/>
              </a:lnSpc>
              <a:buFont typeface="Wingdings" panose="05000000000000000000" pitchFamily="2" charset="2"/>
              <a:buChar char="q"/>
              <a:defRPr/>
            </a:pPr>
            <a:r>
              <a:rPr lang="vi-VN"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chủ</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nước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đảm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cưỡng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nước</a:t>
            </a:r>
            <a:r>
              <a:rPr lang="en-US" sz="3200" dirty="0">
                <a:latin typeface="Times New Roman" panose="02020603050405020304" pitchFamily="18" charset="0"/>
                <a:cs typeface="Times New Roman" panose="02020603050405020304" pitchFamily="18" charset="0"/>
              </a:rPr>
              <a:t>.</a:t>
            </a:r>
          </a:p>
          <a:p>
            <a:pPr marL="0" indent="0">
              <a:lnSpc>
                <a:spcPct val="130000"/>
              </a:lnSpc>
              <a:buNone/>
            </a:pPr>
            <a:endParaRPr lang="en-GB" sz="3200" dirty="0"/>
          </a:p>
        </p:txBody>
      </p:sp>
    </p:spTree>
    <p:extLst>
      <p:ext uri="{BB962C8B-B14F-4D97-AF65-F5344CB8AC3E}">
        <p14:creationId xmlns:p14="http://schemas.microsoft.com/office/powerpoint/2010/main" val="1904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E50E-766A-0C70-AB27-05550DAFC312}"/>
              </a:ext>
            </a:extLst>
          </p:cNvPr>
          <p:cNvSpPr>
            <a:spLocks noGrp="1"/>
          </p:cNvSpPr>
          <p:nvPr>
            <p:ph type="title"/>
          </p:nvPr>
        </p:nvSpPr>
        <p:spPr>
          <a:xfrm>
            <a:off x="1069848" y="174170"/>
            <a:ext cx="10058400" cy="598715"/>
          </a:xfrm>
        </p:spPr>
        <p:txBody>
          <a:bodyPr>
            <a:normAutofit/>
          </a:bodyPr>
          <a:lstStyle/>
          <a:p>
            <a:pPr algn="just"/>
            <a:r>
              <a:rPr lang="vi-VN" sz="3400" b="1" dirty="0">
                <a:solidFill>
                  <a:schemeClr val="tx1"/>
                </a:solidFill>
                <a:latin typeface="Times New Roman" panose="02020603050405020304" pitchFamily="18" charset="0"/>
                <a:cs typeface="Times New Roman" panose="02020603050405020304" pitchFamily="18" charset="0"/>
              </a:rPr>
              <a:t>4.2 Thành phần của Quan hệ pháp luật</a:t>
            </a:r>
            <a:endParaRPr lang="en-GB" sz="3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02501C79-8684-81DA-7CBD-73B0B6795C62}"/>
              </a:ext>
            </a:extLst>
          </p:cNvPr>
          <p:cNvGraphicFramePr>
            <a:graphicFrameLocks noGrp="1"/>
          </p:cNvGraphicFramePr>
          <p:nvPr>
            <p:ph idx="1"/>
            <p:extLst>
              <p:ext uri="{D42A27DB-BD31-4B8C-83A1-F6EECF244321}">
                <p14:modId xmlns:p14="http://schemas.microsoft.com/office/powerpoint/2010/main" val="949662010"/>
              </p:ext>
            </p:extLst>
          </p:nvPr>
        </p:nvGraphicFramePr>
        <p:xfrm>
          <a:off x="601888" y="1023257"/>
          <a:ext cx="10806340" cy="5018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6288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979B-8C00-C975-9F0E-D0FA6F5BDFC7}"/>
              </a:ext>
            </a:extLst>
          </p:cNvPr>
          <p:cNvSpPr>
            <a:spLocks noGrp="1"/>
          </p:cNvSpPr>
          <p:nvPr>
            <p:ph type="title"/>
          </p:nvPr>
        </p:nvSpPr>
        <p:spPr>
          <a:xfrm>
            <a:off x="1069848" y="484632"/>
            <a:ext cx="10058400" cy="614825"/>
          </a:xfrm>
          <a:solidFill>
            <a:schemeClr val="accent1">
              <a:lumMod val="20000"/>
              <a:lumOff val="80000"/>
            </a:schemeClr>
          </a:solidFill>
        </p:spPr>
        <p:txBody>
          <a:bodyPr>
            <a:normAutofit/>
          </a:bodyPr>
          <a:lstStyle/>
          <a:p>
            <a:r>
              <a:rPr lang="vi-VN" sz="3200" b="1" dirty="0">
                <a:solidFill>
                  <a:schemeClr val="tx1"/>
                </a:solidFill>
                <a:latin typeface="Times New Roman" panose="02020603050405020304" pitchFamily="18" charset="0"/>
                <a:cs typeface="Times New Roman" panose="02020603050405020304" pitchFamily="18" charset="0"/>
              </a:rPr>
              <a:t>4.2.1 Chủ thể của QHPL</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701E47-CC9A-6B63-CE03-B80B39EF26B7}"/>
              </a:ext>
            </a:extLst>
          </p:cNvPr>
          <p:cNvSpPr>
            <a:spLocks noGrp="1"/>
          </p:cNvSpPr>
          <p:nvPr>
            <p:ph idx="1"/>
          </p:nvPr>
        </p:nvSpPr>
        <p:spPr>
          <a:xfrm>
            <a:off x="489857" y="1273629"/>
            <a:ext cx="11179629" cy="4898571"/>
          </a:xfrm>
        </p:spPr>
        <p:txBody>
          <a:bodyPr>
            <a:normAutofit/>
          </a:bodyPr>
          <a:lstStyle/>
          <a:p>
            <a:pPr marL="0" indent="0" algn="just">
              <a:lnSpc>
                <a:spcPct val="150000"/>
              </a:lnSpc>
              <a:buNone/>
            </a:pPr>
            <a:r>
              <a:rPr lang="en-US" altLang="vi-VN" sz="3600" dirty="0" err="1">
                <a:latin typeface="Times New Roman" panose="02020603050405020304" pitchFamily="18" charset="0"/>
                <a:cs typeface="Times New Roman" panose="02020603050405020304" pitchFamily="18" charset="0"/>
              </a:rPr>
              <a:t>Chủ</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thể</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quan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hệ</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pháp</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luật</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là</a:t>
            </a:r>
            <a:r>
              <a:rPr lang="en-US" altLang="vi-VN" sz="3600"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cá</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nhân</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tổ</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chức</a:t>
            </a:r>
            <a:r>
              <a:rPr lang="en-US" altLang="vi-VN" sz="3600" b="1" dirty="0">
                <a:latin typeface="Times New Roman" panose="02020603050405020304" pitchFamily="18" charset="0"/>
                <a:cs typeface="Times New Roman" panose="02020603050405020304" pitchFamily="18" charset="0"/>
              </a:rPr>
              <a:t> </a:t>
            </a:r>
            <a:r>
              <a:rPr lang="en-US" altLang="vi-VN" sz="3600" b="1" dirty="0" err="1">
                <a:solidFill>
                  <a:srgbClr val="C00000"/>
                </a:solidFill>
                <a:latin typeface="Times New Roman" panose="02020603050405020304" pitchFamily="18" charset="0"/>
                <a:cs typeface="Times New Roman" panose="02020603050405020304" pitchFamily="18" charset="0"/>
              </a:rPr>
              <a:t>có</a:t>
            </a:r>
            <a:r>
              <a:rPr lang="en-US" altLang="vi-VN" sz="3600" b="1" dirty="0">
                <a:solidFill>
                  <a:srgbClr val="C00000"/>
                </a:solidFill>
                <a:latin typeface="Times New Roman" panose="02020603050405020304" pitchFamily="18" charset="0"/>
                <a:cs typeface="Times New Roman" panose="02020603050405020304" pitchFamily="18" charset="0"/>
              </a:rPr>
              <a:t> </a:t>
            </a:r>
            <a:r>
              <a:rPr lang="en-US" altLang="vi-VN" sz="3600" b="1" dirty="0" err="1">
                <a:solidFill>
                  <a:srgbClr val="C00000"/>
                </a:solidFill>
                <a:latin typeface="Times New Roman" panose="02020603050405020304" pitchFamily="18" charset="0"/>
                <a:cs typeface="Times New Roman" panose="02020603050405020304" pitchFamily="18" charset="0"/>
              </a:rPr>
              <a:t>năng</a:t>
            </a:r>
            <a:r>
              <a:rPr lang="en-US" altLang="vi-VN" sz="3600" b="1" dirty="0">
                <a:solidFill>
                  <a:srgbClr val="C00000"/>
                </a:solidFill>
                <a:latin typeface="Times New Roman" panose="02020603050405020304" pitchFamily="18" charset="0"/>
                <a:cs typeface="Times New Roman" panose="02020603050405020304" pitchFamily="18" charset="0"/>
              </a:rPr>
              <a:t> </a:t>
            </a:r>
            <a:r>
              <a:rPr lang="en-US" altLang="vi-VN" sz="3600" b="1" dirty="0" err="1">
                <a:solidFill>
                  <a:srgbClr val="C00000"/>
                </a:solidFill>
                <a:latin typeface="Times New Roman" panose="02020603050405020304" pitchFamily="18" charset="0"/>
                <a:cs typeface="Times New Roman" panose="02020603050405020304" pitchFamily="18" charset="0"/>
              </a:rPr>
              <a:t>lực</a:t>
            </a:r>
            <a:r>
              <a:rPr lang="en-US" altLang="vi-VN" sz="3600" b="1" dirty="0">
                <a:solidFill>
                  <a:srgbClr val="C00000"/>
                </a:solidFill>
                <a:latin typeface="Times New Roman" panose="02020603050405020304" pitchFamily="18" charset="0"/>
                <a:cs typeface="Times New Roman" panose="02020603050405020304" pitchFamily="18" charset="0"/>
              </a:rPr>
              <a:t> </a:t>
            </a:r>
            <a:r>
              <a:rPr lang="en-US" altLang="vi-VN" sz="3600" b="1" dirty="0" err="1">
                <a:solidFill>
                  <a:srgbClr val="C00000"/>
                </a:solidFill>
                <a:latin typeface="Times New Roman" panose="02020603050405020304" pitchFamily="18" charset="0"/>
                <a:cs typeface="Times New Roman" panose="02020603050405020304" pitchFamily="18" charset="0"/>
              </a:rPr>
              <a:t>chủ</a:t>
            </a:r>
            <a:r>
              <a:rPr lang="en-US" altLang="vi-VN" sz="3600" b="1" dirty="0">
                <a:solidFill>
                  <a:srgbClr val="C00000"/>
                </a:solidFill>
                <a:latin typeface="Times New Roman" panose="02020603050405020304" pitchFamily="18" charset="0"/>
                <a:cs typeface="Times New Roman" panose="02020603050405020304" pitchFamily="18" charset="0"/>
              </a:rPr>
              <a:t> </a:t>
            </a:r>
            <a:r>
              <a:rPr lang="en-US" altLang="vi-VN" sz="3600" b="1" dirty="0" err="1">
                <a:solidFill>
                  <a:srgbClr val="C00000"/>
                </a:solidFill>
                <a:latin typeface="Times New Roman" panose="02020603050405020304" pitchFamily="18" charset="0"/>
                <a:cs typeface="Times New Roman" panose="02020603050405020304" pitchFamily="18" charset="0"/>
              </a:rPr>
              <a:t>thể</a:t>
            </a:r>
            <a:r>
              <a:rPr lang="en-US" altLang="vi-VN" sz="3600" b="1"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tham</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gia</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vào</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quan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hệ</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pháp</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luật</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đó</a:t>
            </a:r>
            <a:r>
              <a:rPr lang="en-US" altLang="vi-VN" sz="3600" dirty="0">
                <a:latin typeface="Times New Roman" panose="02020603050405020304" pitchFamily="18" charset="0"/>
                <a:cs typeface="Times New Roman" panose="02020603050405020304" pitchFamily="18" charset="0"/>
              </a:rPr>
              <a:t>.</a:t>
            </a:r>
            <a:endParaRPr lang="vi-VN" altLang="vi-VN" sz="3600" dirty="0">
              <a:latin typeface="Times New Roman" panose="02020603050405020304" pitchFamily="18" charset="0"/>
              <a:cs typeface="Times New Roman" panose="02020603050405020304" pitchFamily="18" charset="0"/>
            </a:endParaRPr>
          </a:p>
          <a:p>
            <a:pPr marL="0" indent="0" algn="just">
              <a:lnSpc>
                <a:spcPct val="150000"/>
              </a:lnSpc>
              <a:buNone/>
            </a:pPr>
            <a:r>
              <a:rPr lang="vi-VN" altLang="vi-VN" sz="3600" i="1" dirty="0">
                <a:solidFill>
                  <a:srgbClr val="C00000"/>
                </a:solidFill>
                <a:latin typeface="Times New Roman" panose="02020603050405020304" pitchFamily="18" charset="0"/>
                <a:cs typeface="Times New Roman" panose="02020603050405020304" pitchFamily="18" charset="0"/>
              </a:rPr>
              <a:t>=&gt; Năng lực chủ thể là gì? </a:t>
            </a:r>
            <a:endParaRPr lang="en-US" altLang="vi-VN" sz="3600" i="1" dirty="0">
              <a:solidFill>
                <a:srgbClr val="C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A7D408-89DB-0156-4031-8E78DFC8F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577" y="3722914"/>
            <a:ext cx="2805793" cy="2121353"/>
          </a:xfrm>
          <a:prstGeom prst="rect">
            <a:avLst/>
          </a:prstGeom>
        </p:spPr>
      </p:pic>
    </p:spTree>
    <p:extLst>
      <p:ext uri="{BB962C8B-B14F-4D97-AF65-F5344CB8AC3E}">
        <p14:creationId xmlns:p14="http://schemas.microsoft.com/office/powerpoint/2010/main" val="655075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F0A18-A881-2BA7-C71C-1B740DEE125E}"/>
              </a:ext>
            </a:extLst>
          </p:cNvPr>
          <p:cNvSpPr>
            <a:spLocks noGrp="1"/>
          </p:cNvSpPr>
          <p:nvPr>
            <p:ph idx="1"/>
          </p:nvPr>
        </p:nvSpPr>
        <p:spPr>
          <a:xfrm>
            <a:off x="293913" y="304800"/>
            <a:ext cx="11636829" cy="6096000"/>
          </a:xfrm>
        </p:spPr>
        <p:txBody>
          <a:bodyPr>
            <a:noAutofit/>
          </a:bodyPr>
          <a:lstStyle/>
          <a:p>
            <a:pPr algn="just" eaLnBrk="1" fontAlgn="auto" hangingPunct="1">
              <a:lnSpc>
                <a:spcPct val="100000"/>
              </a:lnSpc>
              <a:spcAft>
                <a:spcPts val="0"/>
              </a:spcAft>
              <a:buFont typeface="Arial" panose="020B0604020202020204" pitchFamily="34" charset="0"/>
              <a:buNone/>
              <a:defRPr/>
            </a:pPr>
            <a:r>
              <a:rPr lang="en-US" sz="3200" b="1" dirty="0" err="1">
                <a:solidFill>
                  <a:srgbClr val="C00000"/>
                </a:solidFill>
                <a:latin typeface="Times New Roman" panose="02020603050405020304" pitchFamily="18" charset="0"/>
                <a:cs typeface="Times New Roman" panose="02020603050405020304" pitchFamily="18" charset="0"/>
              </a:rPr>
              <a:t>Các</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loại</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chủ</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thể</a:t>
            </a:r>
            <a:r>
              <a:rPr lang="en-US" sz="3200" b="1" dirty="0">
                <a:solidFill>
                  <a:srgbClr val="C00000"/>
                </a:solidFill>
                <a:latin typeface="Times New Roman" panose="02020603050405020304" pitchFamily="18" charset="0"/>
                <a:cs typeface="Times New Roman" panose="02020603050405020304" pitchFamily="18" charset="0"/>
              </a:rPr>
              <a:t>:</a:t>
            </a:r>
          </a:p>
          <a:p>
            <a:pPr algn="just" eaLnBrk="1" fontAlgn="auto" hangingPunct="1">
              <a:lnSpc>
                <a:spcPct val="100000"/>
              </a:lnSpc>
              <a:spcAft>
                <a:spcPts val="0"/>
              </a:spcAft>
              <a:buFont typeface="Arial" panose="020B0604020202020204" pitchFamily="34" charset="0"/>
              <a:buNone/>
              <a:defRPr/>
            </a:pPr>
            <a:r>
              <a:rPr lang="en-US" sz="3200" b="1" dirty="0">
                <a:solidFill>
                  <a:srgbClr val="002060"/>
                </a:solidFill>
                <a:latin typeface="Times New Roman" panose="02020603050405020304" pitchFamily="18" charset="0"/>
                <a:cs typeface="Times New Roman" panose="02020603050405020304" pitchFamily="18" charset="0"/>
              </a:rPr>
              <a:t>-  </a:t>
            </a:r>
            <a:r>
              <a:rPr lang="en-US" sz="3200" b="1" dirty="0" err="1">
                <a:solidFill>
                  <a:srgbClr val="002060"/>
                </a:solidFill>
                <a:latin typeface="Times New Roman" panose="02020603050405020304" pitchFamily="18" charset="0"/>
                <a:cs typeface="Times New Roman" panose="02020603050405020304" pitchFamily="18" charset="0"/>
              </a:rPr>
              <a:t>Chủ</a:t>
            </a:r>
            <a:r>
              <a:rPr lang="en-US" sz="3200" b="1" dirty="0">
                <a:solidFill>
                  <a:srgbClr val="002060"/>
                </a:solidFill>
                <a:latin typeface="Times New Roman" panose="02020603050405020304" pitchFamily="18" charset="0"/>
                <a:cs typeface="Times New Roman" panose="02020603050405020304" pitchFamily="18" charset="0"/>
              </a:rPr>
              <a:t> </a:t>
            </a:r>
            <a:r>
              <a:rPr lang="en-US" sz="3200" b="1" dirty="0" err="1">
                <a:solidFill>
                  <a:srgbClr val="002060"/>
                </a:solidFill>
                <a:latin typeface="Times New Roman" panose="02020603050405020304" pitchFamily="18" charset="0"/>
                <a:cs typeface="Times New Roman" panose="02020603050405020304" pitchFamily="18" charset="0"/>
              </a:rPr>
              <a:t>thể</a:t>
            </a:r>
            <a:r>
              <a:rPr lang="en-US" sz="3200" b="1" dirty="0">
                <a:solidFill>
                  <a:srgbClr val="002060"/>
                </a:solidFill>
                <a:latin typeface="Times New Roman" panose="02020603050405020304" pitchFamily="18" charset="0"/>
                <a:cs typeface="Times New Roman" panose="02020603050405020304" pitchFamily="18" charset="0"/>
              </a:rPr>
              <a:t> </a:t>
            </a:r>
            <a:r>
              <a:rPr lang="en-US" sz="3200" b="1" dirty="0" err="1">
                <a:solidFill>
                  <a:srgbClr val="002060"/>
                </a:solidFill>
                <a:latin typeface="Times New Roman" panose="02020603050405020304" pitchFamily="18" charset="0"/>
                <a:cs typeface="Times New Roman" panose="02020603050405020304" pitchFamily="18" charset="0"/>
              </a:rPr>
              <a:t>là</a:t>
            </a:r>
            <a:r>
              <a:rPr lang="en-US" sz="3200" b="1" dirty="0">
                <a:solidFill>
                  <a:srgbClr val="002060"/>
                </a:solidFill>
                <a:latin typeface="Times New Roman" panose="02020603050405020304" pitchFamily="18" charset="0"/>
                <a:cs typeface="Times New Roman" panose="02020603050405020304" pitchFamily="18" charset="0"/>
              </a:rPr>
              <a:t> </a:t>
            </a:r>
            <a:r>
              <a:rPr lang="en-US" sz="3200" b="1" dirty="0" err="1">
                <a:solidFill>
                  <a:srgbClr val="002060"/>
                </a:solidFill>
                <a:latin typeface="Times New Roman" panose="02020603050405020304" pitchFamily="18" charset="0"/>
                <a:cs typeface="Times New Roman" panose="02020603050405020304" pitchFamily="18" charset="0"/>
              </a:rPr>
              <a:t>cá</a:t>
            </a:r>
            <a:r>
              <a:rPr lang="en-US" sz="3200" b="1" dirty="0">
                <a:solidFill>
                  <a:srgbClr val="002060"/>
                </a:solidFill>
                <a:latin typeface="Times New Roman" panose="02020603050405020304" pitchFamily="18" charset="0"/>
                <a:cs typeface="Times New Roman" panose="02020603050405020304" pitchFamily="18" charset="0"/>
              </a:rPr>
              <a:t> </a:t>
            </a:r>
            <a:r>
              <a:rPr lang="en-US" sz="3200" b="1" dirty="0" err="1">
                <a:solidFill>
                  <a:srgbClr val="002060"/>
                </a:solidFill>
                <a:latin typeface="Times New Roman" panose="02020603050405020304" pitchFamily="18" charset="0"/>
                <a:cs typeface="Times New Roman" panose="02020603050405020304" pitchFamily="18" charset="0"/>
              </a:rPr>
              <a:t>nhân</a:t>
            </a:r>
            <a:r>
              <a:rPr lang="en-US" sz="3200" b="1" dirty="0">
                <a:solidFill>
                  <a:srgbClr val="002060"/>
                </a:solidFill>
                <a:latin typeface="Times New Roman" panose="02020603050405020304" pitchFamily="18" charset="0"/>
                <a:cs typeface="Times New Roman" panose="02020603050405020304" pitchFamily="18" charset="0"/>
              </a:rPr>
              <a:t>:  </a:t>
            </a:r>
            <a:r>
              <a:rPr lang="vi-VN" sz="3200" b="1" dirty="0">
                <a:solidFill>
                  <a:srgbClr val="00206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dân</a:t>
            </a:r>
            <a:endParaRPr lang="en-US" sz="3200" dirty="0">
              <a:latin typeface="Times New Roman" panose="02020603050405020304" pitchFamily="18" charset="0"/>
              <a:cs typeface="Times New Roman" panose="02020603050405020304" pitchFamily="18" charset="0"/>
            </a:endParaRPr>
          </a:p>
          <a:p>
            <a:pPr algn="just" eaLnBrk="1" fontAlgn="auto" hangingPunct="1">
              <a:lnSpc>
                <a:spcPct val="100000"/>
              </a:lnSpc>
              <a:spcAft>
                <a:spcPts val="0"/>
              </a:spcAft>
              <a:buFont typeface="Arial" panose="020B0604020202020204" pitchFamily="34" charset="0"/>
              <a:buNone/>
              <a:defRPr/>
            </a:pP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nước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ngoài</a:t>
            </a:r>
            <a:endParaRPr lang="en-US" sz="3200" dirty="0">
              <a:latin typeface="Times New Roman" panose="02020603050405020304" pitchFamily="18" charset="0"/>
              <a:cs typeface="Times New Roman" panose="02020603050405020304" pitchFamily="18" charset="0"/>
            </a:endParaRPr>
          </a:p>
          <a:p>
            <a:pPr algn="just" eaLnBrk="1" fontAlgn="auto" hangingPunct="1">
              <a:lnSpc>
                <a:spcPct val="100000"/>
              </a:lnSpc>
              <a:spcAft>
                <a:spcPts val="0"/>
              </a:spcAft>
              <a:buFont typeface="Arial" panose="020B0604020202020204" pitchFamily="34" charset="0"/>
              <a:buNone/>
              <a:defRPr/>
            </a:pP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quốc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tịch</a:t>
            </a:r>
            <a:endParaRPr lang="en-US" sz="3200" dirty="0">
              <a:latin typeface="Times New Roman" panose="02020603050405020304" pitchFamily="18" charset="0"/>
              <a:cs typeface="Times New Roman" panose="02020603050405020304" pitchFamily="18" charset="0"/>
            </a:endParaRPr>
          </a:p>
          <a:p>
            <a:pPr algn="just" eaLnBrk="1" fontAlgn="auto" hangingPunct="1">
              <a:lnSpc>
                <a:spcPct val="100000"/>
              </a:lnSpc>
              <a:spcAft>
                <a:spcPts val="0"/>
              </a:spcAft>
              <a:buFont typeface="Arial" panose="020B0604020202020204" pitchFamily="34" charset="0"/>
              <a:buNone/>
              <a:defRPr/>
            </a:pPr>
            <a:r>
              <a:rPr lang="en-US" sz="3200" b="1" dirty="0">
                <a:solidFill>
                  <a:srgbClr val="002060"/>
                </a:solidFill>
                <a:latin typeface="Times New Roman" panose="02020603050405020304" pitchFamily="18" charset="0"/>
                <a:cs typeface="Times New Roman" panose="02020603050405020304" pitchFamily="18" charset="0"/>
              </a:rPr>
              <a:t>- </a:t>
            </a:r>
            <a:r>
              <a:rPr lang="en-US" sz="3200" b="1" dirty="0" err="1">
                <a:solidFill>
                  <a:srgbClr val="002060"/>
                </a:solidFill>
                <a:latin typeface="Times New Roman" panose="02020603050405020304" pitchFamily="18" charset="0"/>
                <a:cs typeface="Times New Roman" panose="02020603050405020304" pitchFamily="18" charset="0"/>
              </a:rPr>
              <a:t>Chủ</a:t>
            </a:r>
            <a:r>
              <a:rPr lang="en-US" sz="3200" b="1" dirty="0">
                <a:solidFill>
                  <a:srgbClr val="002060"/>
                </a:solidFill>
                <a:latin typeface="Times New Roman" panose="02020603050405020304" pitchFamily="18" charset="0"/>
                <a:cs typeface="Times New Roman" panose="02020603050405020304" pitchFamily="18" charset="0"/>
              </a:rPr>
              <a:t> </a:t>
            </a:r>
            <a:r>
              <a:rPr lang="en-US" sz="3200" b="1" dirty="0" err="1">
                <a:solidFill>
                  <a:srgbClr val="002060"/>
                </a:solidFill>
                <a:latin typeface="Times New Roman" panose="02020603050405020304" pitchFamily="18" charset="0"/>
                <a:cs typeface="Times New Roman" panose="02020603050405020304" pitchFamily="18" charset="0"/>
              </a:rPr>
              <a:t>thể</a:t>
            </a:r>
            <a:r>
              <a:rPr lang="en-US" sz="3200" b="1" dirty="0">
                <a:solidFill>
                  <a:srgbClr val="002060"/>
                </a:solidFill>
                <a:latin typeface="Times New Roman" panose="02020603050405020304" pitchFamily="18" charset="0"/>
                <a:cs typeface="Times New Roman" panose="02020603050405020304" pitchFamily="18" charset="0"/>
              </a:rPr>
              <a:t> </a:t>
            </a:r>
            <a:r>
              <a:rPr lang="en-US" sz="3200" b="1" dirty="0" err="1">
                <a:solidFill>
                  <a:srgbClr val="002060"/>
                </a:solidFill>
                <a:latin typeface="Times New Roman" panose="02020603050405020304" pitchFamily="18" charset="0"/>
                <a:cs typeface="Times New Roman" panose="02020603050405020304" pitchFamily="18" charset="0"/>
              </a:rPr>
              <a:t>là</a:t>
            </a:r>
            <a:r>
              <a:rPr lang="en-US" sz="3200" b="1" dirty="0">
                <a:solidFill>
                  <a:srgbClr val="002060"/>
                </a:solidFill>
                <a:latin typeface="Times New Roman" panose="02020603050405020304" pitchFamily="18" charset="0"/>
                <a:cs typeface="Times New Roman" panose="02020603050405020304" pitchFamily="18" charset="0"/>
              </a:rPr>
              <a:t> </a:t>
            </a:r>
            <a:r>
              <a:rPr lang="en-US" sz="3200" b="1" dirty="0" err="1">
                <a:solidFill>
                  <a:srgbClr val="002060"/>
                </a:solidFill>
                <a:latin typeface="Times New Roman" panose="02020603050405020304" pitchFamily="18" charset="0"/>
                <a:cs typeface="Times New Roman" panose="02020603050405020304" pitchFamily="18" charset="0"/>
              </a:rPr>
              <a:t>pháp</a:t>
            </a:r>
            <a:r>
              <a:rPr lang="en-US" sz="3200" b="1" dirty="0">
                <a:solidFill>
                  <a:srgbClr val="002060"/>
                </a:solidFill>
                <a:latin typeface="Times New Roman" panose="02020603050405020304" pitchFamily="18" charset="0"/>
                <a:cs typeface="Times New Roman" panose="02020603050405020304" pitchFamily="18" charset="0"/>
              </a:rPr>
              <a:t> </a:t>
            </a:r>
            <a:r>
              <a:rPr lang="en-US" sz="3200" b="1" dirty="0" err="1">
                <a:solidFill>
                  <a:srgbClr val="002060"/>
                </a:solidFill>
                <a:latin typeface="Times New Roman" panose="02020603050405020304" pitchFamily="18" charset="0"/>
                <a:cs typeface="Times New Roman" panose="02020603050405020304" pitchFamily="18" charset="0"/>
              </a:rPr>
              <a:t>nhân</a:t>
            </a:r>
            <a:r>
              <a:rPr lang="vi-VN" sz="3200" b="1" dirty="0">
                <a:solidFill>
                  <a:srgbClr val="002060"/>
                </a:solidFill>
                <a:latin typeface="Times New Roman" panose="02020603050405020304" pitchFamily="18" charset="0"/>
                <a:cs typeface="Times New Roman" panose="02020603050405020304" pitchFamily="18" charset="0"/>
              </a:rPr>
              <a:t>:</a:t>
            </a:r>
          </a:p>
          <a:p>
            <a:pPr algn="just" eaLnBrk="1" fontAlgn="auto" hangingPunct="1">
              <a:lnSpc>
                <a:spcPct val="100000"/>
              </a:lnSpc>
              <a:spcAft>
                <a:spcPts val="0"/>
              </a:spcAft>
              <a:buFont typeface="Arial" panose="020B0604020202020204" pitchFamily="34" charset="0"/>
              <a:buNone/>
              <a:defRPr/>
            </a:pPr>
            <a:r>
              <a:rPr lang="vi-VN" sz="3200" dirty="0">
                <a:latin typeface="Times New Roman" panose="02020603050405020304" pitchFamily="18" charset="0"/>
                <a:cs typeface="Times New Roman" panose="02020603050405020304" pitchFamily="18" charset="0"/>
              </a:rPr>
              <a:t>+ Pháp nhân thương mại</a:t>
            </a:r>
          </a:p>
          <a:p>
            <a:pPr algn="just" eaLnBrk="1" fontAlgn="auto" hangingPunct="1">
              <a:lnSpc>
                <a:spcPct val="100000"/>
              </a:lnSpc>
              <a:spcAft>
                <a:spcPts val="0"/>
              </a:spcAft>
              <a:buFont typeface="Arial" panose="020B0604020202020204" pitchFamily="34" charset="0"/>
              <a:buNone/>
              <a:defRPr/>
            </a:pPr>
            <a:r>
              <a:rPr lang="vi-VN" sz="3200" dirty="0">
                <a:latin typeface="Times New Roman" panose="02020603050405020304" pitchFamily="18" charset="0"/>
                <a:cs typeface="Times New Roman" panose="02020603050405020304" pitchFamily="18" charset="0"/>
              </a:rPr>
              <a:t>+ Pháp nhân phi thương mại</a:t>
            </a:r>
          </a:p>
          <a:p>
            <a:pPr algn="just" eaLnBrk="1" fontAlgn="auto" hangingPunct="1">
              <a:lnSpc>
                <a:spcPct val="100000"/>
              </a:lnSpc>
              <a:spcAft>
                <a:spcPts val="0"/>
              </a:spcAft>
              <a:buFont typeface="Arial" panose="020B0604020202020204" pitchFamily="34" charset="0"/>
              <a:buNone/>
              <a:defRPr/>
            </a:pPr>
            <a:r>
              <a:rPr lang="vi-VN" sz="3200" b="1" dirty="0">
                <a:solidFill>
                  <a:srgbClr val="002060"/>
                </a:solidFill>
                <a:latin typeface="Times New Roman" panose="02020603050405020304" pitchFamily="18" charset="0"/>
                <a:cs typeface="Times New Roman" panose="02020603050405020304" pitchFamily="18" charset="0"/>
              </a:rPr>
              <a:t>- Tổ chức không có tư cách pháp nhân </a:t>
            </a:r>
            <a:r>
              <a:rPr lang="vi-VN" sz="3200" dirty="0">
                <a:latin typeface="Times New Roman" panose="02020603050405020304" pitchFamily="18" charset="0"/>
                <a:cs typeface="Times New Roman" panose="02020603050405020304" pitchFamily="18" charset="0"/>
              </a:rPr>
              <a:t>(Doanh nghiệp tư nhân, Hộ kinh doanh, tổ hợp tác,...)</a:t>
            </a:r>
          </a:p>
          <a:p>
            <a:pPr algn="just" eaLnBrk="1" fontAlgn="auto" hangingPunct="1">
              <a:lnSpc>
                <a:spcPct val="100000"/>
              </a:lnSpc>
              <a:spcAft>
                <a:spcPts val="0"/>
              </a:spcAft>
              <a:buFont typeface="Arial" panose="020B0604020202020204" pitchFamily="34" charset="0"/>
              <a:buNone/>
              <a:defRPr/>
            </a:pPr>
            <a:r>
              <a:rPr lang="vi-VN" sz="3200" b="1" dirty="0">
                <a:solidFill>
                  <a:srgbClr val="002060"/>
                </a:solidFill>
                <a:latin typeface="Times New Roman" panose="02020603050405020304" pitchFamily="18" charset="0"/>
                <a:cs typeface="Times New Roman" panose="02020603050405020304" pitchFamily="18" charset="0"/>
              </a:rPr>
              <a:t>- Nhà nước</a:t>
            </a:r>
          </a:p>
        </p:txBody>
      </p:sp>
    </p:spTree>
    <p:extLst>
      <p:ext uri="{BB962C8B-B14F-4D97-AF65-F5344CB8AC3E}">
        <p14:creationId xmlns:p14="http://schemas.microsoft.com/office/powerpoint/2010/main" val="3184308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C6899A-23AB-6004-968C-2F7C9D6A50F8}"/>
              </a:ext>
            </a:extLst>
          </p:cNvPr>
          <p:cNvSpPr>
            <a:spLocks noGrp="1"/>
          </p:cNvSpPr>
          <p:nvPr>
            <p:ph type="body" idx="1"/>
          </p:nvPr>
        </p:nvSpPr>
        <p:spPr>
          <a:xfrm>
            <a:off x="492905" y="402771"/>
            <a:ext cx="5179423" cy="751115"/>
          </a:xfrm>
          <a:solidFill>
            <a:schemeClr val="accent1">
              <a:lumMod val="20000"/>
              <a:lumOff val="80000"/>
            </a:schemeClr>
          </a:solidFill>
        </p:spPr>
        <p:txBody>
          <a:bodyPr>
            <a:normAutofit/>
          </a:bodyPr>
          <a:lstStyle/>
          <a:p>
            <a:pPr algn="ctr"/>
            <a:r>
              <a:rPr lang="vi-VN" sz="3200" dirty="0">
                <a:solidFill>
                  <a:srgbClr val="002060"/>
                </a:solidFill>
                <a:latin typeface="Times New Roman" panose="02020603050405020304" pitchFamily="18" charset="0"/>
                <a:cs typeface="Times New Roman" panose="02020603050405020304" pitchFamily="18" charset="0"/>
              </a:rPr>
              <a:t>Pháp nhân thương mại</a:t>
            </a:r>
            <a:endParaRPr lang="en-GB" sz="3200"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662AE21-B2E8-544F-C9BC-B338F125C7CB}"/>
              </a:ext>
            </a:extLst>
          </p:cNvPr>
          <p:cNvSpPr>
            <a:spLocks noGrp="1"/>
          </p:cNvSpPr>
          <p:nvPr>
            <p:ph sz="half" idx="2"/>
          </p:nvPr>
        </p:nvSpPr>
        <p:spPr>
          <a:xfrm>
            <a:off x="217714" y="1556656"/>
            <a:ext cx="5551715" cy="4767943"/>
          </a:xfrm>
          <a:solidFill>
            <a:schemeClr val="bg1">
              <a:lumMod val="95000"/>
            </a:schemeClr>
          </a:solidFill>
        </p:spPr>
        <p:txBody>
          <a:bodyPr>
            <a:normAutofit lnSpcReduction="10000"/>
          </a:bodyPr>
          <a:lstStyle/>
          <a:p>
            <a:pPr algn="just"/>
            <a:r>
              <a:rPr lang="vi-VN" sz="3200" dirty="0">
                <a:solidFill>
                  <a:srgbClr val="002060"/>
                </a:solidFill>
                <a:latin typeface="Times New Roman" panose="02020603050405020304" pitchFamily="18" charset="0"/>
                <a:cs typeface="Times New Roman" panose="02020603050405020304" pitchFamily="18" charset="0"/>
              </a:rPr>
              <a:t>Mục tiêu chính là tìm kiếm lợi nhuận.</a:t>
            </a:r>
          </a:p>
          <a:p>
            <a:pPr algn="just"/>
            <a:r>
              <a:rPr lang="vi-VN" sz="3200" dirty="0">
                <a:solidFill>
                  <a:srgbClr val="002060"/>
                </a:solidFill>
                <a:latin typeface="Times New Roman" panose="02020603050405020304" pitchFamily="18" charset="0"/>
                <a:cs typeface="Times New Roman" panose="02020603050405020304" pitchFamily="18" charset="0"/>
              </a:rPr>
              <a:t>Lợi nhuận được chia cho các thành viên</a:t>
            </a:r>
          </a:p>
          <a:p>
            <a:pPr marL="0" indent="0" algn="just">
              <a:buNone/>
            </a:pPr>
            <a:r>
              <a:rPr lang="vi-VN" sz="3200" dirty="0">
                <a:latin typeface="Times New Roman" panose="02020603050405020304" pitchFamily="18" charset="0"/>
                <a:cs typeface="Times New Roman" panose="02020603050405020304" pitchFamily="18" charset="0"/>
              </a:rPr>
              <a:t>(Doanh nghiệp và các tổ chức kinh tế khác)</a:t>
            </a:r>
            <a:endParaRPr lang="en-GB" sz="32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DE0F95E-1178-E4BC-51C3-B648E1BAE04C}"/>
              </a:ext>
            </a:extLst>
          </p:cNvPr>
          <p:cNvSpPr>
            <a:spLocks noGrp="1"/>
          </p:cNvSpPr>
          <p:nvPr>
            <p:ph type="body" sz="quarter" idx="3"/>
          </p:nvPr>
        </p:nvSpPr>
        <p:spPr>
          <a:xfrm>
            <a:off x="5939681" y="402771"/>
            <a:ext cx="5759414" cy="751115"/>
          </a:xfrm>
          <a:solidFill>
            <a:schemeClr val="accent1">
              <a:lumMod val="20000"/>
              <a:lumOff val="80000"/>
            </a:schemeClr>
          </a:solidFill>
        </p:spPr>
        <p:txBody>
          <a:bodyPr>
            <a:noAutofit/>
          </a:bodyPr>
          <a:lstStyle/>
          <a:p>
            <a:pPr algn="ctr"/>
            <a:r>
              <a:rPr lang="vi-VN" sz="3200" dirty="0">
                <a:solidFill>
                  <a:srgbClr val="002060"/>
                </a:solidFill>
                <a:latin typeface="Times New Roman" panose="02020603050405020304" pitchFamily="18" charset="0"/>
                <a:cs typeface="Times New Roman" panose="02020603050405020304" pitchFamily="18" charset="0"/>
              </a:rPr>
              <a:t>Pháp nhân phi thương mại</a:t>
            </a:r>
            <a:endParaRPr lang="en-GB" sz="3200"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15C1262-4134-1209-BA98-86937560B581}"/>
              </a:ext>
            </a:extLst>
          </p:cNvPr>
          <p:cNvSpPr>
            <a:spLocks noGrp="1"/>
          </p:cNvSpPr>
          <p:nvPr>
            <p:ph sz="quarter" idx="4"/>
          </p:nvPr>
        </p:nvSpPr>
        <p:spPr>
          <a:xfrm>
            <a:off x="5939680" y="1556656"/>
            <a:ext cx="5947519" cy="4767943"/>
          </a:xfrm>
          <a:solidFill>
            <a:schemeClr val="accent4">
              <a:lumMod val="20000"/>
              <a:lumOff val="80000"/>
            </a:schemeClr>
          </a:solidFill>
        </p:spPr>
        <p:txBody>
          <a:bodyPr>
            <a:normAutofit lnSpcReduction="10000"/>
          </a:bodyPr>
          <a:lstStyle/>
          <a:p>
            <a:pPr algn="just"/>
            <a:r>
              <a:rPr lang="vi-VN" sz="3200" dirty="0">
                <a:solidFill>
                  <a:srgbClr val="002060"/>
                </a:solidFill>
                <a:latin typeface="Times New Roman" panose="02020603050405020304" pitchFamily="18" charset="0"/>
                <a:cs typeface="Times New Roman" panose="02020603050405020304" pitchFamily="18" charset="0"/>
              </a:rPr>
              <a:t>Không có mục tiêu chính là tìm kiếm lợi nhuận</a:t>
            </a:r>
          </a:p>
          <a:p>
            <a:pPr algn="just"/>
            <a:r>
              <a:rPr lang="vi-VN" sz="3200" dirty="0">
                <a:solidFill>
                  <a:srgbClr val="002060"/>
                </a:solidFill>
                <a:latin typeface="Times New Roman" panose="02020603050405020304" pitchFamily="18" charset="0"/>
                <a:cs typeface="Times New Roman" panose="02020603050405020304" pitchFamily="18" charset="0"/>
              </a:rPr>
              <a:t>Lợi nhuận không được phân chia cho các thành viên</a:t>
            </a:r>
          </a:p>
          <a:p>
            <a:pPr marL="0" indent="0" algn="just">
              <a:buNone/>
            </a:pPr>
            <a:r>
              <a:rPr lang="vi-VN" sz="3200" dirty="0">
                <a:latin typeface="Times New Roman" panose="02020603050405020304" pitchFamily="18" charset="0"/>
                <a:cs typeface="Times New Roman" panose="02020603050405020304" pitchFamily="18" charset="0"/>
              </a:rPr>
              <a:t>(</a:t>
            </a:r>
            <a:r>
              <a:rPr lang="en-US" altLang="vi-VN" sz="3200" dirty="0">
                <a:latin typeface="Times New Roman" panose="02020603050405020304" pitchFamily="18" charset="0"/>
                <a:cs typeface="Times New Roman" panose="02020603050405020304" pitchFamily="18" charset="0"/>
              </a:rPr>
              <a:t>CQNN, </a:t>
            </a:r>
            <a:r>
              <a:rPr lang="en-US" altLang="vi-VN" sz="3200" dirty="0" err="1">
                <a:latin typeface="Times New Roman" panose="02020603050405020304" pitchFamily="18" charset="0"/>
                <a:cs typeface="Times New Roman" panose="02020603050405020304" pitchFamily="18" charset="0"/>
              </a:rPr>
              <a:t>đơn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vị</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vũ</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trang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CT,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CT - XH,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CTXH - </a:t>
            </a:r>
            <a:r>
              <a:rPr lang="en-US" altLang="vi-VN" sz="3200" dirty="0" err="1">
                <a:latin typeface="Times New Roman" panose="02020603050405020304" pitchFamily="18" charset="0"/>
                <a:cs typeface="Times New Roman" panose="02020603050405020304" pitchFamily="18" charset="0"/>
              </a:rPr>
              <a:t>nghề</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nghiệp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XH,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XH - </a:t>
            </a:r>
            <a:r>
              <a:rPr lang="en-US" altLang="vi-VN" sz="3200" dirty="0" err="1">
                <a:latin typeface="Times New Roman" panose="02020603050405020304" pitchFamily="18" charset="0"/>
                <a:cs typeface="Times New Roman" panose="02020603050405020304" pitchFamily="18" charset="0"/>
              </a:rPr>
              <a:t>nghề</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nghiệp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quỹ</a:t>
            </a:r>
            <a:r>
              <a:rPr lang="en-US" altLang="vi-VN" sz="3200" dirty="0">
                <a:latin typeface="Times New Roman" panose="02020603050405020304" pitchFamily="18" charset="0"/>
                <a:cs typeface="Times New Roman" panose="02020603050405020304" pitchFamily="18" charset="0"/>
              </a:rPr>
              <a:t> XH, </a:t>
            </a:r>
            <a:r>
              <a:rPr lang="en-US" altLang="vi-VN" sz="3200" dirty="0" err="1">
                <a:latin typeface="Times New Roman" panose="02020603050405020304" pitchFamily="18" charset="0"/>
                <a:cs typeface="Times New Roman" panose="02020603050405020304" pitchFamily="18" charset="0"/>
              </a:rPr>
              <a:t>quỹ</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từ</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thiện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doanh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nghiệp</a:t>
            </a:r>
            <a:r>
              <a:rPr lang="en-US" altLang="vi-VN" sz="3200" dirty="0">
                <a:latin typeface="Times New Roman" panose="02020603050405020304" pitchFamily="18" charset="0"/>
                <a:cs typeface="Times New Roman" panose="02020603050405020304" pitchFamily="18" charset="0"/>
              </a:rPr>
              <a:t> XH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phi TM </a:t>
            </a:r>
            <a:r>
              <a:rPr lang="en-US" altLang="vi-VN" sz="3200" dirty="0" err="1">
                <a:latin typeface="Times New Roman" panose="02020603050405020304" pitchFamily="18" charset="0"/>
                <a:cs typeface="Times New Roman" panose="02020603050405020304" pitchFamily="18" charset="0"/>
              </a:rPr>
              <a:t>khác</a:t>
            </a:r>
            <a:r>
              <a:rPr lang="vi-VN" altLang="vi-VN"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096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22AA-7DBE-1180-3FB5-5F70E291E5EC}"/>
              </a:ext>
            </a:extLst>
          </p:cNvPr>
          <p:cNvSpPr>
            <a:spLocks noGrp="1"/>
          </p:cNvSpPr>
          <p:nvPr>
            <p:ph type="title"/>
          </p:nvPr>
        </p:nvSpPr>
        <p:spPr>
          <a:xfrm>
            <a:off x="1069848" y="206830"/>
            <a:ext cx="10058400" cy="827312"/>
          </a:xfrm>
          <a:solidFill>
            <a:schemeClr val="accent1">
              <a:lumMod val="20000"/>
              <a:lumOff val="80000"/>
            </a:schemeClr>
          </a:solidFill>
        </p:spPr>
        <p:txBody>
          <a:bodyPr>
            <a:normAutofit/>
          </a:bodyPr>
          <a:lstStyle/>
          <a:p>
            <a:r>
              <a:rPr lang="vi-VN" sz="3600" b="1" dirty="0">
                <a:solidFill>
                  <a:srgbClr val="C00000"/>
                </a:solidFill>
                <a:latin typeface="Times New Roman" panose="02020603050405020304" pitchFamily="18" charset="0"/>
                <a:cs typeface="Times New Roman" panose="02020603050405020304" pitchFamily="18" charset="0"/>
              </a:rPr>
              <a:t>Pháp nhân</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BAEE32-399A-049F-6BB0-702DA81BB93F}"/>
              </a:ext>
            </a:extLst>
          </p:cNvPr>
          <p:cNvSpPr>
            <a:spLocks noGrp="1"/>
          </p:cNvSpPr>
          <p:nvPr>
            <p:ph idx="1"/>
          </p:nvPr>
        </p:nvSpPr>
        <p:spPr>
          <a:xfrm>
            <a:off x="326570" y="1197429"/>
            <a:ext cx="11473543" cy="5214256"/>
          </a:xfrm>
        </p:spPr>
        <p:txBody>
          <a:bodyPr>
            <a:noAutofit/>
          </a:bodyPr>
          <a:lstStyle/>
          <a:p>
            <a:pPr algn="just" eaLnBrk="1" fontAlgn="auto" hangingPunct="1">
              <a:lnSpc>
                <a:spcPct val="100000"/>
              </a:lnSpc>
              <a:spcAft>
                <a:spcPts val="0"/>
              </a:spcAft>
              <a:buFont typeface="Arial" panose="020B0604020202020204" pitchFamily="34" charset="0"/>
              <a:buNone/>
              <a:defRPr/>
            </a:pPr>
            <a:r>
              <a:rPr lang="en-US" sz="3000" b="1" i="1" dirty="0" err="1">
                <a:solidFill>
                  <a:srgbClr val="C00000"/>
                </a:solidFill>
                <a:latin typeface="Times New Roman" panose="02020603050405020304" pitchFamily="18" charset="0"/>
                <a:cs typeface="Times New Roman" panose="02020603050405020304" pitchFamily="18" charset="0"/>
              </a:rPr>
              <a:t>Điều</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kiện</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để</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có</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tư</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cách</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pháp</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nhân</a:t>
            </a:r>
            <a:r>
              <a:rPr lang="en-US" sz="3000" b="1" i="1" dirty="0">
                <a:solidFill>
                  <a:srgbClr val="C00000"/>
                </a:solidFill>
                <a:latin typeface="Times New Roman" panose="02020603050405020304" pitchFamily="18" charset="0"/>
                <a:cs typeface="Times New Roman" panose="02020603050405020304" pitchFamily="18" charset="0"/>
              </a:rPr>
              <a:t>?</a:t>
            </a:r>
          </a:p>
          <a:p>
            <a:pPr algn="just" eaLnBrk="1" fontAlgn="auto" hangingPunct="1">
              <a:lnSpc>
                <a:spcPct val="100000"/>
              </a:lnSpc>
              <a:spcAft>
                <a:spcPts val="0"/>
              </a:spcAft>
              <a:buFont typeface="Arial" panose="020B0604020202020204" pitchFamily="34" charset="0"/>
              <a:buNone/>
              <a:defRPr/>
            </a:pPr>
            <a:r>
              <a:rPr lang="en-US" sz="3000"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Được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thành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lập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hợp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pháp</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theo</a:t>
            </a:r>
            <a:r>
              <a:rPr lang="en-US" sz="3000" dirty="0">
                <a:latin typeface="Times New Roman" panose="02020603050405020304" pitchFamily="18" charset="0"/>
                <a:cs typeface="Times New Roman" panose="02020603050405020304" pitchFamily="18" charset="0"/>
              </a:rPr>
              <a:t> qui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vi-VN"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pPr algn="just" eaLnBrk="1" fontAlgn="auto" hangingPunct="1">
              <a:lnSpc>
                <a:spcPct val="100000"/>
              </a:lnSpc>
              <a:spcAft>
                <a:spcPts val="0"/>
              </a:spcAft>
              <a:buFont typeface="Arial" panose="020B0604020202020204" pitchFamily="34" charset="0"/>
              <a:buNone/>
              <a:defRPr/>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theo</a:t>
            </a:r>
            <a:r>
              <a:rPr lang="en-US" sz="3000" dirty="0">
                <a:latin typeface="Times New Roman" panose="02020603050405020304" pitchFamily="18" charset="0"/>
                <a:cs typeface="Times New Roman" panose="02020603050405020304" pitchFamily="18" charset="0"/>
              </a:rPr>
              <a:t> q</a:t>
            </a:r>
            <a:r>
              <a:rPr lang="vi-VN" sz="3000" dirty="0">
                <a:latin typeface="Times New Roman" panose="02020603050405020304" pitchFamily="18" charset="0"/>
                <a:cs typeface="Times New Roman" panose="02020603050405020304" pitchFamily="18" charset="0"/>
              </a:rPr>
              <a:t>uy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83 BLDS 2015 </a:t>
            </a:r>
            <a:r>
              <a:rPr lang="en-US" sz="3000" i="1" dirty="0">
                <a:latin typeface="Times New Roman" panose="02020603050405020304" pitchFamily="18" charset="0"/>
                <a:cs typeface="Times New Roman" panose="02020603050405020304" pitchFamily="18" charset="0"/>
              </a:rPr>
              <a:t>(</a:t>
            </a:r>
            <a:r>
              <a:rPr lang="en-US" sz="3000" i="1" dirty="0" err="1">
                <a:latin typeface="Times New Roman" panose="02020603050405020304" pitchFamily="18" charset="0"/>
                <a:cs typeface="Times New Roman" panose="02020603050405020304" pitchFamily="18" charset="0"/>
              </a:rPr>
              <a:t>có</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cơ</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quan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điều</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hành</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và</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cơ</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quan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khác</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được</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qu</a:t>
            </a:r>
            <a:r>
              <a:rPr lang="vi-VN" sz="3000" i="1" dirty="0">
                <a:latin typeface="Times New Roman" panose="02020603050405020304" pitchFamily="18" charset="0"/>
                <a:cs typeface="Times New Roman" panose="02020603050405020304" pitchFamily="18" charset="0"/>
              </a:rPr>
              <a:t>y</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định</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trong</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Điều</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lệ</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hoặc</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theo</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qu</a:t>
            </a:r>
            <a:r>
              <a:rPr lang="vi-VN" sz="3000" i="1" dirty="0">
                <a:latin typeface="Times New Roman" panose="02020603050405020304" pitchFamily="18" charset="0"/>
                <a:cs typeface="Times New Roman" panose="02020603050405020304" pitchFamily="18" charset="0"/>
              </a:rPr>
              <a:t>y</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định</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của</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pháp</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luật</a:t>
            </a:r>
            <a:r>
              <a:rPr lang="en-US" sz="3000" i="1" dirty="0">
                <a:latin typeface="Times New Roman" panose="02020603050405020304" pitchFamily="18" charset="0"/>
                <a:cs typeface="Times New Roman" panose="02020603050405020304" pitchFamily="18" charset="0"/>
              </a:rPr>
              <a:t>);</a:t>
            </a:r>
          </a:p>
          <a:p>
            <a:pPr algn="just" eaLnBrk="1" fontAlgn="auto" hangingPunct="1">
              <a:lnSpc>
                <a:spcPct val="100000"/>
              </a:lnSpc>
              <a:spcAft>
                <a:spcPts val="0"/>
              </a:spcAft>
              <a:buFont typeface="Arial" panose="020B0604020202020204" pitchFamily="34" charset="0"/>
              <a:buNone/>
              <a:defRPr/>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tài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sản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lập</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chịu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a:t>
            </a:r>
          </a:p>
          <a:p>
            <a:pPr algn="just" eaLnBrk="1" fontAlgn="auto" hangingPunct="1">
              <a:lnSpc>
                <a:spcPct val="100000"/>
              </a:lnSpc>
              <a:spcAft>
                <a:spcPts val="0"/>
              </a:spcAft>
              <a:buFont typeface="Arial" panose="020B0604020202020204" pitchFamily="34" charset="0"/>
              <a:buNone/>
              <a:defRPr/>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lập</a:t>
            </a:r>
            <a:r>
              <a:rPr lang="en-US" sz="3000" dirty="0">
                <a:latin typeface="Times New Roman" panose="02020603050405020304" pitchFamily="18" charset="0"/>
                <a:cs typeface="Times New Roman" panose="02020603050405020304" pitchFamily="18" charset="0"/>
              </a:rPr>
              <a:t>.</a:t>
            </a:r>
            <a:endParaRPr lang="vi-V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0350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54CE-AAD3-413C-2BE4-F26A67373AEC}"/>
              </a:ext>
            </a:extLst>
          </p:cNvPr>
          <p:cNvSpPr>
            <a:spLocks noGrp="1"/>
          </p:cNvSpPr>
          <p:nvPr>
            <p:ph type="title"/>
          </p:nvPr>
        </p:nvSpPr>
        <p:spPr>
          <a:xfrm>
            <a:off x="424543" y="239486"/>
            <a:ext cx="11179628" cy="859972"/>
          </a:xfrm>
          <a:solidFill>
            <a:schemeClr val="accent1">
              <a:lumMod val="20000"/>
              <a:lumOff val="80000"/>
            </a:schemeClr>
          </a:solidFill>
        </p:spPr>
        <p:txBody>
          <a:bodyPr>
            <a:normAutofit/>
          </a:bodyPr>
          <a:lstStyle/>
          <a:p>
            <a:pPr algn="ctr"/>
            <a:r>
              <a:rPr lang="vi-VN" sz="3200" b="1" dirty="0">
                <a:solidFill>
                  <a:srgbClr val="C00000"/>
                </a:solidFill>
                <a:latin typeface="Times New Roman" panose="02020603050405020304" pitchFamily="18" charset="0"/>
                <a:cs typeface="Times New Roman" panose="02020603050405020304" pitchFamily="18" charset="0"/>
              </a:rPr>
              <a:t>Năng lực chủ thể</a:t>
            </a:r>
            <a:endParaRPr lang="en-GB"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8672F1-BC3A-6118-C57A-585C0840DC35}"/>
              </a:ext>
            </a:extLst>
          </p:cNvPr>
          <p:cNvSpPr>
            <a:spLocks noGrp="1"/>
          </p:cNvSpPr>
          <p:nvPr>
            <p:ph idx="1"/>
          </p:nvPr>
        </p:nvSpPr>
        <p:spPr>
          <a:xfrm>
            <a:off x="424543" y="1426029"/>
            <a:ext cx="11288486" cy="5083628"/>
          </a:xfrm>
        </p:spPr>
        <p:txBody>
          <a:bodyPr>
            <a:normAutofit lnSpcReduction="10000"/>
          </a:bodyPr>
          <a:lstStyle/>
          <a:p>
            <a:pPr marL="0" indent="0" algn="just" eaLnBrk="1" fontAlgn="auto" hangingPunct="1">
              <a:lnSpc>
                <a:spcPct val="150000"/>
              </a:lnSpc>
              <a:spcBef>
                <a:spcPts val="0"/>
              </a:spcBef>
              <a:spcAft>
                <a:spcPts val="0"/>
              </a:spcAft>
              <a:buFont typeface="Wingdings" panose="05000000000000000000" pitchFamily="2" charset="2"/>
              <a:buNone/>
              <a:defRPr/>
            </a:pP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chủ</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gồm</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tô</a:t>
            </a:r>
            <a:r>
              <a:rPr lang="en-US" sz="3200" dirty="0">
                <a:latin typeface="Times New Roman" panose="02020603050405020304" pitchFamily="18" charset="0"/>
                <a:cs typeface="Times New Roman" panose="02020603050405020304" pitchFamily="18" charset="0"/>
              </a:rPr>
              <a:t>́ </a:t>
            </a:r>
          </a:p>
          <a:p>
            <a:pPr marL="320040" indent="-320040" algn="just" eaLnBrk="1" fontAlgn="auto" hangingPunct="1">
              <a:lnSpc>
                <a:spcPct val="150000"/>
              </a:lnSpc>
              <a:spcBef>
                <a:spcPts val="0"/>
              </a:spcBef>
              <a:spcAft>
                <a:spcPts val="0"/>
              </a:spcAft>
              <a:buFont typeface="Wingdings"/>
              <a:buChar char=""/>
              <a:defRPr/>
            </a:pPr>
            <a:r>
              <a:rPr lang="en-US" sz="3200" b="1" i="1" dirty="0" err="1">
                <a:latin typeface="Times New Roman" panose="02020603050405020304" pitchFamily="18" charset="0"/>
                <a:cs typeface="Times New Roman" panose="02020603050405020304" pitchFamily="18" charset="0"/>
              </a:rPr>
              <a:t>Năng</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lực</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pháp</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luật</a:t>
            </a:r>
            <a:r>
              <a:rPr lang="en-US" sz="3200" b="1" i="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năng</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của</a:t>
            </a:r>
            <a:r>
              <a:rPr lang="en-US" sz="3200" dirty="0">
                <a:latin typeface="Times New Roman" panose="02020603050405020304" pitchFamily="18" charset="0"/>
                <a:cs typeface="Times New Roman" panose="02020603050405020304" pitchFamily="18" charset="0"/>
              </a:rPr>
              <a:t> chủ </a:t>
            </a:r>
            <a:r>
              <a:rPr lang="en-US" sz="3200" dirty="0" err="1">
                <a:latin typeface="Times New Roman" panose="02020603050405020304" pitchFamily="18" charset="0"/>
                <a:cs typeface="Times New Roman" panose="02020603050405020304" pitchFamily="18" charset="0"/>
              </a:rPr>
              <a:t>thê</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luật</a:t>
            </a:r>
            <a:r>
              <a:rPr lang="en-US" sz="3200" dirty="0">
                <a:latin typeface="Times New Roman" panose="02020603050405020304" pitchFamily="18" charset="0"/>
                <a:cs typeface="Times New Roman" panose="02020603050405020304" pitchFamily="18" charset="0"/>
              </a:rPr>
              <a:t>.</a:t>
            </a:r>
          </a:p>
          <a:p>
            <a:pPr marL="320040" indent="-320040" algn="just" eaLnBrk="1" fontAlgn="auto" hangingPunct="1">
              <a:lnSpc>
                <a:spcPct val="150000"/>
              </a:lnSpc>
              <a:spcBef>
                <a:spcPts val="0"/>
              </a:spcBef>
              <a:spcAft>
                <a:spcPts val="0"/>
              </a:spcAft>
              <a:buFont typeface="Wingdings"/>
              <a:buChar char=""/>
              <a:defRPr/>
            </a:pPr>
            <a:r>
              <a:rPr lang="en-US" sz="3200" b="1" i="1" dirty="0" err="1">
                <a:latin typeface="Times New Roman" panose="02020603050405020304" pitchFamily="18" charset="0"/>
                <a:cs typeface="Times New Roman" panose="02020603050405020304" pitchFamily="18" charset="0"/>
              </a:rPr>
              <a:t>Năng</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lực</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hành</a:t>
            </a:r>
            <a:r>
              <a:rPr lang="en-US" sz="3200" b="1" i="1" dirty="0">
                <a:latin typeface="Times New Roman" panose="02020603050405020304" pitchFamily="18" charset="0"/>
                <a:cs typeface="Times New Roman" panose="02020603050405020304" pitchFamily="18" charset="0"/>
              </a:rPr>
              <a:t> vi:</a:t>
            </a:r>
            <a:r>
              <a:rPr lang="en-US" sz="3200" i="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của</a:t>
            </a:r>
            <a:r>
              <a:rPr lang="en-US" sz="3200" dirty="0">
                <a:latin typeface="Times New Roman" panose="02020603050405020304" pitchFamily="18" charset="0"/>
                <a:cs typeface="Times New Roman" panose="02020603050405020304" pitchFamily="18" charset="0"/>
              </a:rPr>
              <a:t> chủ </a:t>
            </a:r>
            <a:r>
              <a:rPr lang="en-US" sz="3200" dirty="0" err="1">
                <a:latin typeface="Times New Roman" panose="02020603050405020304" pitchFamily="18" charset="0"/>
                <a:cs typeface="Times New Roman" panose="02020603050405020304" pitchFamily="18" charset="0"/>
              </a:rPr>
              <a:t>thê</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được</a:t>
            </a:r>
            <a:r>
              <a:rPr lang="vi-VN" sz="3200" dirty="0">
                <a:latin typeface="Times New Roman" panose="02020603050405020304" pitchFamily="18" charset="0"/>
                <a:cs typeface="Times New Roman" panose="02020603050405020304" pitchFamily="18" charset="0"/>
              </a:rPr>
              <a:t> Nhà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nước</a:t>
            </a:r>
            <a:r>
              <a:rPr lang="en-US" sz="3200" dirty="0">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thừa</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nhận</a:t>
            </a:r>
            <a:r>
              <a:rPr lang="en-US" sz="3200" b="1" dirty="0">
                <a:solidFill>
                  <a:srgbClr val="C00000"/>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tổ</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bằng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những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hành</a:t>
            </a:r>
            <a:r>
              <a:rPr lang="en-US" sz="3200" b="1" dirty="0">
                <a:latin typeface="Times New Roman" panose="02020603050405020304" pitchFamily="18" charset="0"/>
                <a:cs typeface="Times New Roman" panose="02020603050405020304" pitchFamily="18" charset="0"/>
              </a:rPr>
              <a:t> vi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mình</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a:t>
            </a:r>
            <a:r>
              <a:rPr lang="en-US" sz="3200" dirty="0">
                <a:latin typeface="Times New Roman" panose="02020603050405020304" pitchFamily="18" charset="0"/>
                <a:cs typeface="Times New Roman" panose="02020603050405020304" pitchFamily="18" charset="0"/>
              </a:rPr>
              <a:t> QHPL.</a:t>
            </a:r>
            <a:endParaRPr lang="en-US"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895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5005-3305-0F13-90AF-A072B2833E20}"/>
              </a:ext>
            </a:extLst>
          </p:cNvPr>
          <p:cNvSpPr>
            <a:spLocks noGrp="1"/>
          </p:cNvSpPr>
          <p:nvPr>
            <p:ph type="title"/>
          </p:nvPr>
        </p:nvSpPr>
        <p:spPr>
          <a:xfrm>
            <a:off x="1066800" y="272143"/>
            <a:ext cx="10058400" cy="664028"/>
          </a:xfrm>
          <a:solidFill>
            <a:schemeClr val="accent1">
              <a:lumMod val="20000"/>
              <a:lumOff val="80000"/>
            </a:schemeClr>
          </a:solidFill>
        </p:spPr>
        <p:txBody>
          <a:bodyPr>
            <a:normAutofit/>
          </a:bodyPr>
          <a:lstStyle/>
          <a:p>
            <a:pPr algn="just"/>
            <a:r>
              <a:rPr lang="vi-VN" sz="3600" b="1" dirty="0">
                <a:solidFill>
                  <a:srgbClr val="002060"/>
                </a:solidFill>
                <a:latin typeface="Times New Roman" panose="02020603050405020304" pitchFamily="18" charset="0"/>
                <a:cs typeface="Times New Roman" panose="02020603050405020304" pitchFamily="18" charset="0"/>
              </a:rPr>
              <a:t>Năng lực chủ thể của cá nhân</a:t>
            </a:r>
            <a:endParaRPr lang="en-GB"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6B6DF8-003D-92FE-D9CB-4457BF7E706D}"/>
              </a:ext>
            </a:extLst>
          </p:cNvPr>
          <p:cNvSpPr>
            <a:spLocks noGrp="1"/>
          </p:cNvSpPr>
          <p:nvPr>
            <p:ph idx="1"/>
          </p:nvPr>
        </p:nvSpPr>
        <p:spPr>
          <a:xfrm>
            <a:off x="457200" y="1436913"/>
            <a:ext cx="11190514" cy="4735287"/>
          </a:xfrm>
        </p:spPr>
        <p:txBody>
          <a:bodyPr>
            <a:normAutofit/>
          </a:bodyPr>
          <a:lstStyle/>
          <a:p>
            <a:pPr marL="0" indent="0" algn="just" eaLnBrk="1" fontAlgn="auto" hangingPunct="1">
              <a:lnSpc>
                <a:spcPct val="120000"/>
              </a:lnSpc>
              <a:spcBef>
                <a:spcPts val="1200"/>
              </a:spcBef>
              <a:spcAft>
                <a:spcPts val="1200"/>
              </a:spcAft>
              <a:buNone/>
              <a:defRPr/>
            </a:pPr>
            <a:r>
              <a:rPr lang="en-US" sz="3400" b="1" dirty="0">
                <a:solidFill>
                  <a:srgbClr val="C00000"/>
                </a:solidFill>
                <a:latin typeface="Times New Roman" panose="02020603050405020304" pitchFamily="18" charset="0"/>
                <a:cs typeface="Times New Roman" panose="02020603050405020304" pitchFamily="18" charset="0"/>
              </a:rPr>
              <a:t>*</a:t>
            </a:r>
            <a:r>
              <a:rPr lang="en-US" sz="3400"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Năng</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lực</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pháp</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luật</a:t>
            </a:r>
            <a:r>
              <a:rPr lang="en-US" sz="3400" b="1" dirty="0">
                <a:solidFill>
                  <a:srgbClr val="C00000"/>
                </a:solidFill>
                <a:latin typeface="Times New Roman" panose="02020603050405020304" pitchFamily="18" charset="0"/>
                <a:cs typeface="Times New Roman" panose="02020603050405020304" pitchFamily="18" charset="0"/>
              </a:rPr>
              <a:t>: </a:t>
            </a:r>
          </a:p>
          <a:p>
            <a:pPr marL="914400" indent="-457200" algn="just" eaLnBrk="1" fontAlgn="auto" hangingPunct="1">
              <a:lnSpc>
                <a:spcPct val="120000"/>
              </a:lnSpc>
              <a:spcBef>
                <a:spcPts val="1200"/>
              </a:spcBef>
              <a:spcAft>
                <a:spcPts val="1200"/>
              </a:spcAft>
              <a:buClrTx/>
              <a:buFont typeface="Wingdings" panose="05000000000000000000" pitchFamily="2" charset="2"/>
              <a:buChar char="q"/>
              <a:defRPr/>
            </a:pPr>
            <a:r>
              <a:rPr lang="en-US" sz="3400" dirty="0" err="1">
                <a:latin typeface="Times New Roman" panose="02020603050405020304" pitchFamily="18" charset="0"/>
                <a:cs typeface="Times New Roman" panose="02020603050405020304" pitchFamily="18" charset="0"/>
              </a:rPr>
              <a:t>Năng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lực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pháp</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luật</a:t>
            </a:r>
            <a:r>
              <a:rPr lang="en-US" sz="3400" dirty="0">
                <a:latin typeface="Times New Roman" panose="02020603050405020304" pitchFamily="18" charset="0"/>
                <a:cs typeface="Times New Roman" panose="02020603050405020304" pitchFamily="18" charset="0"/>
              </a:rPr>
              <a:t> cá </a:t>
            </a:r>
            <a:r>
              <a:rPr lang="en-US" sz="3400" dirty="0" err="1">
                <a:latin typeface="Times New Roman" panose="02020603050405020304" pitchFamily="18" charset="0"/>
                <a:cs typeface="Times New Roman" panose="02020603050405020304" pitchFamily="18" charset="0"/>
              </a:rPr>
              <a:t>nhân</a:t>
            </a:r>
            <a:r>
              <a:rPr lang="en-US" sz="3400" dirty="0">
                <a:latin typeface="Times New Roman" panose="02020603050405020304" pitchFamily="18" charset="0"/>
                <a:cs typeface="Times New Roman" panose="02020603050405020304" pitchFamily="18" charset="0"/>
              </a:rPr>
              <a:t> </a:t>
            </a:r>
            <a:r>
              <a:rPr lang="en-US" sz="3400" b="1" dirty="0">
                <a:latin typeface="Times New Roman" panose="02020603050405020304" pitchFamily="18" charset="0"/>
                <a:cs typeface="Times New Roman" panose="02020603050405020304" pitchFamily="18" charset="0"/>
              </a:rPr>
              <a:t>có </a:t>
            </a:r>
            <a:r>
              <a:rPr lang="en-US" sz="3400" b="1" dirty="0" err="1">
                <a:latin typeface="Times New Roman" panose="02020603050405020304" pitchFamily="18" charset="0"/>
                <a:cs typeface="Times New Roman" panose="02020603050405020304" pitchFamily="18" charset="0"/>
              </a:rPr>
              <a:t>từ</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khi</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cá</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nhân</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đó</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sinh</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ra</a:t>
            </a:r>
            <a:r>
              <a:rPr lang="en-US" sz="3400" b="1"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và</a:t>
            </a:r>
            <a:r>
              <a:rPr lang="en-US" sz="3400"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chấm</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dứt</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vào</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thời</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điểm</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cá</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nhân</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đó</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chết</a:t>
            </a:r>
            <a:r>
              <a:rPr lang="vi-VN" sz="3400" dirty="0">
                <a:latin typeface="Times New Roman" panose="02020603050405020304" pitchFamily="18" charset="0"/>
                <a:cs typeface="Times New Roman" panose="02020603050405020304" pitchFamily="18" charset="0"/>
              </a:rPr>
              <a:t>.</a:t>
            </a:r>
            <a:endParaRPr lang="en-US" sz="3400" dirty="0">
              <a:latin typeface="Times New Roman" panose="02020603050405020304" pitchFamily="18" charset="0"/>
              <a:cs typeface="Times New Roman" panose="02020603050405020304" pitchFamily="18" charset="0"/>
            </a:endParaRPr>
          </a:p>
          <a:p>
            <a:pPr marL="914400" indent="-457200" algn="just" eaLnBrk="1" fontAlgn="auto" hangingPunct="1">
              <a:lnSpc>
                <a:spcPct val="120000"/>
              </a:lnSpc>
              <a:spcBef>
                <a:spcPts val="1200"/>
              </a:spcBef>
              <a:spcAft>
                <a:spcPts val="1200"/>
              </a:spcAft>
              <a:buClrTx/>
              <a:buFont typeface="Wingdings" panose="05000000000000000000" pitchFamily="2" charset="2"/>
              <a:buChar char="q"/>
              <a:defRPr/>
            </a:pPr>
            <a:r>
              <a:rPr lang="pt-BR" sz="3400" dirty="0">
                <a:latin typeface="Times New Roman" panose="02020603050405020304" pitchFamily="18" charset="0"/>
                <a:cs typeface="Times New Roman" panose="02020603050405020304" pitchFamily="18" charset="0"/>
              </a:rPr>
              <a:t>Năng lực pháp luật của cá nhân không bị hạn chế, trừ trường hợp do pháp luật quy định.</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87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DD93-E687-50AE-C955-B7A598C48082}"/>
              </a:ext>
            </a:extLst>
          </p:cNvPr>
          <p:cNvSpPr>
            <a:spLocks noGrp="1"/>
          </p:cNvSpPr>
          <p:nvPr>
            <p:ph type="title"/>
          </p:nvPr>
        </p:nvSpPr>
        <p:spPr>
          <a:xfrm>
            <a:off x="653143" y="152401"/>
            <a:ext cx="11016343" cy="533400"/>
          </a:xfrm>
        </p:spPr>
        <p:txBody>
          <a:bodyPr>
            <a:normAutofit/>
          </a:bodyPr>
          <a:lstStyle/>
          <a:p>
            <a:r>
              <a:rPr lang="en-GB" sz="3000" b="1" dirty="0">
                <a:solidFill>
                  <a:schemeClr val="tx1"/>
                </a:solidFill>
                <a:latin typeface="Times New Roman" panose="02020603050405020304" pitchFamily="18" charset="0"/>
                <a:cs typeface="Times New Roman" panose="02020603050405020304" pitchFamily="18" charset="0"/>
              </a:rPr>
              <a:t>1.2 Con </a:t>
            </a:r>
            <a:r>
              <a:rPr lang="en-GB" sz="3000" b="1" dirty="0" err="1">
                <a:solidFill>
                  <a:schemeClr val="tx1"/>
                </a:solidFill>
                <a:latin typeface="Times New Roman" panose="02020603050405020304" pitchFamily="18" charset="0"/>
                <a:cs typeface="Times New Roman" panose="02020603050405020304" pitchFamily="18" charset="0"/>
              </a:rPr>
              <a:t>đường</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hình</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thành</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pháp</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luật</a:t>
            </a:r>
            <a:endParaRPr lang="en-GB"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EF7AB6-C801-7C7E-9FA6-54630AA55822}"/>
              </a:ext>
            </a:extLst>
          </p:cNvPr>
          <p:cNvSpPr>
            <a:spLocks noGrp="1"/>
          </p:cNvSpPr>
          <p:nvPr>
            <p:ph idx="1"/>
          </p:nvPr>
        </p:nvSpPr>
        <p:spPr>
          <a:xfrm>
            <a:off x="653143" y="783771"/>
            <a:ext cx="11016343" cy="5562600"/>
          </a:xfrm>
        </p:spPr>
        <p:txBody>
          <a:bodyPr>
            <a:normAutofit/>
          </a:bodyPr>
          <a:lstStyle/>
          <a:p>
            <a:pPr marL="0" indent="0">
              <a:buNone/>
            </a:pPr>
            <a:endParaRPr lang="en-GB" sz="30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2C92C580-5A29-EC7D-8041-AFE066E01E29}"/>
              </a:ext>
            </a:extLst>
          </p:cNvPr>
          <p:cNvSpPr/>
          <p:nvPr/>
        </p:nvSpPr>
        <p:spPr>
          <a:xfrm>
            <a:off x="925286" y="1001486"/>
            <a:ext cx="5464628" cy="12736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000" dirty="0" err="1">
                <a:solidFill>
                  <a:schemeClr val="tx1"/>
                </a:solidFill>
                <a:latin typeface="Times New Roman" panose="02020603050405020304" pitchFamily="18" charset="0"/>
                <a:cs typeface="Times New Roman" panose="02020603050405020304" pitchFamily="18" charset="0"/>
              </a:rPr>
              <a:t>Thừa</a:t>
            </a:r>
            <a:r>
              <a:rPr lang="en-GB" sz="3000" dirty="0">
                <a:solidFill>
                  <a:schemeClr val="tx1"/>
                </a:solidFill>
                <a:latin typeface="Times New Roman" panose="02020603050405020304" pitchFamily="18" charset="0"/>
                <a:cs typeface="Times New Roman" panose="02020603050405020304" pitchFamily="18" charset="0"/>
              </a:rPr>
              <a:t> </a:t>
            </a:r>
            <a:r>
              <a:rPr lang="en-GB" sz="3000" dirty="0" err="1">
                <a:solidFill>
                  <a:schemeClr val="tx1"/>
                </a:solidFill>
                <a:latin typeface="Times New Roman" panose="02020603050405020304" pitchFamily="18" charset="0"/>
                <a:cs typeface="Times New Roman" panose="02020603050405020304" pitchFamily="18" charset="0"/>
              </a:rPr>
              <a:t>nhận</a:t>
            </a:r>
            <a:r>
              <a:rPr lang="en-GB" sz="3000" dirty="0">
                <a:solidFill>
                  <a:schemeClr val="tx1"/>
                </a:solidFill>
                <a:latin typeface="Times New Roman" panose="02020603050405020304" pitchFamily="18" charset="0"/>
                <a:cs typeface="Times New Roman" panose="02020603050405020304" pitchFamily="18" charset="0"/>
              </a:rPr>
              <a:t> </a:t>
            </a:r>
            <a:r>
              <a:rPr lang="en-GB" sz="3000" dirty="0" err="1">
                <a:solidFill>
                  <a:schemeClr val="tx1"/>
                </a:solidFill>
                <a:latin typeface="Times New Roman" panose="02020603050405020304" pitchFamily="18" charset="0"/>
                <a:cs typeface="Times New Roman" panose="02020603050405020304" pitchFamily="18" charset="0"/>
              </a:rPr>
              <a:t>các</a:t>
            </a:r>
            <a:r>
              <a:rPr lang="en-GB" sz="3000"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quy</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phạm</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xã</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hội</a:t>
            </a:r>
            <a:endParaRPr lang="en-GB" sz="3000" b="1"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BA9D0A08-9343-CCCA-F9BA-2052D4F3C602}"/>
              </a:ext>
            </a:extLst>
          </p:cNvPr>
          <p:cNvSpPr/>
          <p:nvPr/>
        </p:nvSpPr>
        <p:spPr>
          <a:xfrm>
            <a:off x="1012371" y="2754086"/>
            <a:ext cx="5377543" cy="14260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000" dirty="0" err="1">
                <a:solidFill>
                  <a:schemeClr val="tx1"/>
                </a:solidFill>
                <a:latin typeface="Times New Roman" panose="02020603050405020304" pitchFamily="18" charset="0"/>
                <a:cs typeface="Times New Roman" panose="02020603050405020304" pitchFamily="18" charset="0"/>
              </a:rPr>
              <a:t>Thừa</a:t>
            </a:r>
            <a:r>
              <a:rPr lang="en-GB" sz="3000" dirty="0">
                <a:solidFill>
                  <a:schemeClr val="tx1"/>
                </a:solidFill>
                <a:latin typeface="Times New Roman" panose="02020603050405020304" pitchFamily="18" charset="0"/>
                <a:cs typeface="Times New Roman" panose="02020603050405020304" pitchFamily="18" charset="0"/>
              </a:rPr>
              <a:t> </a:t>
            </a:r>
            <a:r>
              <a:rPr lang="en-GB" sz="3000" dirty="0" err="1">
                <a:solidFill>
                  <a:schemeClr val="tx1"/>
                </a:solidFill>
                <a:latin typeface="Times New Roman" panose="02020603050405020304" pitchFamily="18" charset="0"/>
                <a:cs typeface="Times New Roman" panose="02020603050405020304" pitchFamily="18" charset="0"/>
              </a:rPr>
              <a:t>nhận</a:t>
            </a:r>
            <a:r>
              <a:rPr lang="en-GB" sz="3000" dirty="0">
                <a:solidFill>
                  <a:schemeClr val="tx1"/>
                </a:solidFill>
                <a:latin typeface="Times New Roman" panose="02020603050405020304" pitchFamily="18" charset="0"/>
                <a:cs typeface="Times New Roman" panose="02020603050405020304" pitchFamily="18" charset="0"/>
              </a:rPr>
              <a:t> </a:t>
            </a:r>
            <a:r>
              <a:rPr lang="en-GB" sz="3000" dirty="0" err="1">
                <a:solidFill>
                  <a:schemeClr val="tx1"/>
                </a:solidFill>
                <a:latin typeface="Times New Roman" panose="02020603050405020304" pitchFamily="18" charset="0"/>
                <a:cs typeface="Times New Roman" panose="02020603050405020304" pitchFamily="18" charset="0"/>
              </a:rPr>
              <a:t>các</a:t>
            </a:r>
            <a:r>
              <a:rPr lang="en-GB" sz="3000"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tiền</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lệ</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pháp</a:t>
            </a:r>
            <a:endParaRPr lang="en-GB" sz="3000" b="1"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5B99BF0A-FB23-7AE9-A130-3B9AC85F5D0F}"/>
              </a:ext>
            </a:extLst>
          </p:cNvPr>
          <p:cNvSpPr/>
          <p:nvPr/>
        </p:nvSpPr>
        <p:spPr>
          <a:xfrm>
            <a:off x="1012371" y="4680857"/>
            <a:ext cx="5377543" cy="14260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Times New Roman" panose="02020603050405020304" pitchFamily="18" charset="0"/>
                <a:cs typeface="Times New Roman" panose="02020603050405020304" pitchFamily="18" charset="0"/>
              </a:rPr>
              <a:t>Ban </a:t>
            </a:r>
            <a:r>
              <a:rPr lang="en-GB" sz="3000" dirty="0" err="1">
                <a:solidFill>
                  <a:schemeClr val="tx1"/>
                </a:solidFill>
                <a:latin typeface="Times New Roman" panose="02020603050405020304" pitchFamily="18" charset="0"/>
                <a:cs typeface="Times New Roman" panose="02020603050405020304" pitchFamily="18" charset="0"/>
              </a:rPr>
              <a:t>hành</a:t>
            </a:r>
            <a:r>
              <a:rPr lang="en-GB" sz="3000"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văn</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bản</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quy</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phạm</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pháp</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luật</a:t>
            </a:r>
            <a:endParaRPr lang="en-GB" sz="3000" b="1" dirty="0">
              <a:solidFill>
                <a:schemeClr val="tx1"/>
              </a:solidFill>
              <a:latin typeface="Times New Roman" panose="02020603050405020304" pitchFamily="18" charset="0"/>
              <a:cs typeface="Times New Roman" panose="02020603050405020304" pitchFamily="18" charset="0"/>
            </a:endParaRPr>
          </a:p>
        </p:txBody>
      </p:sp>
      <p:sp>
        <p:nvSpPr>
          <p:cNvPr id="11" name="Right Brace 10">
            <a:extLst>
              <a:ext uri="{FF2B5EF4-FFF2-40B4-BE49-F238E27FC236}">
                <a16:creationId xmlns:a16="http://schemas.microsoft.com/office/drawing/2014/main" id="{83504394-E6DF-FA1A-51B9-BA054E693CAA}"/>
              </a:ext>
            </a:extLst>
          </p:cNvPr>
          <p:cNvSpPr/>
          <p:nvPr/>
        </p:nvSpPr>
        <p:spPr>
          <a:xfrm>
            <a:off x="6389914" y="1001486"/>
            <a:ext cx="805543" cy="5105399"/>
          </a:xfrm>
          <a:prstGeom prst="rightBrace">
            <a:avLst>
              <a:gd name="adj1" fmla="val 8333"/>
              <a:gd name="adj2" fmla="val 5042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3000">
              <a:latin typeface="Times New Roman" panose="02020603050405020304" pitchFamily="18" charset="0"/>
              <a:cs typeface="Times New Roman" panose="02020603050405020304" pitchFamily="18" charset="0"/>
            </a:endParaRPr>
          </a:p>
        </p:txBody>
      </p:sp>
      <p:sp>
        <p:nvSpPr>
          <p:cNvPr id="12" name="Cloud 11">
            <a:extLst>
              <a:ext uri="{FF2B5EF4-FFF2-40B4-BE49-F238E27FC236}">
                <a16:creationId xmlns:a16="http://schemas.microsoft.com/office/drawing/2014/main" id="{85EC0C67-778E-B21E-C447-FCA34D139687}"/>
              </a:ext>
            </a:extLst>
          </p:cNvPr>
          <p:cNvSpPr/>
          <p:nvPr/>
        </p:nvSpPr>
        <p:spPr>
          <a:xfrm>
            <a:off x="7413170" y="1638300"/>
            <a:ext cx="3962401" cy="3603172"/>
          </a:xfrm>
          <a:prstGeom prst="cloud">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b="1" dirty="0">
                <a:solidFill>
                  <a:schemeClr val="tx1"/>
                </a:solidFill>
                <a:latin typeface="Times New Roman" panose="02020603050405020304" pitchFamily="18" charset="0"/>
                <a:cs typeface="Times New Roman" panose="02020603050405020304" pitchFamily="18" charset="0"/>
              </a:rPr>
              <a:t>PHÁP LUẬT</a:t>
            </a:r>
          </a:p>
        </p:txBody>
      </p:sp>
    </p:spTree>
    <p:extLst>
      <p:ext uri="{BB962C8B-B14F-4D97-AF65-F5344CB8AC3E}">
        <p14:creationId xmlns:p14="http://schemas.microsoft.com/office/powerpoint/2010/main" val="143635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F126B-D934-C34F-9BEC-9C4E221F59A5}"/>
              </a:ext>
            </a:extLst>
          </p:cNvPr>
          <p:cNvSpPr>
            <a:spLocks noGrp="1"/>
          </p:cNvSpPr>
          <p:nvPr>
            <p:ph idx="1"/>
          </p:nvPr>
        </p:nvSpPr>
        <p:spPr>
          <a:xfrm>
            <a:off x="457201" y="381000"/>
            <a:ext cx="11277600" cy="5791200"/>
          </a:xfrm>
        </p:spPr>
        <p:txBody>
          <a:bodyPr>
            <a:normAutofit lnSpcReduction="10000"/>
          </a:bodyPr>
          <a:lstStyle/>
          <a:p>
            <a:pPr marL="0" indent="0" algn="just" eaLnBrk="1" fontAlgn="auto" hangingPunct="1">
              <a:lnSpc>
                <a:spcPct val="130000"/>
              </a:lnSpc>
              <a:spcBef>
                <a:spcPts val="0"/>
              </a:spcBef>
              <a:spcAft>
                <a:spcPts val="0"/>
              </a:spcAft>
              <a:buNone/>
              <a:defRPr/>
            </a:pPr>
            <a:r>
              <a:rPr lang="vi-VN"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Năng</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lực</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hành</a:t>
            </a:r>
            <a:r>
              <a:rPr lang="en-US" sz="3200" b="1" dirty="0">
                <a:solidFill>
                  <a:srgbClr val="C00000"/>
                </a:solidFill>
                <a:latin typeface="Times New Roman" panose="02020603050405020304" pitchFamily="18" charset="0"/>
                <a:cs typeface="Times New Roman" panose="02020603050405020304" pitchFamily="18" charset="0"/>
              </a:rPr>
              <a:t> vi: </a:t>
            </a:r>
          </a:p>
          <a:p>
            <a:pPr marL="914400" indent="-457200" algn="just" eaLnBrk="1" fontAlgn="auto" hangingPunct="1">
              <a:lnSpc>
                <a:spcPct val="130000"/>
              </a:lnSpc>
              <a:spcBef>
                <a:spcPts val="0"/>
              </a:spcBef>
              <a:spcAft>
                <a:spcPts val="0"/>
              </a:spcAft>
              <a:buClrTx/>
              <a:buFont typeface="Wingdings" panose="05000000000000000000" pitchFamily="2" charset="2"/>
              <a:buChar char="q"/>
              <a:defRPr/>
            </a:pPr>
            <a:r>
              <a:rPr lang="en-US" sz="3200" dirty="0" err="1">
                <a:latin typeface="Times New Roman" panose="02020603050405020304" pitchFamily="18" charset="0"/>
                <a:cs typeface="Times New Roman" panose="02020603050405020304" pitchFamily="18" charset="0"/>
              </a:rPr>
              <a:t>Xuất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muộn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triển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triển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a:t>
            </a:r>
          </a:p>
          <a:p>
            <a:pPr marL="914400" indent="-457200" algn="just" eaLnBrk="1" fontAlgn="auto" hangingPunct="1">
              <a:lnSpc>
                <a:spcPct val="130000"/>
              </a:lnSpc>
              <a:spcBef>
                <a:spcPts val="0"/>
              </a:spcBef>
              <a:spcAft>
                <a:spcPts val="0"/>
              </a:spcAft>
              <a:buClrTx/>
              <a:buFont typeface="Wingdings" panose="05000000000000000000" pitchFamily="2" charset="2"/>
              <a:buChar char="q"/>
              <a:defRPr/>
            </a:pPr>
            <a:r>
              <a:rPr lang="en-US" sz="3200" dirty="0">
                <a:latin typeface="Times New Roman" panose="02020603050405020304" pitchFamily="18" charset="0"/>
                <a:cs typeface="Times New Roman" panose="02020603050405020304" pitchFamily="18" charset="0"/>
              </a:rPr>
              <a:t>Khi </a:t>
            </a:r>
            <a:r>
              <a:rPr lang="en-US" sz="3200" dirty="0" err="1">
                <a:latin typeface="Times New Roman" panose="02020603050405020304" pitchFamily="18" charset="0"/>
                <a:cs typeface="Times New Roman" panose="02020603050405020304" pitchFamily="18" charset="0"/>
              </a:rPr>
              <a:t>cá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nhân</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đạt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những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điều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kiện</a:t>
            </a:r>
            <a:r>
              <a:rPr lang="en-US" sz="3200" b="1" dirty="0">
                <a:latin typeface="Times New Roman" panose="02020603050405020304" pitchFamily="18" charset="0"/>
                <a:cs typeface="Times New Roman" panose="02020603050405020304" pitchFamily="18" charset="0"/>
              </a:rPr>
              <a:t> do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luật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quy</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định</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độ</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tuổi</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năng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nhận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độ</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chuyên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môn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xem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vi.</a:t>
            </a:r>
            <a:endParaRPr lang="vi-VN" sz="3000" dirty="0">
              <a:solidFill>
                <a:srgbClr val="0070C0"/>
              </a:solidFill>
              <a:latin typeface="Times New Roman" panose="02020603050405020304" pitchFamily="18" charset="0"/>
              <a:cs typeface="Times New Roman" panose="02020603050405020304" pitchFamily="18" charset="0"/>
            </a:endParaRPr>
          </a:p>
          <a:p>
            <a:pPr marL="0" indent="0" algn="l">
              <a:lnSpc>
                <a:spcPct val="130000"/>
              </a:lnSpc>
              <a:spcBef>
                <a:spcPts val="600"/>
              </a:spcBef>
              <a:spcAft>
                <a:spcPts val="600"/>
              </a:spcAft>
              <a:buNone/>
            </a:pPr>
            <a:r>
              <a:rPr lang="vi-VN" sz="3000" dirty="0">
                <a:solidFill>
                  <a:srgbClr val="0070C0"/>
                </a:solidFill>
                <a:latin typeface="Times New Roman" panose="02020603050405020304" pitchFamily="18" charset="0"/>
                <a:cs typeface="Times New Roman" panose="02020603050405020304" pitchFamily="18" charset="0"/>
              </a:rPr>
              <a:t>“</a:t>
            </a:r>
            <a:r>
              <a:rPr lang="en-GB" sz="3000" b="1" i="0" u="none" strike="noStrike" dirty="0" err="1">
                <a:solidFill>
                  <a:srgbClr val="0070C0"/>
                </a:solidFill>
                <a:effectLst/>
                <a:latin typeface="Times New Roman" panose="02020603050405020304" pitchFamily="18" charset="0"/>
                <a:cs typeface="Times New Roman" panose="02020603050405020304" pitchFamily="18" charset="0"/>
              </a:rPr>
              <a:t>Điều</a:t>
            </a:r>
            <a:r>
              <a:rPr lang="en-GB" sz="3000" b="1" i="0" u="none" strike="noStrike" dirty="0">
                <a:solidFill>
                  <a:srgbClr val="0070C0"/>
                </a:solidFill>
                <a:effectLst/>
                <a:latin typeface="Times New Roman" panose="02020603050405020304" pitchFamily="18" charset="0"/>
                <a:cs typeface="Times New Roman" panose="02020603050405020304" pitchFamily="18" charset="0"/>
              </a:rPr>
              <a:t> 8. </a:t>
            </a:r>
            <a:r>
              <a:rPr lang="en-GB" sz="3000" b="1" i="0" u="none" strike="noStrike" dirty="0" err="1">
                <a:solidFill>
                  <a:srgbClr val="0070C0"/>
                </a:solidFill>
                <a:effectLst/>
                <a:latin typeface="Times New Roman" panose="02020603050405020304" pitchFamily="18" charset="0"/>
                <a:cs typeface="Times New Roman" panose="02020603050405020304" pitchFamily="18" charset="0"/>
              </a:rPr>
              <a:t>Điều</a:t>
            </a:r>
            <a:r>
              <a:rPr lang="en-GB" sz="3000" b="1" i="0" u="none" strike="noStrike" dirty="0">
                <a:solidFill>
                  <a:srgbClr val="0070C0"/>
                </a:solidFill>
                <a:effectLst/>
                <a:latin typeface="Times New Roman" panose="02020603050405020304" pitchFamily="18" charset="0"/>
                <a:cs typeface="Times New Roman" panose="02020603050405020304" pitchFamily="18" charset="0"/>
              </a:rPr>
              <a:t> </a:t>
            </a:r>
            <a:r>
              <a:rPr lang="en-GB" sz="3000" b="1" i="0" u="none" strike="noStrike" dirty="0" err="1">
                <a:solidFill>
                  <a:srgbClr val="0070C0"/>
                </a:solidFill>
                <a:effectLst/>
                <a:latin typeface="Times New Roman" panose="02020603050405020304" pitchFamily="18" charset="0"/>
                <a:cs typeface="Times New Roman" panose="02020603050405020304" pitchFamily="18" charset="0"/>
              </a:rPr>
              <a:t>kiện</a:t>
            </a:r>
            <a:r>
              <a:rPr lang="en-GB" sz="3000" b="1" i="0" u="none" strike="noStrike" dirty="0">
                <a:solidFill>
                  <a:srgbClr val="0070C0"/>
                </a:solidFill>
                <a:effectLst/>
                <a:latin typeface="Times New Roman" panose="02020603050405020304" pitchFamily="18" charset="0"/>
                <a:cs typeface="Times New Roman" panose="02020603050405020304" pitchFamily="18" charset="0"/>
              </a:rPr>
              <a:t> </a:t>
            </a:r>
            <a:r>
              <a:rPr lang="en-GB" sz="3000" b="1" i="0" u="none" strike="noStrike" dirty="0" err="1">
                <a:solidFill>
                  <a:srgbClr val="0070C0"/>
                </a:solidFill>
                <a:effectLst/>
                <a:latin typeface="Times New Roman" panose="02020603050405020304" pitchFamily="18" charset="0"/>
                <a:cs typeface="Times New Roman" panose="02020603050405020304" pitchFamily="18" charset="0"/>
              </a:rPr>
              <a:t>kết</a:t>
            </a:r>
            <a:r>
              <a:rPr lang="en-GB" sz="3000" b="1" i="0" u="none" strike="noStrike" dirty="0">
                <a:solidFill>
                  <a:srgbClr val="0070C0"/>
                </a:solidFill>
                <a:effectLst/>
                <a:latin typeface="Times New Roman" panose="02020603050405020304" pitchFamily="18" charset="0"/>
                <a:cs typeface="Times New Roman" panose="02020603050405020304" pitchFamily="18" charset="0"/>
              </a:rPr>
              <a:t> </a:t>
            </a:r>
            <a:r>
              <a:rPr lang="en-GB" sz="3000" b="1" i="0" u="none" strike="noStrike" dirty="0" err="1">
                <a:solidFill>
                  <a:srgbClr val="0070C0"/>
                </a:solidFill>
                <a:effectLst/>
                <a:latin typeface="Times New Roman" panose="02020603050405020304" pitchFamily="18" charset="0"/>
                <a:cs typeface="Times New Roman" panose="02020603050405020304" pitchFamily="18" charset="0"/>
              </a:rPr>
              <a:t>hôn</a:t>
            </a:r>
            <a:r>
              <a:rPr lang="vi-VN" sz="3000" b="1" i="0" u="none" strike="noStrike" dirty="0">
                <a:solidFill>
                  <a:srgbClr val="0070C0"/>
                </a:solidFill>
                <a:effectLst/>
                <a:latin typeface="Times New Roman" panose="02020603050405020304" pitchFamily="18" charset="0"/>
                <a:cs typeface="Times New Roman" panose="02020603050405020304" pitchFamily="18" charset="0"/>
              </a:rPr>
              <a:t> (Luật HNGĐ 2014)</a:t>
            </a:r>
            <a:endParaRPr lang="en-GB" sz="3000" b="0" i="0" dirty="0">
              <a:solidFill>
                <a:srgbClr val="0070C0"/>
              </a:solidFill>
              <a:effectLst/>
              <a:latin typeface="Times New Roman" panose="02020603050405020304" pitchFamily="18" charset="0"/>
              <a:cs typeface="Times New Roman" panose="02020603050405020304" pitchFamily="18" charset="0"/>
            </a:endParaRPr>
          </a:p>
          <a:p>
            <a:pPr marL="0" indent="0" algn="l">
              <a:lnSpc>
                <a:spcPct val="130000"/>
              </a:lnSpc>
              <a:spcBef>
                <a:spcPts val="600"/>
              </a:spcBef>
              <a:spcAft>
                <a:spcPts val="600"/>
              </a:spcAft>
              <a:buNone/>
            </a:pPr>
            <a:r>
              <a:rPr lang="en-GB" sz="3000" b="0" i="0" dirty="0">
                <a:solidFill>
                  <a:srgbClr val="0070C0"/>
                </a:solidFill>
                <a:effectLst/>
                <a:latin typeface="Times New Roman" panose="02020603050405020304" pitchFamily="18" charset="0"/>
                <a:cs typeface="Times New Roman" panose="02020603050405020304" pitchFamily="18" charset="0"/>
              </a:rPr>
              <a:t>1. Nam, </a:t>
            </a:r>
            <a:r>
              <a:rPr lang="en-GB" sz="3000" b="0" i="0" dirty="0" err="1">
                <a:solidFill>
                  <a:srgbClr val="0070C0"/>
                </a:solidFill>
                <a:effectLst/>
                <a:latin typeface="Times New Roman" panose="02020603050405020304" pitchFamily="18" charset="0"/>
                <a:cs typeface="Times New Roman" panose="02020603050405020304" pitchFamily="18" charset="0"/>
              </a:rPr>
              <a:t>nữ</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kết</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hôn</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với</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nhau</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phải</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tuân</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theo</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các</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điều</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kiện</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sau</a:t>
            </a:r>
            <a:r>
              <a:rPr lang="en-GB" sz="3000" b="0" i="0" dirty="0">
                <a:solidFill>
                  <a:srgbClr val="0070C0"/>
                </a:solidFill>
                <a:effectLst/>
                <a:latin typeface="Times New Roman" panose="02020603050405020304" pitchFamily="18" charset="0"/>
                <a:cs typeface="Times New Roman" panose="02020603050405020304" pitchFamily="18" charset="0"/>
              </a:rPr>
              <a:t> </a:t>
            </a:r>
            <a:r>
              <a:rPr lang="en-GB" sz="3000" b="0" i="0" dirty="0" err="1">
                <a:solidFill>
                  <a:srgbClr val="0070C0"/>
                </a:solidFill>
                <a:effectLst/>
                <a:latin typeface="Times New Roman" panose="02020603050405020304" pitchFamily="18" charset="0"/>
                <a:cs typeface="Times New Roman" panose="02020603050405020304" pitchFamily="18" charset="0"/>
              </a:rPr>
              <a:t>đây</a:t>
            </a:r>
            <a:r>
              <a:rPr lang="en-GB" sz="3000" b="0" i="0" dirty="0">
                <a:solidFill>
                  <a:srgbClr val="0070C0"/>
                </a:solidFill>
                <a:effectLst/>
                <a:latin typeface="Times New Roman" panose="02020603050405020304" pitchFamily="18" charset="0"/>
                <a:cs typeface="Times New Roman" panose="02020603050405020304" pitchFamily="18" charset="0"/>
              </a:rPr>
              <a:t>:</a:t>
            </a:r>
          </a:p>
          <a:p>
            <a:pPr marL="0" indent="0" algn="l">
              <a:lnSpc>
                <a:spcPct val="130000"/>
              </a:lnSpc>
              <a:spcBef>
                <a:spcPts val="600"/>
              </a:spcBef>
              <a:spcAft>
                <a:spcPts val="600"/>
              </a:spcAft>
              <a:buNone/>
            </a:pPr>
            <a:r>
              <a:rPr lang="en-GB" sz="3000" b="1" i="1" dirty="0">
                <a:solidFill>
                  <a:srgbClr val="0070C0"/>
                </a:solidFill>
                <a:effectLst/>
                <a:latin typeface="Times New Roman" panose="02020603050405020304" pitchFamily="18" charset="0"/>
                <a:cs typeface="Times New Roman" panose="02020603050405020304" pitchFamily="18" charset="0"/>
              </a:rPr>
              <a:t>a) Nam </a:t>
            </a:r>
            <a:r>
              <a:rPr lang="en-GB" sz="3000" b="1" i="1" dirty="0" err="1">
                <a:solidFill>
                  <a:srgbClr val="0070C0"/>
                </a:solidFill>
                <a:effectLst/>
                <a:latin typeface="Times New Roman" panose="02020603050405020304" pitchFamily="18" charset="0"/>
                <a:cs typeface="Times New Roman" panose="02020603050405020304" pitchFamily="18" charset="0"/>
              </a:rPr>
              <a:t>từ</a:t>
            </a:r>
            <a:r>
              <a:rPr lang="en-GB" sz="3000" b="1" i="1" dirty="0">
                <a:solidFill>
                  <a:srgbClr val="0070C0"/>
                </a:solidFill>
                <a:effectLst/>
                <a:latin typeface="Times New Roman" panose="02020603050405020304" pitchFamily="18" charset="0"/>
                <a:cs typeface="Times New Roman" panose="02020603050405020304" pitchFamily="18" charset="0"/>
              </a:rPr>
              <a:t> </a:t>
            </a:r>
            <a:r>
              <a:rPr lang="en-GB" sz="3000" b="1" i="1" dirty="0" err="1">
                <a:solidFill>
                  <a:srgbClr val="0070C0"/>
                </a:solidFill>
                <a:effectLst/>
                <a:latin typeface="Times New Roman" panose="02020603050405020304" pitchFamily="18" charset="0"/>
                <a:cs typeface="Times New Roman" panose="02020603050405020304" pitchFamily="18" charset="0"/>
              </a:rPr>
              <a:t>đủ</a:t>
            </a:r>
            <a:r>
              <a:rPr lang="en-GB" sz="3000" b="1" i="1" dirty="0">
                <a:solidFill>
                  <a:srgbClr val="0070C0"/>
                </a:solidFill>
                <a:effectLst/>
                <a:latin typeface="Times New Roman" panose="02020603050405020304" pitchFamily="18" charset="0"/>
                <a:cs typeface="Times New Roman" panose="02020603050405020304" pitchFamily="18" charset="0"/>
              </a:rPr>
              <a:t> 20 </a:t>
            </a:r>
            <a:r>
              <a:rPr lang="en-GB" sz="3000" b="1" i="1" dirty="0" err="1">
                <a:solidFill>
                  <a:srgbClr val="0070C0"/>
                </a:solidFill>
                <a:effectLst/>
                <a:latin typeface="Times New Roman" panose="02020603050405020304" pitchFamily="18" charset="0"/>
                <a:cs typeface="Times New Roman" panose="02020603050405020304" pitchFamily="18" charset="0"/>
              </a:rPr>
              <a:t>tuổi</a:t>
            </a:r>
            <a:r>
              <a:rPr lang="en-GB" sz="3000" b="1" i="1" dirty="0">
                <a:solidFill>
                  <a:srgbClr val="0070C0"/>
                </a:solidFill>
                <a:effectLst/>
                <a:latin typeface="Times New Roman" panose="02020603050405020304" pitchFamily="18" charset="0"/>
                <a:cs typeface="Times New Roman" panose="02020603050405020304" pitchFamily="18" charset="0"/>
              </a:rPr>
              <a:t> </a:t>
            </a:r>
            <a:r>
              <a:rPr lang="en-GB" sz="3000" b="1" i="1" dirty="0" err="1">
                <a:solidFill>
                  <a:srgbClr val="0070C0"/>
                </a:solidFill>
                <a:effectLst/>
                <a:latin typeface="Times New Roman" panose="02020603050405020304" pitchFamily="18" charset="0"/>
                <a:cs typeface="Times New Roman" panose="02020603050405020304" pitchFamily="18" charset="0"/>
              </a:rPr>
              <a:t>trở</a:t>
            </a:r>
            <a:r>
              <a:rPr lang="en-GB" sz="3000" b="1" i="1" dirty="0">
                <a:solidFill>
                  <a:srgbClr val="0070C0"/>
                </a:solidFill>
                <a:effectLst/>
                <a:latin typeface="Times New Roman" panose="02020603050405020304" pitchFamily="18" charset="0"/>
                <a:cs typeface="Times New Roman" panose="02020603050405020304" pitchFamily="18" charset="0"/>
              </a:rPr>
              <a:t> </a:t>
            </a:r>
            <a:r>
              <a:rPr lang="en-GB" sz="3000" b="1" i="1" dirty="0" err="1">
                <a:solidFill>
                  <a:srgbClr val="0070C0"/>
                </a:solidFill>
                <a:effectLst/>
                <a:latin typeface="Times New Roman" panose="02020603050405020304" pitchFamily="18" charset="0"/>
                <a:cs typeface="Times New Roman" panose="02020603050405020304" pitchFamily="18" charset="0"/>
              </a:rPr>
              <a:t>lên</a:t>
            </a:r>
            <a:r>
              <a:rPr lang="en-GB" sz="3000" b="1" i="1" dirty="0">
                <a:solidFill>
                  <a:srgbClr val="0070C0"/>
                </a:solidFill>
                <a:effectLst/>
                <a:latin typeface="Times New Roman" panose="02020603050405020304" pitchFamily="18" charset="0"/>
                <a:cs typeface="Times New Roman" panose="02020603050405020304" pitchFamily="18" charset="0"/>
              </a:rPr>
              <a:t>, </a:t>
            </a:r>
            <a:r>
              <a:rPr lang="en-GB" sz="3000" b="1" i="1" dirty="0" err="1">
                <a:solidFill>
                  <a:srgbClr val="0070C0"/>
                </a:solidFill>
                <a:effectLst/>
                <a:latin typeface="Times New Roman" panose="02020603050405020304" pitchFamily="18" charset="0"/>
                <a:cs typeface="Times New Roman" panose="02020603050405020304" pitchFamily="18" charset="0"/>
              </a:rPr>
              <a:t>nữ</a:t>
            </a:r>
            <a:r>
              <a:rPr lang="en-GB" sz="3000" b="1" i="1" dirty="0">
                <a:solidFill>
                  <a:srgbClr val="0070C0"/>
                </a:solidFill>
                <a:effectLst/>
                <a:latin typeface="Times New Roman" panose="02020603050405020304" pitchFamily="18" charset="0"/>
                <a:cs typeface="Times New Roman" panose="02020603050405020304" pitchFamily="18" charset="0"/>
              </a:rPr>
              <a:t> </a:t>
            </a:r>
            <a:r>
              <a:rPr lang="en-GB" sz="3000" b="1" i="1" dirty="0" err="1">
                <a:solidFill>
                  <a:srgbClr val="0070C0"/>
                </a:solidFill>
                <a:effectLst/>
                <a:latin typeface="Times New Roman" panose="02020603050405020304" pitchFamily="18" charset="0"/>
                <a:cs typeface="Times New Roman" panose="02020603050405020304" pitchFamily="18" charset="0"/>
              </a:rPr>
              <a:t>từ</a:t>
            </a:r>
            <a:r>
              <a:rPr lang="en-GB" sz="3000" b="1" i="1" dirty="0">
                <a:solidFill>
                  <a:srgbClr val="0070C0"/>
                </a:solidFill>
                <a:effectLst/>
                <a:latin typeface="Times New Roman" panose="02020603050405020304" pitchFamily="18" charset="0"/>
                <a:cs typeface="Times New Roman" panose="02020603050405020304" pitchFamily="18" charset="0"/>
              </a:rPr>
              <a:t> </a:t>
            </a:r>
            <a:r>
              <a:rPr lang="en-GB" sz="3000" b="1" i="1" dirty="0" err="1">
                <a:solidFill>
                  <a:srgbClr val="0070C0"/>
                </a:solidFill>
                <a:effectLst/>
                <a:latin typeface="Times New Roman" panose="02020603050405020304" pitchFamily="18" charset="0"/>
                <a:cs typeface="Times New Roman" panose="02020603050405020304" pitchFamily="18" charset="0"/>
              </a:rPr>
              <a:t>đủ</a:t>
            </a:r>
            <a:r>
              <a:rPr lang="en-GB" sz="3000" b="1" i="1" dirty="0">
                <a:solidFill>
                  <a:srgbClr val="0070C0"/>
                </a:solidFill>
                <a:effectLst/>
                <a:latin typeface="Times New Roman" panose="02020603050405020304" pitchFamily="18" charset="0"/>
                <a:cs typeface="Times New Roman" panose="02020603050405020304" pitchFamily="18" charset="0"/>
              </a:rPr>
              <a:t> 18 </a:t>
            </a:r>
            <a:r>
              <a:rPr lang="en-GB" sz="3000" b="1" i="1" dirty="0" err="1">
                <a:solidFill>
                  <a:srgbClr val="0070C0"/>
                </a:solidFill>
                <a:effectLst/>
                <a:latin typeface="Times New Roman" panose="02020603050405020304" pitchFamily="18" charset="0"/>
                <a:cs typeface="Times New Roman" panose="02020603050405020304" pitchFamily="18" charset="0"/>
              </a:rPr>
              <a:t>tuổi</a:t>
            </a:r>
            <a:r>
              <a:rPr lang="en-GB" sz="3000" b="1" i="1" dirty="0">
                <a:solidFill>
                  <a:srgbClr val="0070C0"/>
                </a:solidFill>
                <a:effectLst/>
                <a:latin typeface="Times New Roman" panose="02020603050405020304" pitchFamily="18" charset="0"/>
                <a:cs typeface="Times New Roman" panose="02020603050405020304" pitchFamily="18" charset="0"/>
              </a:rPr>
              <a:t> </a:t>
            </a:r>
            <a:r>
              <a:rPr lang="en-GB" sz="3000" b="1" i="1" dirty="0" err="1">
                <a:solidFill>
                  <a:srgbClr val="0070C0"/>
                </a:solidFill>
                <a:effectLst/>
                <a:latin typeface="Times New Roman" panose="02020603050405020304" pitchFamily="18" charset="0"/>
                <a:cs typeface="Times New Roman" panose="02020603050405020304" pitchFamily="18" charset="0"/>
              </a:rPr>
              <a:t>trở</a:t>
            </a:r>
            <a:r>
              <a:rPr lang="en-GB" sz="3000" b="1" i="1" dirty="0">
                <a:solidFill>
                  <a:srgbClr val="0070C0"/>
                </a:solidFill>
                <a:effectLst/>
                <a:latin typeface="Times New Roman" panose="02020603050405020304" pitchFamily="18" charset="0"/>
                <a:cs typeface="Times New Roman" panose="02020603050405020304" pitchFamily="18" charset="0"/>
              </a:rPr>
              <a:t> </a:t>
            </a:r>
            <a:r>
              <a:rPr lang="en-GB" sz="3000" b="1" i="1" dirty="0" err="1">
                <a:solidFill>
                  <a:srgbClr val="0070C0"/>
                </a:solidFill>
                <a:effectLst/>
                <a:latin typeface="Times New Roman" panose="02020603050405020304" pitchFamily="18" charset="0"/>
                <a:cs typeface="Times New Roman" panose="02020603050405020304" pitchFamily="18" charset="0"/>
              </a:rPr>
              <a:t>lên</a:t>
            </a:r>
            <a:r>
              <a:rPr lang="en-GB" sz="3000" b="1" i="1" dirty="0">
                <a:solidFill>
                  <a:srgbClr val="0070C0"/>
                </a:solidFill>
                <a:effectLst/>
                <a:latin typeface="Times New Roman" panose="02020603050405020304" pitchFamily="18" charset="0"/>
                <a:cs typeface="Times New Roman" panose="02020603050405020304" pitchFamily="18" charset="0"/>
              </a:rPr>
              <a:t>;</a:t>
            </a:r>
            <a:r>
              <a:rPr lang="vi-VN" sz="3000" b="1" i="1" dirty="0">
                <a:solidFill>
                  <a:srgbClr val="0070C0"/>
                </a:solidFill>
                <a:effectLst/>
                <a:latin typeface="Times New Roman" panose="02020603050405020304" pitchFamily="18" charset="0"/>
                <a:cs typeface="Times New Roman" panose="02020603050405020304" pitchFamily="18" charset="0"/>
              </a:rPr>
              <a:t>”</a:t>
            </a:r>
            <a:endParaRPr lang="en-GB" sz="3000" b="1" i="1" dirty="0">
              <a:solidFill>
                <a:srgbClr val="0070C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4492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2EFB-96F7-35EE-ADC5-130C693A2D00}"/>
              </a:ext>
            </a:extLst>
          </p:cNvPr>
          <p:cNvSpPr>
            <a:spLocks noGrp="1"/>
          </p:cNvSpPr>
          <p:nvPr>
            <p:ph type="title"/>
          </p:nvPr>
        </p:nvSpPr>
        <p:spPr>
          <a:xfrm>
            <a:off x="1066800" y="269531"/>
            <a:ext cx="10058400" cy="579555"/>
          </a:xfrm>
          <a:solidFill>
            <a:schemeClr val="accent1">
              <a:lumMod val="20000"/>
              <a:lumOff val="80000"/>
            </a:schemeClr>
          </a:solidFill>
        </p:spPr>
        <p:txBody>
          <a:bodyPr>
            <a:normAutofit fontScale="90000"/>
          </a:bodyPr>
          <a:lstStyle/>
          <a:p>
            <a:r>
              <a:rPr lang="vi-VN" sz="3600" b="1" dirty="0">
                <a:solidFill>
                  <a:srgbClr val="002060"/>
                </a:solidFill>
                <a:latin typeface="Times New Roman" panose="02020603050405020304" pitchFamily="18" charset="0"/>
                <a:cs typeface="Times New Roman" panose="02020603050405020304" pitchFamily="18" charset="0"/>
              </a:rPr>
              <a:t>Năng lực chủ thể của pháp nhân</a:t>
            </a:r>
            <a:endParaRPr lang="en-GB"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1F9578-535D-CFC0-38BF-8A5F2EEDF20F}"/>
              </a:ext>
            </a:extLst>
          </p:cNvPr>
          <p:cNvSpPr>
            <a:spLocks noGrp="1"/>
          </p:cNvSpPr>
          <p:nvPr>
            <p:ph idx="1"/>
          </p:nvPr>
        </p:nvSpPr>
        <p:spPr>
          <a:xfrm>
            <a:off x="391886" y="1208313"/>
            <a:ext cx="11397343" cy="5094515"/>
          </a:xfrm>
        </p:spPr>
        <p:txBody>
          <a:bodyPr/>
          <a:lstStyle/>
          <a:p>
            <a:pPr marL="0" indent="0" algn="just" eaLnBrk="1" fontAlgn="auto" hangingPunct="1">
              <a:lnSpc>
                <a:spcPct val="120000"/>
              </a:lnSpc>
              <a:spcBef>
                <a:spcPts val="600"/>
              </a:spcBef>
              <a:spcAft>
                <a:spcPts val="600"/>
              </a:spcAft>
              <a:buClrTx/>
              <a:buSzPct val="100000"/>
              <a:buNone/>
              <a:defRPr/>
            </a:pPr>
            <a:r>
              <a:rPr lang="en-US" sz="3200" i="1" dirty="0">
                <a:solidFill>
                  <a:srgbClr val="C00000"/>
                </a:solidFill>
                <a:latin typeface="Times New Roman" panose="02020603050405020304" pitchFamily="18" charset="0"/>
                <a:cs typeface="Times New Roman" panose="02020603050405020304" pitchFamily="18" charset="0"/>
              </a:rPr>
              <a:t> </a:t>
            </a:r>
            <a:r>
              <a:rPr lang="vi-VN" sz="3200" i="1"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Năng</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lực</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pháp</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luật</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của</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pháp</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nhân</a:t>
            </a:r>
            <a:r>
              <a:rPr lang="en-US" sz="3200" dirty="0">
                <a:solidFill>
                  <a:srgbClr val="C00000"/>
                </a:solidFill>
                <a:latin typeface="Times New Roman" panose="02020603050405020304" pitchFamily="18" charset="0"/>
                <a:cs typeface="Times New Roman" panose="02020603050405020304" pitchFamily="18" charset="0"/>
              </a:rPr>
              <a:t>:</a:t>
            </a:r>
          </a:p>
          <a:p>
            <a:pPr marL="914400" indent="-457200" algn="just" eaLnBrk="1" fontAlgn="auto" hangingPunct="1">
              <a:lnSpc>
                <a:spcPct val="120000"/>
              </a:lnSpc>
              <a:spcBef>
                <a:spcPts val="600"/>
              </a:spcBef>
              <a:spcAft>
                <a:spcPts val="600"/>
              </a:spcAft>
              <a:buClr>
                <a:schemeClr val="tx1"/>
              </a:buClr>
              <a:buSzPct val="100000"/>
              <a:buFont typeface="Wingdings" panose="05000000000000000000" pitchFamily="2" charset="2"/>
              <a:buChar char="q"/>
              <a:defRPr/>
            </a:pP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CQNN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thẩm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sổ</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a:t>
            </a:r>
          </a:p>
          <a:p>
            <a:pPr marL="914400" indent="-457200" algn="just" eaLnBrk="1" fontAlgn="auto" hangingPunct="1">
              <a:lnSpc>
                <a:spcPct val="120000"/>
              </a:lnSpc>
              <a:spcBef>
                <a:spcPts val="600"/>
              </a:spcBef>
              <a:spcAft>
                <a:spcPts val="600"/>
              </a:spcAft>
              <a:buClr>
                <a:schemeClr val="tx1"/>
              </a:buClr>
              <a:buSzPct val="100000"/>
              <a:buFont typeface="Wingdings" panose="05000000000000000000" pitchFamily="2" charset="2"/>
              <a:buChar char="q"/>
              <a:defRPr/>
            </a:pPr>
            <a:r>
              <a:rPr lang="en-US" sz="3200" dirty="0" err="1">
                <a:latin typeface="Times New Roman" panose="02020603050405020304" pitchFamily="18" charset="0"/>
                <a:cs typeface="Times New Roman" panose="02020603050405020304" pitchFamily="18" charset="0"/>
              </a:rPr>
              <a:t>Chấm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dứt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chấm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dứt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nhân</a:t>
            </a:r>
            <a:r>
              <a:rPr lang="en-US" sz="3200" dirty="0">
                <a:latin typeface="Times New Roman" panose="02020603050405020304" pitchFamily="18" charset="0"/>
                <a:cs typeface="Times New Roman" panose="02020603050405020304" pitchFamily="18" charset="0"/>
              </a:rPr>
              <a:t>.</a:t>
            </a:r>
          </a:p>
          <a:p>
            <a:pPr marL="0" indent="0" algn="just" eaLnBrk="1" fontAlgn="auto" hangingPunct="1">
              <a:lnSpc>
                <a:spcPct val="120000"/>
              </a:lnSpc>
              <a:spcBef>
                <a:spcPts val="600"/>
              </a:spcBef>
              <a:spcAft>
                <a:spcPts val="600"/>
              </a:spcAft>
              <a:buClrTx/>
              <a:buSzPct val="100000"/>
              <a:buNone/>
              <a:defRPr/>
            </a:pPr>
            <a:r>
              <a:rPr lang="en-US" sz="3200" i="1" dirty="0">
                <a:latin typeface="Times New Roman" panose="02020603050405020304" pitchFamily="18" charset="0"/>
                <a:cs typeface="Times New Roman" panose="02020603050405020304" pitchFamily="18" charset="0"/>
              </a:rPr>
              <a:t> </a:t>
            </a:r>
            <a:r>
              <a:rPr lang="vi-VN" sz="3200" i="1"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Năng</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lực</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hành</a:t>
            </a:r>
            <a:r>
              <a:rPr lang="en-US" sz="3200" dirty="0">
                <a:solidFill>
                  <a:srgbClr val="C00000"/>
                </a:solidFill>
                <a:latin typeface="Times New Roman" panose="02020603050405020304" pitchFamily="18" charset="0"/>
                <a:cs typeface="Times New Roman" panose="02020603050405020304" pitchFamily="18" charset="0"/>
              </a:rPr>
              <a:t> vi: </a:t>
            </a:r>
            <a:r>
              <a:rPr lang="en-US" sz="3200" dirty="0" err="1">
                <a:latin typeface="Times New Roman" panose="02020603050405020304" pitchFamily="18" charset="0"/>
                <a:cs typeface="Times New Roman" panose="02020603050405020304" pitchFamily="18" charset="0"/>
              </a:rPr>
              <a:t>thường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chấm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dứt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NLPL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nhân</a:t>
            </a:r>
            <a:r>
              <a:rPr lang="en-US" sz="3200" dirty="0">
                <a:latin typeface="Times New Roman" panose="02020603050405020304" pitchFamily="18" charset="0"/>
                <a:cs typeface="Times New Roman" panose="02020603050405020304" pitchFamily="18" charset="0"/>
              </a:rPr>
              <a:t>. </a:t>
            </a:r>
          </a:p>
          <a:p>
            <a:pPr marL="0" indent="0">
              <a:buNone/>
            </a:pPr>
            <a:endParaRPr lang="en-GB" dirty="0"/>
          </a:p>
        </p:txBody>
      </p:sp>
    </p:spTree>
    <p:extLst>
      <p:ext uri="{BB962C8B-B14F-4D97-AF65-F5344CB8AC3E}">
        <p14:creationId xmlns:p14="http://schemas.microsoft.com/office/powerpoint/2010/main" val="19178867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B5B5-8D33-D785-BC28-E8725639B62A}"/>
              </a:ext>
            </a:extLst>
          </p:cNvPr>
          <p:cNvSpPr>
            <a:spLocks noGrp="1"/>
          </p:cNvSpPr>
          <p:nvPr>
            <p:ph type="title"/>
          </p:nvPr>
        </p:nvSpPr>
        <p:spPr>
          <a:xfrm>
            <a:off x="1066800" y="326571"/>
            <a:ext cx="10058400" cy="527739"/>
          </a:xfrm>
          <a:solidFill>
            <a:schemeClr val="accent1">
              <a:lumMod val="20000"/>
              <a:lumOff val="80000"/>
            </a:schemeClr>
          </a:solidFill>
        </p:spPr>
        <p:txBody>
          <a:bodyPr>
            <a:normAutofit fontScale="90000"/>
          </a:bodyPr>
          <a:lstStyle/>
          <a:p>
            <a:r>
              <a:rPr lang="vi-VN" sz="4000" b="1" dirty="0">
                <a:solidFill>
                  <a:schemeClr val="tx1"/>
                </a:solidFill>
                <a:latin typeface="Times New Roman" panose="02020603050405020304" pitchFamily="18" charset="0"/>
                <a:cs typeface="Times New Roman" panose="02020603050405020304" pitchFamily="18" charset="0"/>
              </a:rPr>
              <a:t>4.2.2 Nội dung của QHPL</a:t>
            </a:r>
            <a:endParaRPr lang="en-GB"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07AB84-6881-5F82-63D6-8CFD94EB4CD9}"/>
              </a:ext>
            </a:extLst>
          </p:cNvPr>
          <p:cNvSpPr>
            <a:spLocks noGrp="1"/>
          </p:cNvSpPr>
          <p:nvPr>
            <p:ph idx="1"/>
          </p:nvPr>
        </p:nvSpPr>
        <p:spPr>
          <a:xfrm>
            <a:off x="370114" y="1012371"/>
            <a:ext cx="11375571" cy="5519058"/>
          </a:xfrm>
        </p:spPr>
        <p:txBody>
          <a:bodyPr>
            <a:normAutofit/>
          </a:bodyPr>
          <a:lstStyle/>
          <a:p>
            <a:pPr marL="0" indent="0" algn="just">
              <a:lnSpc>
                <a:spcPct val="150000"/>
              </a:lnSpc>
              <a:buNone/>
            </a:pPr>
            <a:r>
              <a:rPr lang="en-US" sz="3200" dirty="0" err="1">
                <a:latin typeface="Times New Roman" panose="02020603050405020304" pitchFamily="18" charset="0"/>
                <a:cs typeface="Times New Roman" panose="02020603050405020304" pitchFamily="18" charset="0"/>
              </a:rPr>
              <a:t>Nội</a:t>
            </a:r>
            <a:r>
              <a:rPr lang="en-US" sz="3200" dirty="0">
                <a:latin typeface="Times New Roman" panose="02020603050405020304" pitchFamily="18" charset="0"/>
                <a:cs typeface="Times New Roman" panose="02020603050405020304" pitchFamily="18" charset="0"/>
              </a:rPr>
              <a:t> dung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QHPL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tổng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nghĩa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vụ</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lý</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chủ</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a:t>
            </a:r>
            <a:r>
              <a:rPr lang="en-US" sz="3200" dirty="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pPr marL="0" indent="0" algn="just">
              <a:lnSpc>
                <a:spcPct val="150000"/>
              </a:lnSpc>
              <a:buNone/>
            </a:pPr>
            <a:r>
              <a:rPr lang="vi-VN" sz="3200" b="1" dirty="0">
                <a:latin typeface="Times New Roman" panose="02020603050405020304" pitchFamily="18" charset="0"/>
                <a:cs typeface="Times New Roman" panose="02020603050405020304" pitchFamily="18" charset="0"/>
              </a:rPr>
              <a:t>- Quyền của chủ thể.</a:t>
            </a:r>
          </a:p>
          <a:p>
            <a:pPr marL="0" indent="0" algn="just">
              <a:lnSpc>
                <a:spcPct val="150000"/>
              </a:lnSpc>
              <a:buNone/>
            </a:pPr>
            <a:r>
              <a:rPr lang="vi-VN" sz="3200" b="1" dirty="0">
                <a:latin typeface="Times New Roman" panose="02020603050405020304" pitchFamily="18" charset="0"/>
                <a:cs typeface="Times New Roman" panose="02020603050405020304" pitchFamily="18" charset="0"/>
              </a:rPr>
              <a:t>- Nghĩa vụ của chủ thể.</a:t>
            </a:r>
            <a:endParaRPr lang="vi-VN" sz="3200" b="1" dirty="0">
              <a:solidFill>
                <a:srgbClr val="0070C0"/>
              </a:solidFill>
              <a:latin typeface="Times New Roman" panose="02020603050405020304" pitchFamily="18" charset="0"/>
              <a:cs typeface="Times New Roman" panose="02020603050405020304" pitchFamily="18" charset="0"/>
            </a:endParaRPr>
          </a:p>
          <a:p>
            <a:pPr marL="0" indent="0" algn="just">
              <a:lnSpc>
                <a:spcPct val="150000"/>
              </a:lnSpc>
              <a:buNone/>
            </a:pPr>
            <a:r>
              <a:rPr lang="vi-VN" sz="3200" b="1" dirty="0">
                <a:solidFill>
                  <a:srgbClr val="0070C0"/>
                </a:solidFill>
                <a:latin typeface="Times New Roman" panose="02020603050405020304" pitchFamily="18" charset="0"/>
                <a:cs typeface="Times New Roman" panose="02020603050405020304" pitchFamily="18" charset="0"/>
              </a:rPr>
              <a:t>Ví dụ: </a:t>
            </a:r>
            <a:r>
              <a:rPr lang="en-US" sz="3200" b="1" dirty="0">
                <a:solidFill>
                  <a:srgbClr val="0070C0"/>
                </a:solidFill>
                <a:latin typeface="Times New Roman" panose="02020603050405020304" pitchFamily="18" charset="0"/>
                <a:cs typeface="Times New Roman" panose="02020603050405020304" pitchFamily="18" charset="0"/>
              </a:rPr>
              <a:t>A </a:t>
            </a:r>
            <a:r>
              <a:rPr lang="en-US" sz="3200" b="1" dirty="0" err="1">
                <a:solidFill>
                  <a:srgbClr val="0070C0"/>
                </a:solidFill>
                <a:latin typeface="Times New Roman" panose="02020603050405020304" pitchFamily="18" charset="0"/>
                <a:cs typeface="Times New Roman" panose="02020603050405020304" pitchFamily="18" charset="0"/>
              </a:rPr>
              <a:t>và</a:t>
            </a:r>
            <a:r>
              <a:rPr lang="en-US" sz="3200" b="1" dirty="0">
                <a:solidFill>
                  <a:srgbClr val="0070C0"/>
                </a:solidFill>
                <a:latin typeface="Times New Roman" panose="02020603050405020304" pitchFamily="18" charset="0"/>
                <a:cs typeface="Times New Roman" panose="02020603050405020304" pitchFamily="18" charset="0"/>
              </a:rPr>
              <a:t> B </a:t>
            </a:r>
            <a:r>
              <a:rPr lang="en-US" sz="3200" b="1" dirty="0" err="1">
                <a:solidFill>
                  <a:srgbClr val="0070C0"/>
                </a:solidFill>
                <a:latin typeface="Times New Roman" panose="02020603050405020304" pitchFamily="18" charset="0"/>
                <a:cs typeface="Times New Roman" panose="02020603050405020304" pitchFamily="18" charset="0"/>
              </a:rPr>
              <a:t>ký</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kết</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Hợp</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đồng</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về</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việc</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chuyển</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nhượng</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quyền</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sở</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hữu</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căn</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hộ</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dirty="0" err="1">
                <a:solidFill>
                  <a:srgbClr val="0070C0"/>
                </a:solidFill>
                <a:latin typeface="Times New Roman" panose="02020603050405020304" pitchFamily="18" charset="0"/>
                <a:cs typeface="Times New Roman" panose="02020603050405020304" pitchFamily="18" charset="0"/>
              </a:rPr>
              <a:t>của</a:t>
            </a:r>
            <a:r>
              <a:rPr lang="en-US" sz="3200" b="1" dirty="0">
                <a:solidFill>
                  <a:srgbClr val="0070C0"/>
                </a:solidFill>
                <a:latin typeface="Times New Roman" panose="02020603050405020304" pitchFamily="18" charset="0"/>
                <a:cs typeface="Times New Roman" panose="02020603050405020304" pitchFamily="18" charset="0"/>
              </a:rPr>
              <a:t> A </a:t>
            </a:r>
            <a:r>
              <a:rPr lang="en-US" sz="3200" b="1" dirty="0" err="1">
                <a:solidFill>
                  <a:srgbClr val="0070C0"/>
                </a:solidFill>
                <a:latin typeface="Times New Roman" panose="02020603050405020304" pitchFamily="18" charset="0"/>
                <a:cs typeface="Times New Roman" panose="02020603050405020304" pitchFamily="18" charset="0"/>
              </a:rPr>
              <a:t>cho</a:t>
            </a:r>
            <a:r>
              <a:rPr lang="en-US" sz="3200" b="1" dirty="0">
                <a:solidFill>
                  <a:srgbClr val="0070C0"/>
                </a:solidFill>
                <a:latin typeface="Times New Roman" panose="02020603050405020304" pitchFamily="18" charset="0"/>
                <a:cs typeface="Times New Roman" panose="02020603050405020304" pitchFamily="18" charset="0"/>
              </a:rPr>
              <a:t> B.</a:t>
            </a:r>
          </a:p>
          <a:p>
            <a:pPr marL="0" indent="0" algn="just">
              <a:lnSpc>
                <a:spcPct val="150000"/>
              </a:lnSpc>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051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B8AC-E65C-F9FE-6307-A3258BAB665E}"/>
              </a:ext>
            </a:extLst>
          </p:cNvPr>
          <p:cNvSpPr>
            <a:spLocks noGrp="1"/>
          </p:cNvSpPr>
          <p:nvPr>
            <p:ph type="title"/>
          </p:nvPr>
        </p:nvSpPr>
        <p:spPr>
          <a:xfrm>
            <a:off x="1066800" y="307630"/>
            <a:ext cx="10058400" cy="756339"/>
          </a:xfrm>
          <a:solidFill>
            <a:schemeClr val="accent1">
              <a:lumMod val="20000"/>
              <a:lumOff val="80000"/>
            </a:schemeClr>
          </a:solidFill>
        </p:spPr>
        <p:txBody>
          <a:bodyPr>
            <a:normAutofit/>
          </a:bodyPr>
          <a:lstStyle/>
          <a:p>
            <a:pPr algn="ctr"/>
            <a:r>
              <a:rPr lang="vi-VN" sz="4000" b="1" dirty="0">
                <a:solidFill>
                  <a:srgbClr val="0070C0"/>
                </a:solidFill>
                <a:latin typeface="Times New Roman" panose="02020603050405020304" pitchFamily="18" charset="0"/>
                <a:cs typeface="Times New Roman" panose="02020603050405020304" pitchFamily="18" charset="0"/>
              </a:rPr>
              <a:t>Quyền của chủ thể</a:t>
            </a:r>
            <a:endParaRPr lang="en-GB"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89D851-70D0-98FF-4956-5F5C77FBDAA8}"/>
              </a:ext>
            </a:extLst>
          </p:cNvPr>
          <p:cNvSpPr>
            <a:spLocks noGrp="1"/>
          </p:cNvSpPr>
          <p:nvPr>
            <p:ph idx="1"/>
          </p:nvPr>
        </p:nvSpPr>
        <p:spPr>
          <a:xfrm>
            <a:off x="500743" y="1404257"/>
            <a:ext cx="11070771" cy="4767943"/>
          </a:xfrm>
        </p:spPr>
        <p:txBody>
          <a:bodyPr>
            <a:normAutofit fontScale="92500" lnSpcReduction="10000"/>
          </a:bodyPr>
          <a:lstStyle/>
          <a:p>
            <a:pPr marL="966787" indent="-457200" algn="just" eaLnBrk="1" fontAlgn="auto" hangingPunct="1">
              <a:lnSpc>
                <a:spcPct val="130000"/>
              </a:lnSpc>
              <a:spcBef>
                <a:spcPts val="1200"/>
              </a:spcBef>
              <a:spcAft>
                <a:spcPts val="1200"/>
              </a:spcAft>
              <a:buClr>
                <a:schemeClr val="tx1"/>
              </a:buClr>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chủ</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a:t>
            </a:r>
          </a:p>
          <a:p>
            <a:pPr marL="966787" lvl="4" indent="-457200" algn="just" eaLnBrk="1" fontAlgn="auto" hangingPunct="1">
              <a:lnSpc>
                <a:spcPct val="130000"/>
              </a:lnSpc>
              <a:spcBef>
                <a:spcPts val="1200"/>
              </a:spcBef>
              <a:spcAft>
                <a:spcPts val="1200"/>
              </a:spcAft>
              <a:buClr>
                <a:schemeClr val="tx1"/>
              </a:buClr>
              <a:buFont typeface="Wingdings" panose="05000000000000000000" pitchFamily="2" charset="2"/>
              <a:buChar char="Ø"/>
              <a:defRPr/>
            </a:pPr>
            <a:r>
              <a:rPr lang="en-US" sz="3200" b="1" dirty="0" err="1">
                <a:latin typeface="Times New Roman" panose="02020603050405020304" pitchFamily="18" charset="0"/>
                <a:cs typeface="Times New Roman" panose="02020603050405020304" pitchFamily="18" charset="0"/>
              </a:rPr>
              <a:t>Yêu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cầu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chủ</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thể</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có</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liên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quan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thực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hiện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đầy</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đủ</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nghĩa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vụ</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yêu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cầu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họ</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chấm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dứt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những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hành</a:t>
            </a:r>
            <a:r>
              <a:rPr lang="en-US" sz="3200" b="1" dirty="0">
                <a:latin typeface="Times New Roman" panose="02020603050405020304" pitchFamily="18" charset="0"/>
                <a:cs typeface="Times New Roman" panose="02020603050405020304" pitchFamily="18" charset="0"/>
              </a:rPr>
              <a:t> vi </a:t>
            </a:r>
            <a:r>
              <a:rPr lang="en-US" sz="3200" b="1" dirty="0" err="1">
                <a:latin typeface="Times New Roman" panose="02020603050405020304" pitchFamily="18" charset="0"/>
                <a:cs typeface="Times New Roman" panose="02020603050405020304" pitchFamily="18" charset="0"/>
              </a:rPr>
              <a:t>cản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trở</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nhằm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đảm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chủ</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mình</a:t>
            </a:r>
            <a:r>
              <a:rPr lang="en-US" sz="3200" dirty="0">
                <a:latin typeface="Times New Roman" panose="02020603050405020304" pitchFamily="18" charset="0"/>
                <a:cs typeface="Times New Roman" panose="02020603050405020304" pitchFamily="18" charset="0"/>
              </a:rPr>
              <a:t>.</a:t>
            </a:r>
          </a:p>
          <a:p>
            <a:pPr marL="966787" lvl="4" indent="-457200" algn="just" eaLnBrk="1" fontAlgn="auto" hangingPunct="1">
              <a:lnSpc>
                <a:spcPct val="130000"/>
              </a:lnSpc>
              <a:spcBef>
                <a:spcPts val="1200"/>
              </a:spcBef>
              <a:spcAft>
                <a:spcPts val="1200"/>
              </a:spcAft>
              <a:buClr>
                <a:schemeClr val="tx1"/>
              </a:buClr>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nước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thẩm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mình</a:t>
            </a:r>
            <a:r>
              <a:rPr lang="en-US" sz="3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71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1308-330B-A6B7-FCA2-9DF4FA64A732}"/>
              </a:ext>
            </a:extLst>
          </p:cNvPr>
          <p:cNvSpPr>
            <a:spLocks noGrp="1"/>
          </p:cNvSpPr>
          <p:nvPr>
            <p:ph type="title"/>
          </p:nvPr>
        </p:nvSpPr>
        <p:spPr>
          <a:xfrm>
            <a:off x="1069848" y="304800"/>
            <a:ext cx="10058400" cy="718457"/>
          </a:xfrm>
          <a:solidFill>
            <a:schemeClr val="accent1">
              <a:lumMod val="20000"/>
              <a:lumOff val="80000"/>
            </a:schemeClr>
          </a:solidFill>
        </p:spPr>
        <p:txBody>
          <a:bodyPr>
            <a:normAutofit/>
          </a:bodyPr>
          <a:lstStyle/>
          <a:p>
            <a:pPr algn="ctr"/>
            <a:r>
              <a:rPr lang="vi-VN" sz="4000" b="1" dirty="0">
                <a:solidFill>
                  <a:srgbClr val="0070C0"/>
                </a:solidFill>
                <a:latin typeface="Times New Roman" panose="02020603050405020304" pitchFamily="18" charset="0"/>
                <a:cs typeface="Times New Roman" panose="02020603050405020304" pitchFamily="18" charset="0"/>
              </a:rPr>
              <a:t>Nghĩa vụ của chủ thể</a:t>
            </a:r>
            <a:endParaRPr lang="en-GB"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132F49-194A-955D-C3F7-9C876626364E}"/>
              </a:ext>
            </a:extLst>
          </p:cNvPr>
          <p:cNvSpPr>
            <a:spLocks noGrp="1"/>
          </p:cNvSpPr>
          <p:nvPr>
            <p:ph idx="1"/>
          </p:nvPr>
        </p:nvSpPr>
        <p:spPr>
          <a:xfrm>
            <a:off x="402771" y="1807029"/>
            <a:ext cx="11321143" cy="4365171"/>
          </a:xfrm>
        </p:spPr>
        <p:txBody>
          <a:bodyPr>
            <a:normAutofit/>
          </a:bodyPr>
          <a:lstStyle/>
          <a:p>
            <a:pPr marL="966788" indent="-457200" algn="just" eaLnBrk="1" hangingPunct="1">
              <a:lnSpc>
                <a:spcPct val="130000"/>
              </a:lnSpc>
              <a:spcBef>
                <a:spcPct val="0"/>
              </a:spcBef>
              <a:buFont typeface="Wingdings" panose="05000000000000000000" pitchFamily="2" charset="2"/>
              <a:buChar char="Ø"/>
              <a:defRPr/>
            </a:pP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sự</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bắt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buộc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chủ</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thể</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phải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có</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những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xử</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sự</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nhất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theo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p>
          <a:p>
            <a:pPr marL="966788" lvl="4" indent="-457200" algn="just" eaLnBrk="1" hangingPunct="1">
              <a:lnSpc>
                <a:spcPct val="130000"/>
              </a:lnSpc>
              <a:buFont typeface="Wingdings" panose="05000000000000000000" pitchFamily="2" charset="2"/>
              <a:buChar char="Ø"/>
              <a:defRPr/>
            </a:pP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Cách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xử</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sự</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này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nhằm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ứng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chủ</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thể</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trong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quan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hệ</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a:t>
            </a:r>
          </a:p>
          <a:p>
            <a:pPr marL="966788" lvl="4" indent="-457200" algn="just" eaLnBrk="1" hangingPunct="1">
              <a:lnSpc>
                <a:spcPct val="130000"/>
              </a:lnSpc>
              <a:buFont typeface="Wingdings" panose="05000000000000000000" pitchFamily="2" charset="2"/>
              <a:buChar char="Ø"/>
              <a:defRPr/>
            </a:pPr>
            <a:r>
              <a:rPr lang="en-US" altLang="vi-VN" sz="3200" dirty="0">
                <a:latin typeface="Times New Roman" panose="02020603050405020304" pitchFamily="18" charset="0"/>
                <a:cs typeface="Times New Roman" panose="02020603050405020304" pitchFamily="18" charset="0"/>
              </a:rPr>
              <a:t> Trong </a:t>
            </a:r>
            <a:r>
              <a:rPr lang="en-US" altLang="vi-VN" sz="3200" dirty="0" err="1">
                <a:latin typeface="Times New Roman" panose="02020603050405020304" pitchFamily="18" charset="0"/>
                <a:cs typeface="Times New Roman" panose="02020603050405020304" pitchFamily="18" charset="0"/>
              </a:rPr>
              <a:t>trường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hợp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cần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thiết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nghĩa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vụ</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lý</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sẽ</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được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bảo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đảm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thực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hiện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bằng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cưỡng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chế</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nước</a:t>
            </a:r>
            <a:r>
              <a:rPr lang="en-US" altLang="vi-VN" sz="3200" dirty="0">
                <a:latin typeface="Times New Roman" panose="02020603050405020304" pitchFamily="18" charset="0"/>
                <a:cs typeface="Times New Roman" panose="02020603050405020304" pitchFamily="18" charset="0"/>
              </a:rPr>
              <a:t>.</a:t>
            </a:r>
          </a:p>
          <a:p>
            <a:pPr algn="just">
              <a:lnSpc>
                <a:spcPct val="130000"/>
              </a:lnSpc>
              <a:buFont typeface="Wingdings" panose="05000000000000000000" pitchFamily="2" charset="2"/>
              <a:buChar char="Ø"/>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0364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E25A-4479-6ADE-2F5A-79744AD14C73}"/>
              </a:ext>
            </a:extLst>
          </p:cNvPr>
          <p:cNvSpPr>
            <a:spLocks noGrp="1"/>
          </p:cNvSpPr>
          <p:nvPr>
            <p:ph type="title"/>
          </p:nvPr>
        </p:nvSpPr>
        <p:spPr>
          <a:xfrm>
            <a:off x="1066800" y="204215"/>
            <a:ext cx="10058400" cy="614825"/>
          </a:xfrm>
          <a:solidFill>
            <a:schemeClr val="accent1">
              <a:lumMod val="20000"/>
              <a:lumOff val="80000"/>
            </a:schemeClr>
          </a:solidFill>
        </p:spPr>
        <p:txBody>
          <a:bodyPr>
            <a:normAutofit/>
          </a:bodyPr>
          <a:lstStyle/>
          <a:p>
            <a:r>
              <a:rPr lang="vi-VN" sz="3400" b="1" dirty="0">
                <a:solidFill>
                  <a:schemeClr val="tx1"/>
                </a:solidFill>
                <a:latin typeface="Times New Roman" panose="02020603050405020304" pitchFamily="18" charset="0"/>
                <a:cs typeface="Times New Roman" panose="02020603050405020304" pitchFamily="18" charset="0"/>
              </a:rPr>
              <a:t>4.2.3 Khách thể của QHPL</a:t>
            </a:r>
            <a:endParaRPr lang="en-GB"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9AC1FE-FDCB-51F3-6C4D-AB6130CB4197}"/>
              </a:ext>
            </a:extLst>
          </p:cNvPr>
          <p:cNvSpPr>
            <a:spLocks noGrp="1"/>
          </p:cNvSpPr>
          <p:nvPr>
            <p:ph idx="1"/>
          </p:nvPr>
        </p:nvSpPr>
        <p:spPr>
          <a:xfrm>
            <a:off x="555171" y="1197428"/>
            <a:ext cx="11070772" cy="4974771"/>
          </a:xfrm>
        </p:spPr>
        <p:txBody>
          <a:bodyPr>
            <a:normAutofit/>
          </a:bodyPr>
          <a:lstStyle/>
          <a:p>
            <a:pPr marL="0" indent="0" algn="just">
              <a:lnSpc>
                <a:spcPct val="130000"/>
              </a:lnSpc>
              <a:buNone/>
            </a:pPr>
            <a:r>
              <a:rPr lang="en-US" sz="3200" dirty="0" err="1">
                <a:latin typeface="Times New Roman" panose="02020603050405020304" pitchFamily="18" charset="0"/>
                <a:cs typeface="Times New Roman" panose="02020603050405020304" pitchFamily="18" charset="0"/>
              </a:rPr>
              <a:t>Khách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QHPL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giá</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trị</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vật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chất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tinh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thần</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mà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tổ</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thỏa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lợi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ích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cầu</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hê</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luật</a:t>
            </a:r>
            <a:r>
              <a:rPr lang="en-US" sz="3200" dirty="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pPr marL="0" indent="0" algn="just">
              <a:lnSpc>
                <a:spcPct val="130000"/>
              </a:lnSpc>
              <a:buNone/>
            </a:pPr>
            <a:r>
              <a:rPr lang="vi-VN" sz="3200" b="1" dirty="0">
                <a:solidFill>
                  <a:srgbClr val="C00000"/>
                </a:solidFill>
                <a:latin typeface="Times New Roman" panose="02020603050405020304" pitchFamily="18" charset="0"/>
                <a:cs typeface="Times New Roman" panose="02020603050405020304" pitchFamily="18" charset="0"/>
              </a:rPr>
              <a:t>Xác định lợi ích của chủ thể trong các QHPL sau:</a:t>
            </a:r>
          </a:p>
          <a:p>
            <a:pPr marL="0" indent="0" algn="just">
              <a:lnSpc>
                <a:spcPct val="130000"/>
              </a:lnSpc>
              <a:buNone/>
            </a:pPr>
            <a:r>
              <a:rPr lang="vi-VN" sz="3200" dirty="0">
                <a:solidFill>
                  <a:srgbClr val="0070C0"/>
                </a:solidFill>
                <a:latin typeface="Times New Roman" panose="02020603050405020304" pitchFamily="18" charset="0"/>
                <a:cs typeface="Times New Roman" panose="02020603050405020304" pitchFamily="18" charset="0"/>
              </a:rPr>
              <a:t>a. Công ty A ký hợp đồng </a:t>
            </a:r>
            <a:r>
              <a:rPr lang="en-GB" sz="3200" dirty="0" err="1">
                <a:solidFill>
                  <a:srgbClr val="0070C0"/>
                </a:solidFill>
                <a:latin typeface="Times New Roman" panose="02020603050405020304" pitchFamily="18" charset="0"/>
                <a:cs typeface="Times New Roman" panose="02020603050405020304" pitchFamily="18" charset="0"/>
              </a:rPr>
              <a:t>bán</a:t>
            </a:r>
            <a:r>
              <a:rPr lang="en-GB" sz="3200" dirty="0">
                <a:solidFill>
                  <a:srgbClr val="0070C0"/>
                </a:solidFill>
                <a:latin typeface="Times New Roman" panose="02020603050405020304" pitchFamily="18" charset="0"/>
                <a:cs typeface="Times New Roman" panose="02020603050405020304" pitchFamily="18" charset="0"/>
              </a:rPr>
              <a:t> </a:t>
            </a:r>
            <a:r>
              <a:rPr lang="vi-VN" sz="3200" dirty="0">
                <a:solidFill>
                  <a:srgbClr val="0070C0"/>
                </a:solidFill>
                <a:latin typeface="Times New Roman" panose="02020603050405020304" pitchFamily="18" charset="0"/>
                <a:cs typeface="Times New Roman" panose="02020603050405020304" pitchFamily="18" charset="0"/>
              </a:rPr>
              <a:t>10 chiếc máy pha trà sữa cho công ty B.</a:t>
            </a:r>
          </a:p>
          <a:p>
            <a:pPr marL="0" indent="0" algn="just">
              <a:lnSpc>
                <a:spcPct val="130000"/>
              </a:lnSpc>
              <a:buNone/>
            </a:pPr>
            <a:r>
              <a:rPr lang="vi-VN" sz="3200" dirty="0">
                <a:solidFill>
                  <a:srgbClr val="0070C0"/>
                </a:solidFill>
                <a:latin typeface="Times New Roman" panose="02020603050405020304" pitchFamily="18" charset="0"/>
                <a:cs typeface="Times New Roman" panose="02020603050405020304" pitchFamily="18" charset="0"/>
              </a:rPr>
              <a:t>b. Anh A kết hôn cùng chị B.</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0893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52DF-C837-BEB3-80F2-B57D2F7B861E}"/>
              </a:ext>
            </a:extLst>
          </p:cNvPr>
          <p:cNvSpPr>
            <a:spLocks noGrp="1"/>
          </p:cNvSpPr>
          <p:nvPr>
            <p:ph type="title"/>
          </p:nvPr>
        </p:nvSpPr>
        <p:spPr>
          <a:xfrm>
            <a:off x="1069848" y="256032"/>
            <a:ext cx="10058400" cy="691025"/>
          </a:xfrm>
          <a:solidFill>
            <a:schemeClr val="accent1">
              <a:lumMod val="20000"/>
              <a:lumOff val="80000"/>
            </a:schemeClr>
          </a:solidFill>
        </p:spPr>
        <p:txBody>
          <a:bodyPr>
            <a:normAutofit/>
          </a:bodyPr>
          <a:lstStyle/>
          <a:p>
            <a:r>
              <a:rPr lang="vi-VN" sz="3600" b="1" dirty="0">
                <a:solidFill>
                  <a:srgbClr val="C00000"/>
                </a:solidFill>
                <a:latin typeface="Times New Roman" panose="02020603050405020304" pitchFamily="18" charset="0"/>
                <a:cs typeface="Times New Roman" panose="02020603050405020304" pitchFamily="18" charset="0"/>
              </a:rPr>
              <a:t>Xác định thành phần các QHPL sau</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6B92E-F0BA-DEAB-B791-A3DFEECC8D28}"/>
              </a:ext>
            </a:extLst>
          </p:cNvPr>
          <p:cNvSpPr>
            <a:spLocks noGrp="1"/>
          </p:cNvSpPr>
          <p:nvPr>
            <p:ph idx="1"/>
          </p:nvPr>
        </p:nvSpPr>
        <p:spPr>
          <a:xfrm>
            <a:off x="315685" y="1175657"/>
            <a:ext cx="11538857" cy="4996543"/>
          </a:xfrm>
        </p:spPr>
        <p:txBody>
          <a:bodyPr>
            <a:normAutofit/>
          </a:bodyPr>
          <a:lstStyle/>
          <a:p>
            <a:pPr algn="just" eaLnBrk="1" hangingPunct="1">
              <a:lnSpc>
                <a:spcPct val="150000"/>
              </a:lnSpc>
              <a:buFontTx/>
              <a:buNone/>
            </a:pPr>
            <a:r>
              <a:rPr lang="en-US" altLang="en-US" sz="3200" dirty="0">
                <a:latin typeface="Times New Roman" panose="02020603050405020304" pitchFamily="18" charset="0"/>
              </a:rPr>
              <a:t>1</a:t>
            </a:r>
            <a:r>
              <a:rPr lang="vi-VN" altLang="en-US" sz="3200" dirty="0">
                <a:latin typeface="Times New Roman" panose="02020603050405020304" pitchFamily="18" charset="0"/>
              </a:rPr>
              <a:t>. anh A và </a:t>
            </a:r>
            <a:r>
              <a:rPr lang="en-US" altLang="en-US" sz="3200" dirty="0" err="1">
                <a:latin typeface="Times New Roman" panose="02020603050405020304" pitchFamily="18" charset="0"/>
              </a:rPr>
              <a:t>chị</a:t>
            </a:r>
            <a:r>
              <a:rPr lang="vi-VN" altLang="en-US" sz="3200" dirty="0">
                <a:latin typeface="Times New Roman" panose="02020603050405020304" pitchFamily="18" charset="0"/>
              </a:rPr>
              <a:t> B đến cơ quan nhà nước có thẩm quyền xin được đăng ký kết hôn.</a:t>
            </a:r>
            <a:endParaRPr lang="en-US" altLang="en-US" sz="3200" dirty="0">
              <a:latin typeface="Times New Roman" panose="02020603050405020304" pitchFamily="18" charset="0"/>
            </a:endParaRPr>
          </a:p>
          <a:p>
            <a:pPr algn="just" eaLnBrk="1" hangingPunct="1">
              <a:lnSpc>
                <a:spcPct val="150000"/>
              </a:lnSpc>
              <a:buFontTx/>
              <a:buNone/>
            </a:pPr>
            <a:r>
              <a:rPr lang="en-US" altLang="en-US" sz="3200" dirty="0">
                <a:latin typeface="Times New Roman" panose="02020603050405020304" pitchFamily="18" charset="0"/>
              </a:rPr>
              <a:t>2</a:t>
            </a:r>
            <a:r>
              <a:rPr lang="vi-VN" altLang="en-US" sz="3200" dirty="0">
                <a:latin typeface="Times New Roman" panose="02020603050405020304" pitchFamily="18" charset="0"/>
              </a:rPr>
              <a:t>. </a:t>
            </a:r>
            <a:r>
              <a:rPr lang="en-US" altLang="en-US" sz="3200" dirty="0" err="1">
                <a:latin typeface="Times New Roman" panose="02020603050405020304" pitchFamily="18" charset="0"/>
              </a:rPr>
              <a:t>Công</a:t>
            </a:r>
            <a:r>
              <a:rPr lang="en-US" altLang="en-US" sz="3200" dirty="0">
                <a:latin typeface="Times New Roman" panose="02020603050405020304" pitchFamily="18" charset="0"/>
              </a:rPr>
              <a:t> ty X </a:t>
            </a:r>
            <a:r>
              <a:rPr lang="en-US" altLang="en-US" sz="3200" dirty="0" err="1">
                <a:latin typeface="Times New Roman" panose="02020603050405020304" pitchFamily="18" charset="0"/>
              </a:rPr>
              <a:t>ký</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hợp</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đồng</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mua</a:t>
            </a:r>
            <a:r>
              <a:rPr lang="en-US" altLang="en-US" sz="3200" dirty="0">
                <a:latin typeface="Times New Roman" panose="02020603050405020304" pitchFamily="18" charset="0"/>
              </a:rPr>
              <a:t>  100 </a:t>
            </a:r>
            <a:r>
              <a:rPr lang="en-US" altLang="en-US" sz="3200" dirty="0" err="1">
                <a:latin typeface="Times New Roman" panose="02020603050405020304" pitchFamily="18" charset="0"/>
              </a:rPr>
              <a:t>máy</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tính</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của</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công</a:t>
            </a:r>
            <a:r>
              <a:rPr lang="en-US" altLang="en-US" sz="3200" dirty="0">
                <a:latin typeface="Times New Roman" panose="02020603050405020304" pitchFamily="18" charset="0"/>
              </a:rPr>
              <a:t> ty B.</a:t>
            </a:r>
            <a:endParaRPr lang="vi-VN" altLang="en-US" sz="3200" dirty="0">
              <a:latin typeface="Times New Roman" panose="02020603050405020304" pitchFamily="18" charset="0"/>
            </a:endParaRPr>
          </a:p>
          <a:p>
            <a:pPr algn="just" eaLnBrk="1" hangingPunct="1">
              <a:lnSpc>
                <a:spcPct val="150000"/>
              </a:lnSpc>
              <a:buFontTx/>
              <a:buNone/>
            </a:pPr>
            <a:r>
              <a:rPr lang="vi-VN" altLang="en-US" sz="3200" dirty="0">
                <a:latin typeface="Times New Roman" panose="02020603050405020304" pitchFamily="18" charset="0"/>
                <a:cs typeface="Times New Roman" panose="02020603050405020304" pitchFamily="18" charset="0"/>
              </a:rPr>
              <a:t>3. Ông D viết di chúc để lại thừa kế cho vợ và các con của mình.</a:t>
            </a:r>
            <a:endParaRPr lang="en-GB" sz="3200" dirty="0"/>
          </a:p>
        </p:txBody>
      </p:sp>
    </p:spTree>
    <p:extLst>
      <p:ext uri="{BB962C8B-B14F-4D97-AF65-F5344CB8AC3E}">
        <p14:creationId xmlns:p14="http://schemas.microsoft.com/office/powerpoint/2010/main" val="20866126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381D-F222-93FA-57DA-1E4FEAEEA7C0}"/>
              </a:ext>
            </a:extLst>
          </p:cNvPr>
          <p:cNvSpPr>
            <a:spLocks noGrp="1"/>
          </p:cNvSpPr>
          <p:nvPr>
            <p:ph type="title"/>
          </p:nvPr>
        </p:nvSpPr>
        <p:spPr>
          <a:xfrm>
            <a:off x="555171" y="239487"/>
            <a:ext cx="10951029" cy="1262742"/>
          </a:xfrm>
          <a:solidFill>
            <a:schemeClr val="accent1">
              <a:lumMod val="20000"/>
              <a:lumOff val="80000"/>
            </a:schemeClr>
          </a:solidFill>
        </p:spPr>
        <p:txBody>
          <a:bodyPr>
            <a:normAutofit/>
          </a:bodyPr>
          <a:lstStyle/>
          <a:p>
            <a:pPr algn="ctr">
              <a:lnSpc>
                <a:spcPct val="100000"/>
              </a:lnSpc>
            </a:pPr>
            <a:r>
              <a:rPr lang="vi-VN" sz="3600" b="1" dirty="0">
                <a:solidFill>
                  <a:schemeClr val="tx1"/>
                </a:solidFill>
                <a:latin typeface="Times New Roman" panose="02020603050405020304" pitchFamily="18" charset="0"/>
                <a:cs typeface="Times New Roman" panose="02020603050405020304" pitchFamily="18" charset="0"/>
              </a:rPr>
              <a:t>5. VI PHẠM PHÁP LUẬT VÀ </a:t>
            </a:r>
            <a:br>
              <a:rPr lang="vi-VN" sz="3600" b="1" dirty="0">
                <a:solidFill>
                  <a:schemeClr val="tx1"/>
                </a:solidFill>
                <a:latin typeface="Times New Roman" panose="02020603050405020304" pitchFamily="18" charset="0"/>
                <a:cs typeface="Times New Roman" panose="02020603050405020304" pitchFamily="18" charset="0"/>
              </a:rPr>
            </a:br>
            <a:r>
              <a:rPr lang="vi-VN" sz="3600" b="1" dirty="0">
                <a:solidFill>
                  <a:schemeClr val="tx1"/>
                </a:solidFill>
                <a:latin typeface="Times New Roman" panose="02020603050405020304" pitchFamily="18" charset="0"/>
                <a:cs typeface="Times New Roman" panose="02020603050405020304" pitchFamily="18" charset="0"/>
              </a:rPr>
              <a:t>TRÁCH NHIỆM PHÁP LÝ</a:t>
            </a:r>
            <a:endParaRPr lang="en-GB" sz="36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4077995-7752-EEB7-E897-07CB51F14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5643" y="1741714"/>
            <a:ext cx="8980713" cy="4582886"/>
          </a:xfrm>
        </p:spPr>
      </p:pic>
    </p:spTree>
    <p:extLst>
      <p:ext uri="{BB962C8B-B14F-4D97-AF65-F5344CB8AC3E}">
        <p14:creationId xmlns:p14="http://schemas.microsoft.com/office/powerpoint/2010/main" val="41380117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F010-38AC-AD35-8479-C649B97F4CF5}"/>
              </a:ext>
            </a:extLst>
          </p:cNvPr>
          <p:cNvSpPr>
            <a:spLocks noGrp="1"/>
          </p:cNvSpPr>
          <p:nvPr>
            <p:ph type="title"/>
          </p:nvPr>
        </p:nvSpPr>
        <p:spPr>
          <a:xfrm>
            <a:off x="917448" y="182445"/>
            <a:ext cx="10058400" cy="745454"/>
          </a:xfrm>
          <a:solidFill>
            <a:schemeClr val="accent1">
              <a:lumMod val="20000"/>
              <a:lumOff val="80000"/>
            </a:schemeClr>
          </a:solidFill>
        </p:spPr>
        <p:txBody>
          <a:bodyPr>
            <a:normAutofit/>
          </a:bodyPr>
          <a:lstStyle/>
          <a:p>
            <a:r>
              <a:rPr lang="vi-VN" sz="3400" b="1" dirty="0">
                <a:solidFill>
                  <a:schemeClr val="tx1"/>
                </a:solidFill>
                <a:latin typeface="Times New Roman" panose="02020603050405020304" pitchFamily="18" charset="0"/>
                <a:cs typeface="Times New Roman" panose="02020603050405020304" pitchFamily="18" charset="0"/>
              </a:rPr>
              <a:t>5.1.1 Khái niệm vi phạm pháp luật</a:t>
            </a:r>
            <a:endParaRPr lang="en-GB"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4AA28D-9E07-547D-422D-4F91294304B2}"/>
              </a:ext>
            </a:extLst>
          </p:cNvPr>
          <p:cNvSpPr>
            <a:spLocks noGrp="1"/>
          </p:cNvSpPr>
          <p:nvPr>
            <p:ph idx="1"/>
          </p:nvPr>
        </p:nvSpPr>
        <p:spPr>
          <a:xfrm>
            <a:off x="544286" y="1578429"/>
            <a:ext cx="11179628" cy="3461657"/>
          </a:xfrm>
        </p:spPr>
        <p:txBody>
          <a:bodyPr>
            <a:normAutofit/>
          </a:bodyPr>
          <a:lstStyle/>
          <a:p>
            <a:pPr marL="0" indent="0" algn="just">
              <a:lnSpc>
                <a:spcPct val="150000"/>
              </a:lnSpc>
              <a:buNone/>
            </a:pPr>
            <a:r>
              <a:rPr lang="en-US" sz="3600" dirty="0">
                <a:latin typeface="Times New Roman" panose="02020603050405020304" pitchFamily="18" charset="0"/>
                <a:cs typeface="Times New Roman" panose="02020603050405020304" pitchFamily="18" charset="0"/>
              </a:rPr>
              <a:t>Vi </a:t>
            </a:r>
            <a:r>
              <a:rPr lang="en-US" sz="3600" dirty="0" err="1">
                <a:latin typeface="Times New Roman" panose="02020603050405020304" pitchFamily="18" charset="0"/>
                <a:cs typeface="Times New Roman" panose="02020603050405020304" pitchFamily="18" charset="0"/>
              </a:rPr>
              <a:t>phạm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pháp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luật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là</a:t>
            </a:r>
            <a:r>
              <a:rPr lang="en-US" sz="3600"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hành</a:t>
            </a:r>
            <a:r>
              <a:rPr lang="en-US" sz="3600" b="1" dirty="0">
                <a:latin typeface="Times New Roman" panose="02020603050405020304" pitchFamily="18" charset="0"/>
                <a:cs typeface="Times New Roman" panose="02020603050405020304" pitchFamily="18" charset="0"/>
              </a:rPr>
              <a:t> vi </a:t>
            </a:r>
            <a:r>
              <a:rPr lang="en-US" sz="3600" b="1" dirty="0" err="1">
                <a:latin typeface="Times New Roman" panose="02020603050405020304" pitchFamily="18" charset="0"/>
                <a:cs typeface="Times New Roman" panose="02020603050405020304" pitchFamily="18" charset="0"/>
              </a:rPr>
              <a:t>trái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pháp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luật</a:t>
            </a:r>
            <a:r>
              <a:rPr lang="en-US" sz="3600" dirty="0">
                <a:latin typeface="Times New Roman" panose="02020603050405020304" pitchFamily="18" charset="0"/>
                <a:cs typeface="Times New Roman" panose="02020603050405020304" pitchFamily="18" charset="0"/>
              </a:rPr>
              <a:t>, </a:t>
            </a:r>
            <a:r>
              <a:rPr lang="en-US" sz="3600" b="1" dirty="0" err="1">
                <a:solidFill>
                  <a:srgbClr val="0070C0"/>
                </a:solidFill>
                <a:latin typeface="Times New Roman" panose="02020603050405020304" pitchFamily="18" charset="0"/>
                <a:cs typeface="Times New Roman" panose="02020603050405020304" pitchFamily="18" charset="0"/>
              </a:rPr>
              <a:t>có</a:t>
            </a:r>
            <a:r>
              <a:rPr lang="en-US" sz="3600" b="1" dirty="0">
                <a:solidFill>
                  <a:srgbClr val="0070C0"/>
                </a:solidFill>
                <a:latin typeface="Times New Roman" panose="02020603050405020304" pitchFamily="18" charset="0"/>
                <a:cs typeface="Times New Roman" panose="02020603050405020304" pitchFamily="18" charset="0"/>
              </a:rPr>
              <a:t> </a:t>
            </a:r>
            <a:r>
              <a:rPr lang="en-US" sz="3600" b="1" dirty="0" err="1">
                <a:solidFill>
                  <a:srgbClr val="0070C0"/>
                </a:solidFill>
                <a:latin typeface="Times New Roman" panose="02020603050405020304" pitchFamily="18" charset="0"/>
                <a:cs typeface="Times New Roman" panose="02020603050405020304" pitchFamily="18" charset="0"/>
              </a:rPr>
              <a:t>lỗi</a:t>
            </a:r>
            <a:r>
              <a:rPr lang="en-US" sz="3600" b="1" dirty="0">
                <a:solidFill>
                  <a:srgbClr val="0070C0"/>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do </a:t>
            </a:r>
            <a:r>
              <a:rPr lang="en-US" sz="3600" b="1" dirty="0" err="1">
                <a:solidFill>
                  <a:srgbClr val="C00000"/>
                </a:solidFill>
                <a:latin typeface="Times New Roman" panose="02020603050405020304" pitchFamily="18" charset="0"/>
                <a:cs typeface="Times New Roman" panose="02020603050405020304" pitchFamily="18" charset="0"/>
              </a:rPr>
              <a:t>chủ</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thể</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có</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năng</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lực</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trách</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nhiệm</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pháp</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lý</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thực</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hiện</a:t>
            </a:r>
            <a:r>
              <a:rPr lang="vi-VN" sz="3600" b="1" dirty="0">
                <a:latin typeface="Times New Roman" panose="02020603050405020304" pitchFamily="18" charset="0"/>
                <a:cs typeface="Times New Roman" panose="02020603050405020304" pitchFamily="18" charset="0"/>
              </a:rPr>
              <a:t> </a:t>
            </a:r>
            <a:r>
              <a:rPr lang="vi-VN" sz="3600" dirty="0">
                <a:latin typeface="Times New Roman" panose="02020603050405020304" pitchFamily="18" charset="0"/>
                <a:cs typeface="Times New Roman" panose="02020603050405020304" pitchFamily="18" charset="0"/>
              </a:rPr>
              <a:t>một cách cố ý hoặc vô ý</a:t>
            </a:r>
            <a:r>
              <a:rPr lang="en-US" sz="3600" dirty="0">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xâm</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hại</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các</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quan</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hệ</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xã</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hội</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được</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pháp</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luật</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bảo</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err="1">
                <a:solidFill>
                  <a:schemeClr val="accent2"/>
                </a:solidFill>
                <a:latin typeface="Times New Roman" panose="02020603050405020304" pitchFamily="18" charset="0"/>
                <a:cs typeface="Times New Roman" panose="02020603050405020304" pitchFamily="18" charset="0"/>
              </a:rPr>
              <a:t>vệ</a:t>
            </a:r>
            <a:r>
              <a:rPr lang="en-US" sz="3600" b="1" dirty="0">
                <a:solidFill>
                  <a:schemeClr val="accent2"/>
                </a:solidFill>
                <a:latin typeface="Times New Roman" panose="02020603050405020304" pitchFamily="18" charset="0"/>
                <a:cs typeface="Times New Roman" panose="02020603050405020304" pitchFamily="18" charset="0"/>
              </a:rPr>
              <a:t>. </a:t>
            </a:r>
          </a:p>
          <a:p>
            <a:pPr marL="0" indent="0" algn="just">
              <a:buNone/>
            </a:pP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7148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41A2-3E5E-95AD-5781-1FE0E0D3B18C}"/>
              </a:ext>
            </a:extLst>
          </p:cNvPr>
          <p:cNvSpPr>
            <a:spLocks noGrp="1"/>
          </p:cNvSpPr>
          <p:nvPr>
            <p:ph type="title"/>
          </p:nvPr>
        </p:nvSpPr>
        <p:spPr>
          <a:xfrm>
            <a:off x="1066800" y="367501"/>
            <a:ext cx="10058400" cy="636597"/>
          </a:xfrm>
          <a:solidFill>
            <a:schemeClr val="bg1"/>
          </a:solidFill>
        </p:spPr>
        <p:txBody>
          <a:bodyPr>
            <a:normAutofit/>
          </a:bodyPr>
          <a:lstStyle/>
          <a:p>
            <a:r>
              <a:rPr lang="vi-VN" sz="3600" b="1" dirty="0">
                <a:solidFill>
                  <a:schemeClr val="tx1"/>
                </a:solidFill>
                <a:latin typeface="Times New Roman" panose="02020603050405020304" pitchFamily="18" charset="0"/>
                <a:cs typeface="Times New Roman" panose="02020603050405020304" pitchFamily="18" charset="0"/>
              </a:rPr>
              <a:t>5.1.2 Đặc điểm, dấu hiệu của VPPL</a:t>
            </a:r>
            <a:endParaRPr lang="en-GB" sz="36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55FB6F5C-0112-9787-363C-FAFFCA91461F}"/>
              </a:ext>
            </a:extLst>
          </p:cNvPr>
          <p:cNvGraphicFramePr>
            <a:graphicFrameLocks noGrp="1"/>
          </p:cNvGraphicFramePr>
          <p:nvPr>
            <p:ph idx="1"/>
            <p:extLst>
              <p:ext uri="{D42A27DB-BD31-4B8C-83A1-F6EECF244321}">
                <p14:modId xmlns:p14="http://schemas.microsoft.com/office/powerpoint/2010/main" val="3657166801"/>
              </p:ext>
            </p:extLst>
          </p:nvPr>
        </p:nvGraphicFramePr>
        <p:xfrm>
          <a:off x="569231" y="1251857"/>
          <a:ext cx="10915198" cy="5138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56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91B3-7443-9A6B-6C6C-85AA97533E55}"/>
              </a:ext>
            </a:extLst>
          </p:cNvPr>
          <p:cNvSpPr>
            <a:spLocks noGrp="1"/>
          </p:cNvSpPr>
          <p:nvPr>
            <p:ph type="title"/>
          </p:nvPr>
        </p:nvSpPr>
        <p:spPr>
          <a:xfrm>
            <a:off x="870857" y="283029"/>
            <a:ext cx="10591800" cy="849085"/>
          </a:xfrm>
        </p:spPr>
        <p:txBody>
          <a:bodyPr>
            <a:normAutofit fontScale="90000"/>
          </a:bodyPr>
          <a:lstStyle/>
          <a:p>
            <a:r>
              <a:rPr lang="en-GB" sz="3200" b="1" dirty="0">
                <a:solidFill>
                  <a:schemeClr val="tx1"/>
                </a:solidFill>
                <a:latin typeface="Times New Roman" panose="02020603050405020304" pitchFamily="18" charset="0"/>
                <a:cs typeface="Times New Roman" panose="02020603050405020304" pitchFamily="18" charset="0"/>
              </a:rPr>
              <a:t>2. BẢN CHẤT, ĐẶC TRƯNG, CHỨC NĂNG CỦA PHÁP LUẬT</a:t>
            </a:r>
          </a:p>
        </p:txBody>
      </p:sp>
      <p:pic>
        <p:nvPicPr>
          <p:cNvPr id="5" name="Content Placeholder 4">
            <a:extLst>
              <a:ext uri="{FF2B5EF4-FFF2-40B4-BE49-F238E27FC236}">
                <a16:creationId xmlns:a16="http://schemas.microsoft.com/office/drawing/2014/main" id="{41A1B33C-E4A8-0789-9325-F815A5D99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317172"/>
            <a:ext cx="8991600" cy="5018315"/>
          </a:xfrm>
        </p:spPr>
      </p:pic>
    </p:spTree>
    <p:extLst>
      <p:ext uri="{BB962C8B-B14F-4D97-AF65-F5344CB8AC3E}">
        <p14:creationId xmlns:p14="http://schemas.microsoft.com/office/powerpoint/2010/main" val="8764955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E772-8FD5-ECC0-1A79-D7F121BAAB88}"/>
              </a:ext>
            </a:extLst>
          </p:cNvPr>
          <p:cNvSpPr>
            <a:spLocks noGrp="1"/>
          </p:cNvSpPr>
          <p:nvPr>
            <p:ph type="title"/>
          </p:nvPr>
        </p:nvSpPr>
        <p:spPr>
          <a:xfrm>
            <a:off x="1066800" y="348344"/>
            <a:ext cx="10058400" cy="718456"/>
          </a:xfrm>
          <a:solidFill>
            <a:schemeClr val="bg1"/>
          </a:solidFill>
        </p:spPr>
        <p:txBody>
          <a:bodyPr>
            <a:normAutofit/>
          </a:bodyPr>
          <a:lstStyle/>
          <a:p>
            <a:r>
              <a:rPr lang="vi-VN" sz="3600" b="1" dirty="0">
                <a:solidFill>
                  <a:schemeClr val="tx1"/>
                </a:solidFill>
                <a:latin typeface="Times New Roman" panose="02020603050405020304" pitchFamily="18" charset="0"/>
                <a:cs typeface="Times New Roman" panose="02020603050405020304" pitchFamily="18" charset="0"/>
              </a:rPr>
              <a:t>5.1.3 Cấu thành VPPL</a:t>
            </a:r>
            <a:endParaRPr lang="en-GB" sz="36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65DCBD0-DE4E-CDAF-A9F9-DA803B55A8D2}"/>
              </a:ext>
            </a:extLst>
          </p:cNvPr>
          <p:cNvGraphicFramePr>
            <a:graphicFrameLocks noGrp="1"/>
          </p:cNvGraphicFramePr>
          <p:nvPr>
            <p:ph idx="1"/>
            <p:extLst>
              <p:ext uri="{D42A27DB-BD31-4B8C-83A1-F6EECF244321}">
                <p14:modId xmlns:p14="http://schemas.microsoft.com/office/powerpoint/2010/main" val="419409555"/>
              </p:ext>
            </p:extLst>
          </p:nvPr>
        </p:nvGraphicFramePr>
        <p:xfrm>
          <a:off x="743402" y="1349828"/>
          <a:ext cx="10773683"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2484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CD85-34BA-35B8-FBA3-49C3290D5DE9}"/>
              </a:ext>
            </a:extLst>
          </p:cNvPr>
          <p:cNvSpPr>
            <a:spLocks noGrp="1"/>
          </p:cNvSpPr>
          <p:nvPr>
            <p:ph type="title"/>
          </p:nvPr>
        </p:nvSpPr>
        <p:spPr>
          <a:xfrm>
            <a:off x="1045029" y="220545"/>
            <a:ext cx="10058400" cy="734568"/>
          </a:xfrm>
          <a:solidFill>
            <a:schemeClr val="accent1">
              <a:lumMod val="20000"/>
              <a:lumOff val="80000"/>
            </a:schemeClr>
          </a:solidFill>
        </p:spPr>
        <p:txBody>
          <a:bodyPr>
            <a:normAutofit/>
          </a:bodyPr>
          <a:lstStyle/>
          <a:p>
            <a:r>
              <a:rPr lang="vi-VN" sz="3200" b="1" dirty="0">
                <a:solidFill>
                  <a:srgbClr val="C00000"/>
                </a:solidFill>
                <a:latin typeface="Times New Roman" panose="02020603050405020304" pitchFamily="18" charset="0"/>
                <a:cs typeface="Times New Roman" panose="02020603050405020304" pitchFamily="18" charset="0"/>
              </a:rPr>
              <a:t>a. Mặt khách quan của VPPL</a:t>
            </a:r>
            <a:endParaRPr lang="en-GB"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C46210-D3E5-2298-53A3-75EF7FE64771}"/>
              </a:ext>
            </a:extLst>
          </p:cNvPr>
          <p:cNvSpPr>
            <a:spLocks noGrp="1"/>
          </p:cNvSpPr>
          <p:nvPr>
            <p:ph idx="1"/>
          </p:nvPr>
        </p:nvSpPr>
        <p:spPr>
          <a:xfrm>
            <a:off x="435429" y="1066800"/>
            <a:ext cx="11277600" cy="5105401"/>
          </a:xfrm>
        </p:spPr>
        <p:txBody>
          <a:bodyPr>
            <a:normAutofit/>
          </a:bodyPr>
          <a:lstStyle/>
          <a:p>
            <a:pPr marL="0" indent="0" algn="just">
              <a:lnSpc>
                <a:spcPct val="150000"/>
              </a:lnSpc>
              <a:buNone/>
            </a:pP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hiện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ra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bên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ngoài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vi </a:t>
            </a:r>
            <a:r>
              <a:rPr lang="en-US" sz="3200" b="1" dirty="0" err="1">
                <a:latin typeface="Times New Roman" panose="02020603050405020304" pitchFamily="18" charset="0"/>
                <a:cs typeface="Times New Roman" panose="02020603050405020304" pitchFamily="18" charset="0"/>
              </a:rPr>
              <a:t>phạm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luật</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r>
              <a:rPr lang="en-US" sz="3200" dirty="0">
                <a:latin typeface="Times New Roman" panose="02020603050405020304" pitchFamily="18" charset="0"/>
                <a:cs typeface="Times New Roman" panose="02020603050405020304" pitchFamily="18" charset="0"/>
              </a:rPr>
              <a:t> ta </a:t>
            </a:r>
            <a:r>
              <a:rPr lang="en-US" sz="3200" b="1" dirty="0" err="1">
                <a:latin typeface="Times New Roman" panose="02020603050405020304" pitchFamily="18" charset="0"/>
                <a:cs typeface="Times New Roman" panose="02020603050405020304" pitchFamily="18" charset="0"/>
              </a:rPr>
              <a:t>có</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thể</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nhìn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được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cảm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nhận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hoặc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định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lượng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được</a:t>
            </a:r>
            <a:r>
              <a:rPr lang="en-US" sz="32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40329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9753-3CE2-9CC0-39AC-3C956AFE3404}"/>
              </a:ext>
            </a:extLst>
          </p:cNvPr>
          <p:cNvSpPr>
            <a:spLocks noGrp="1"/>
          </p:cNvSpPr>
          <p:nvPr>
            <p:ph type="title"/>
          </p:nvPr>
        </p:nvSpPr>
        <p:spPr>
          <a:xfrm>
            <a:off x="1066800" y="256032"/>
            <a:ext cx="10058400" cy="625711"/>
          </a:xfrm>
        </p:spPr>
        <p:txBody>
          <a:bodyPr>
            <a:normAutofit/>
          </a:bodyPr>
          <a:lstStyle/>
          <a:p>
            <a:pPr algn="just"/>
            <a:r>
              <a:rPr lang="vi-VN" sz="3200" b="1" dirty="0">
                <a:solidFill>
                  <a:srgbClr val="0070C0"/>
                </a:solidFill>
                <a:latin typeface="Times New Roman" panose="02020603050405020304" pitchFamily="18" charset="0"/>
                <a:cs typeface="Times New Roman" panose="02020603050405020304" pitchFamily="18" charset="0"/>
              </a:rPr>
              <a:t>Mặt khách quan VPPL gồm các yếu tố sau:</a:t>
            </a:r>
            <a:endParaRPr lang="en-GB"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CC0BDB-4E8F-6C64-3FB4-A8F3ACFBFEC8}"/>
              </a:ext>
            </a:extLst>
          </p:cNvPr>
          <p:cNvSpPr>
            <a:spLocks noGrp="1"/>
          </p:cNvSpPr>
          <p:nvPr>
            <p:ph sz="half" idx="1"/>
          </p:nvPr>
        </p:nvSpPr>
        <p:spPr>
          <a:xfrm>
            <a:off x="327025" y="1175657"/>
            <a:ext cx="7184118" cy="4996543"/>
          </a:xfrm>
        </p:spPr>
        <p:txBody>
          <a:bodyPr>
            <a:noAutofit/>
          </a:bodyPr>
          <a:lstStyle/>
          <a:p>
            <a:pPr algn="just" eaLnBrk="1" hangingPunct="1">
              <a:lnSpc>
                <a:spcPct val="100000"/>
              </a:lnSpc>
            </a:pPr>
            <a:r>
              <a:rPr lang="en-US" altLang="en-US" sz="3200" dirty="0" err="1">
                <a:solidFill>
                  <a:srgbClr val="002060"/>
                </a:solidFill>
                <a:latin typeface="Times New Roman" panose="02020603050405020304" pitchFamily="18" charset="0"/>
                <a:cs typeface="Times New Roman" panose="02020603050405020304" pitchFamily="18" charset="0"/>
              </a:rPr>
              <a:t>Hành</a:t>
            </a:r>
            <a:r>
              <a:rPr lang="en-US" altLang="en-US" sz="3200" dirty="0">
                <a:solidFill>
                  <a:srgbClr val="002060"/>
                </a:solidFill>
                <a:latin typeface="Times New Roman" panose="02020603050405020304" pitchFamily="18" charset="0"/>
                <a:cs typeface="Times New Roman" panose="02020603050405020304" pitchFamily="18" charset="0"/>
              </a:rPr>
              <a:t> vi </a:t>
            </a:r>
            <a:r>
              <a:rPr lang="en-US" altLang="en-US" sz="3200" dirty="0" err="1">
                <a:solidFill>
                  <a:srgbClr val="002060"/>
                </a:solidFill>
                <a:latin typeface="Times New Roman" panose="02020603050405020304" pitchFamily="18" charset="0"/>
                <a:cs typeface="Times New Roman" panose="02020603050405020304" pitchFamily="18" charset="0"/>
              </a:rPr>
              <a:t>trái</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pháp</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luật</a:t>
            </a:r>
            <a:r>
              <a:rPr lang="en-US" altLang="en-US" sz="3200" dirty="0">
                <a:solidFill>
                  <a:srgbClr val="002060"/>
                </a:solidFill>
                <a:latin typeface="Times New Roman" panose="02020603050405020304" pitchFamily="18" charset="0"/>
                <a:cs typeface="Times New Roman" panose="02020603050405020304" pitchFamily="18" charset="0"/>
              </a:rPr>
              <a:t>.</a:t>
            </a:r>
          </a:p>
          <a:p>
            <a:pPr algn="just" eaLnBrk="1" hangingPunct="1">
              <a:lnSpc>
                <a:spcPct val="100000"/>
              </a:lnSpc>
            </a:pPr>
            <a:r>
              <a:rPr lang="en-US" altLang="en-US" sz="3200" dirty="0" err="1">
                <a:solidFill>
                  <a:srgbClr val="002060"/>
                </a:solidFill>
                <a:latin typeface="Times New Roman" panose="02020603050405020304" pitchFamily="18" charset="0"/>
                <a:cs typeface="Times New Roman" panose="02020603050405020304" pitchFamily="18" charset="0"/>
              </a:rPr>
              <a:t>Gây</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thiệt</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hại</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hoặc</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đe</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dọa</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gây</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ra</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thiệt</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hại</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a:t>
            </a:r>
            <a:r>
              <a:rPr lang="en-US" altLang="en-US" sz="3200" dirty="0" err="1">
                <a:latin typeface="Times New Roman" panose="02020603050405020304" pitchFamily="18" charset="0"/>
                <a:cs typeface="Times New Roman" panose="02020603050405020304" pitchFamily="18" charset="0"/>
              </a:rPr>
              <a:t>về</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vật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chất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hoặc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tinh</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thần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cho</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xã</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hội</a:t>
            </a:r>
            <a:r>
              <a:rPr lang="en-US" altLang="en-US" sz="3200" dirty="0">
                <a:latin typeface="Times New Roman" panose="02020603050405020304" pitchFamily="18" charset="0"/>
                <a:cs typeface="Times New Roman" panose="02020603050405020304" pitchFamily="18" charset="0"/>
              </a:rPr>
              <a:t>.</a:t>
            </a:r>
          </a:p>
          <a:p>
            <a:pPr algn="just" eaLnBrk="1" hangingPunct="1">
              <a:lnSpc>
                <a:spcPct val="100000"/>
              </a:lnSpc>
            </a:pPr>
            <a:r>
              <a:rPr lang="en-US" altLang="en-US" sz="3200" dirty="0" err="1">
                <a:solidFill>
                  <a:srgbClr val="002060"/>
                </a:solidFill>
                <a:latin typeface="Times New Roman" panose="02020603050405020304" pitchFamily="18" charset="0"/>
                <a:cs typeface="Times New Roman" panose="02020603050405020304" pitchFamily="18" charset="0"/>
              </a:rPr>
              <a:t>Mối</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quan</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hệ</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nhân</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quả</a:t>
            </a:r>
            <a:r>
              <a:rPr lang="en-US" altLang="en-US" sz="3200" dirty="0">
                <a:solidFill>
                  <a:srgbClr val="002060"/>
                </a:solidFill>
                <a:latin typeface="Times New Roman" panose="02020603050405020304" pitchFamily="18" charset="0"/>
                <a:cs typeface="Times New Roman" panose="02020603050405020304" pitchFamily="18" charset="0"/>
              </a:rPr>
              <a:t> </a:t>
            </a:r>
            <a:r>
              <a:rPr lang="en-US" altLang="en-US" sz="3200" dirty="0" err="1">
                <a:solidFill>
                  <a:srgbClr val="002060"/>
                </a:solidFill>
                <a:latin typeface="Times New Roman" panose="02020603050405020304" pitchFamily="18" charset="0"/>
                <a:cs typeface="Times New Roman" panose="02020603050405020304" pitchFamily="18" charset="0"/>
              </a:rPr>
              <a:t>giữa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hành</a:t>
            </a:r>
            <a:r>
              <a:rPr lang="en-US" altLang="en-US" sz="3200" dirty="0">
                <a:latin typeface="Times New Roman" panose="02020603050405020304" pitchFamily="18" charset="0"/>
                <a:cs typeface="Times New Roman" panose="02020603050405020304" pitchFamily="18" charset="0"/>
              </a:rPr>
              <a:t> vi </a:t>
            </a:r>
            <a:r>
              <a:rPr lang="en-US" altLang="en-US" sz="3200" dirty="0" err="1">
                <a:latin typeface="Times New Roman" panose="02020603050405020304" pitchFamily="18" charset="0"/>
                <a:cs typeface="Times New Roman" panose="02020603050405020304" pitchFamily="18" charset="0"/>
              </a:rPr>
              <a:t>trái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pháp</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luật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thiệt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hại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xảy</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ra.</a:t>
            </a:r>
            <a:r>
              <a:rPr lang="en-US" altLang="en-US" sz="3200" dirty="0">
                <a:latin typeface="Times New Roman" panose="02020603050405020304" pitchFamily="18" charset="0"/>
                <a:cs typeface="Times New Roman" panose="02020603050405020304" pitchFamily="18" charset="0"/>
              </a:rPr>
              <a:t> </a:t>
            </a:r>
          </a:p>
          <a:p>
            <a:pPr algn="just">
              <a:lnSpc>
                <a:spcPct val="100000"/>
              </a:lnSpc>
            </a:pPr>
            <a:r>
              <a:rPr lang="en-US" altLang="en-US" sz="3200" dirty="0" err="1">
                <a:latin typeface="Times New Roman" panose="02020603050405020304" pitchFamily="18" charset="0"/>
                <a:cs typeface="Times New Roman" panose="02020603050405020304" pitchFamily="18" charset="0"/>
              </a:rPr>
              <a:t>Ngoài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ra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mặt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khách</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quan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vi </a:t>
            </a:r>
            <a:r>
              <a:rPr lang="en-US" altLang="en-US" sz="3200" dirty="0" err="1">
                <a:latin typeface="Times New Roman" panose="02020603050405020304" pitchFamily="18" charset="0"/>
                <a:cs typeface="Times New Roman" panose="02020603050405020304" pitchFamily="18" charset="0"/>
              </a:rPr>
              <a:t>phạm</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pháp</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luật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còn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có</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các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yếu</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tố</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như</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thời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gian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địa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điểm</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phương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tiện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công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cụ</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thực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hiện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hành</a:t>
            </a:r>
            <a:r>
              <a:rPr lang="en-US" altLang="en-US" sz="3200" dirty="0">
                <a:latin typeface="Times New Roman" panose="02020603050405020304" pitchFamily="18" charset="0"/>
                <a:cs typeface="Times New Roman" panose="02020603050405020304" pitchFamily="18" charset="0"/>
              </a:rPr>
              <a:t> vi </a:t>
            </a:r>
            <a:r>
              <a:rPr lang="en-US" altLang="en-US" sz="3200" dirty="0" err="1">
                <a:latin typeface="Times New Roman" panose="02020603050405020304" pitchFamily="18" charset="0"/>
                <a:cs typeface="Times New Roman" panose="02020603050405020304" pitchFamily="18" charset="0"/>
              </a:rPr>
              <a:t>vi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phạm</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pháp</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luật</a:t>
            </a:r>
            <a:r>
              <a:rPr lang="en-US" altLang="en-US" sz="3200" dirty="0">
                <a:latin typeface="Times New Roman" panose="02020603050405020304" pitchFamily="18" charset="0"/>
                <a:cs typeface="Times New Roman" panose="02020603050405020304" pitchFamily="18" charset="0"/>
              </a:rPr>
              <a:t>.</a:t>
            </a:r>
          </a:p>
          <a:p>
            <a:pPr marL="0" indent="0" algn="just">
              <a:buNone/>
            </a:pPr>
            <a:endParaRPr lang="en-GB" sz="3000" dirty="0"/>
          </a:p>
        </p:txBody>
      </p:sp>
      <p:pic>
        <p:nvPicPr>
          <p:cNvPr id="6" name="Content Placeholder 5">
            <a:extLst>
              <a:ext uri="{FF2B5EF4-FFF2-40B4-BE49-F238E27FC236}">
                <a16:creationId xmlns:a16="http://schemas.microsoft.com/office/drawing/2014/main" id="{F05C0045-E2B0-FD67-D365-A900A7E7DDE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87344" y="1485900"/>
            <a:ext cx="4365170" cy="4245428"/>
          </a:xfrm>
        </p:spPr>
      </p:pic>
    </p:spTree>
    <p:extLst>
      <p:ext uri="{BB962C8B-B14F-4D97-AF65-F5344CB8AC3E}">
        <p14:creationId xmlns:p14="http://schemas.microsoft.com/office/powerpoint/2010/main" val="28897984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6734-DB2C-62B9-077F-E7AC9FBF67F2}"/>
              </a:ext>
            </a:extLst>
          </p:cNvPr>
          <p:cNvSpPr>
            <a:spLocks noGrp="1"/>
          </p:cNvSpPr>
          <p:nvPr>
            <p:ph type="title"/>
          </p:nvPr>
        </p:nvSpPr>
        <p:spPr>
          <a:xfrm>
            <a:off x="1066800" y="187887"/>
            <a:ext cx="10058400" cy="582168"/>
          </a:xfrm>
          <a:solidFill>
            <a:schemeClr val="accent1">
              <a:lumMod val="20000"/>
              <a:lumOff val="80000"/>
            </a:schemeClr>
          </a:solidFill>
        </p:spPr>
        <p:txBody>
          <a:bodyPr>
            <a:normAutofit/>
          </a:bodyPr>
          <a:lstStyle/>
          <a:p>
            <a:pPr algn="ctr"/>
            <a:r>
              <a:rPr lang="en-GB" sz="3400" dirty="0" err="1">
                <a:solidFill>
                  <a:srgbClr val="C00000"/>
                </a:solidFill>
                <a:latin typeface="Times New Roman" panose="02020603050405020304" pitchFamily="18" charset="0"/>
                <a:cs typeface="Times New Roman" panose="02020603050405020304" pitchFamily="18" charset="0"/>
              </a:rPr>
              <a:t>Xác</a:t>
            </a:r>
            <a:r>
              <a:rPr lang="en-GB" sz="3400" dirty="0">
                <a:solidFill>
                  <a:srgbClr val="C00000"/>
                </a:solidFill>
                <a:latin typeface="Times New Roman" panose="02020603050405020304" pitchFamily="18" charset="0"/>
                <a:cs typeface="Times New Roman" panose="02020603050405020304" pitchFamily="18" charset="0"/>
              </a:rPr>
              <a:t> </a:t>
            </a:r>
            <a:r>
              <a:rPr lang="en-GB" sz="3400" dirty="0" err="1">
                <a:solidFill>
                  <a:srgbClr val="C00000"/>
                </a:solidFill>
                <a:latin typeface="Times New Roman" panose="02020603050405020304" pitchFamily="18" charset="0"/>
                <a:cs typeface="Times New Roman" panose="02020603050405020304" pitchFamily="18" charset="0"/>
              </a:rPr>
              <a:t>định</a:t>
            </a:r>
            <a:r>
              <a:rPr lang="en-GB" sz="3400" dirty="0">
                <a:solidFill>
                  <a:srgbClr val="C00000"/>
                </a:solidFill>
                <a:latin typeface="Times New Roman" panose="02020603050405020304" pitchFamily="18" charset="0"/>
                <a:cs typeface="Times New Roman" panose="02020603050405020304" pitchFamily="18" charset="0"/>
              </a:rPr>
              <a:t> </a:t>
            </a:r>
            <a:r>
              <a:rPr lang="en-GB" sz="3400" dirty="0" err="1">
                <a:solidFill>
                  <a:srgbClr val="C00000"/>
                </a:solidFill>
                <a:latin typeface="Times New Roman" panose="02020603050405020304" pitchFamily="18" charset="0"/>
                <a:cs typeface="Times New Roman" panose="02020603050405020304" pitchFamily="18" charset="0"/>
              </a:rPr>
              <a:t>mặt</a:t>
            </a:r>
            <a:r>
              <a:rPr lang="en-GB" sz="3400" dirty="0">
                <a:solidFill>
                  <a:srgbClr val="C00000"/>
                </a:solidFill>
                <a:latin typeface="Times New Roman" panose="02020603050405020304" pitchFamily="18" charset="0"/>
                <a:cs typeface="Times New Roman" panose="02020603050405020304" pitchFamily="18" charset="0"/>
              </a:rPr>
              <a:t> </a:t>
            </a:r>
            <a:r>
              <a:rPr lang="en-GB" sz="3400" dirty="0" err="1">
                <a:solidFill>
                  <a:srgbClr val="C00000"/>
                </a:solidFill>
                <a:latin typeface="Times New Roman" panose="02020603050405020304" pitchFamily="18" charset="0"/>
                <a:cs typeface="Times New Roman" panose="02020603050405020304" pitchFamily="18" charset="0"/>
              </a:rPr>
              <a:t>khách</a:t>
            </a:r>
            <a:r>
              <a:rPr lang="en-GB" sz="3400" dirty="0">
                <a:solidFill>
                  <a:srgbClr val="C00000"/>
                </a:solidFill>
                <a:latin typeface="Times New Roman" panose="02020603050405020304" pitchFamily="18" charset="0"/>
                <a:cs typeface="Times New Roman" panose="02020603050405020304" pitchFamily="18" charset="0"/>
              </a:rPr>
              <a:t> </a:t>
            </a:r>
            <a:r>
              <a:rPr lang="en-GB" sz="3400" dirty="0" err="1">
                <a:solidFill>
                  <a:srgbClr val="C00000"/>
                </a:solidFill>
                <a:latin typeface="Times New Roman" panose="02020603050405020304" pitchFamily="18" charset="0"/>
                <a:cs typeface="Times New Roman" panose="02020603050405020304" pitchFamily="18" charset="0"/>
              </a:rPr>
              <a:t>quan</a:t>
            </a:r>
            <a:r>
              <a:rPr lang="en-GB" sz="3400" dirty="0">
                <a:solidFill>
                  <a:srgbClr val="C00000"/>
                </a:solidFill>
                <a:latin typeface="Times New Roman" panose="02020603050405020304" pitchFamily="18" charset="0"/>
                <a:cs typeface="Times New Roman" panose="02020603050405020304" pitchFamily="18" charset="0"/>
              </a:rPr>
              <a:t> </a:t>
            </a:r>
            <a:r>
              <a:rPr lang="en-GB" sz="3400" dirty="0" err="1">
                <a:solidFill>
                  <a:srgbClr val="C00000"/>
                </a:solidFill>
                <a:latin typeface="Times New Roman" panose="02020603050405020304" pitchFamily="18" charset="0"/>
                <a:cs typeface="Times New Roman" panose="02020603050405020304" pitchFamily="18" charset="0"/>
              </a:rPr>
              <a:t>trong</a:t>
            </a:r>
            <a:r>
              <a:rPr lang="en-GB" sz="3400" dirty="0">
                <a:solidFill>
                  <a:srgbClr val="C00000"/>
                </a:solidFill>
                <a:latin typeface="Times New Roman" panose="02020603050405020304" pitchFamily="18" charset="0"/>
                <a:cs typeface="Times New Roman" panose="02020603050405020304" pitchFamily="18" charset="0"/>
              </a:rPr>
              <a:t> VPPL </a:t>
            </a:r>
            <a:r>
              <a:rPr lang="en-GB" sz="3400" dirty="0" err="1">
                <a:solidFill>
                  <a:srgbClr val="C00000"/>
                </a:solidFill>
                <a:latin typeface="Times New Roman" panose="02020603050405020304" pitchFamily="18" charset="0"/>
                <a:cs typeface="Times New Roman" panose="02020603050405020304" pitchFamily="18" charset="0"/>
              </a:rPr>
              <a:t>sau</a:t>
            </a:r>
            <a:endParaRPr lang="en-GB" sz="3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A705F4-0218-0C11-6FAA-574218459434}"/>
              </a:ext>
            </a:extLst>
          </p:cNvPr>
          <p:cNvSpPr>
            <a:spLocks noGrp="1"/>
          </p:cNvSpPr>
          <p:nvPr>
            <p:ph idx="1"/>
          </p:nvPr>
        </p:nvSpPr>
        <p:spPr>
          <a:xfrm>
            <a:off x="402771" y="903515"/>
            <a:ext cx="11310258" cy="5519056"/>
          </a:xfrm>
        </p:spPr>
        <p:txBody>
          <a:bodyPr>
            <a:noAutofit/>
          </a:bodyPr>
          <a:lstStyle/>
          <a:p>
            <a:pPr marL="0" indent="0" algn="just">
              <a:lnSpc>
                <a:spcPct val="130000"/>
              </a:lnSpc>
              <a:buNone/>
            </a:pPr>
            <a:r>
              <a:rPr lang="en-GB" sz="3200" b="0" i="0" dirty="0">
                <a:solidFill>
                  <a:srgbClr val="000000"/>
                </a:solidFill>
                <a:effectLst/>
                <a:latin typeface="Times New Roman" panose="02020603050405020304" pitchFamily="18" charset="0"/>
                <a:cs typeface="Times New Roman" panose="02020603050405020304" pitchFamily="18" charset="0"/>
              </a:rPr>
              <a:t>1. A </a:t>
            </a:r>
            <a:r>
              <a:rPr lang="en-GB" sz="3200" b="0" i="0" dirty="0" err="1">
                <a:solidFill>
                  <a:srgbClr val="000000"/>
                </a:solidFill>
                <a:effectLst/>
                <a:latin typeface="Times New Roman" panose="02020603050405020304" pitchFamily="18" charset="0"/>
                <a:cs typeface="Times New Roman" panose="02020603050405020304" pitchFamily="18" charset="0"/>
              </a:rPr>
              <a:t>vào</a:t>
            </a:r>
            <a:r>
              <a:rPr lang="en-GB" sz="3200" b="0" i="0" dirty="0">
                <a:solidFill>
                  <a:srgbClr val="000000"/>
                </a:solidFill>
                <a:effectLst/>
                <a:latin typeface="Times New Roman" panose="02020603050405020304" pitchFamily="18" charset="0"/>
                <a:cs typeface="Times New Roman" panose="02020603050405020304" pitchFamily="18" charset="0"/>
              </a:rPr>
              <a:t> </a:t>
            </a:r>
            <a:r>
              <a:rPr lang="en-GB" sz="3200" b="0" i="0" dirty="0" err="1">
                <a:solidFill>
                  <a:srgbClr val="000000"/>
                </a:solidFill>
                <a:effectLst/>
                <a:latin typeface="Times New Roman" panose="02020603050405020304" pitchFamily="18" charset="0"/>
                <a:cs typeface="Times New Roman" panose="02020603050405020304" pitchFamily="18" charset="0"/>
              </a:rPr>
              <a:t>nhà</a:t>
            </a:r>
            <a:r>
              <a:rPr lang="en-GB" sz="3200" b="0" i="0" dirty="0">
                <a:solidFill>
                  <a:srgbClr val="000000"/>
                </a:solidFill>
                <a:effectLst/>
                <a:latin typeface="Times New Roman" panose="02020603050405020304" pitchFamily="18" charset="0"/>
                <a:cs typeface="Times New Roman" panose="02020603050405020304" pitchFamily="18" charset="0"/>
              </a:rPr>
              <a:t> B </a:t>
            </a:r>
            <a:r>
              <a:rPr lang="en-GB" sz="3200" b="0" i="0" dirty="0" err="1">
                <a:solidFill>
                  <a:srgbClr val="000000"/>
                </a:solidFill>
                <a:effectLst/>
                <a:latin typeface="Times New Roman" panose="02020603050405020304" pitchFamily="18" charset="0"/>
                <a:cs typeface="Times New Roman" panose="02020603050405020304" pitchFamily="18" charset="0"/>
              </a:rPr>
              <a:t>trộm</a:t>
            </a:r>
            <a:r>
              <a:rPr lang="en-GB" sz="3200" b="0" i="0" dirty="0">
                <a:solidFill>
                  <a:srgbClr val="000000"/>
                </a:solidFill>
                <a:effectLst/>
                <a:latin typeface="Times New Roman" panose="02020603050405020304" pitchFamily="18" charset="0"/>
                <a:cs typeface="Times New Roman" panose="02020603050405020304" pitchFamily="18" charset="0"/>
              </a:rPr>
              <a:t> </a:t>
            </a:r>
            <a:r>
              <a:rPr lang="en-GB" sz="3200" b="0" i="0" dirty="0" err="1">
                <a:solidFill>
                  <a:srgbClr val="000000"/>
                </a:solidFill>
                <a:effectLst/>
                <a:latin typeface="Times New Roman" panose="02020603050405020304" pitchFamily="18" charset="0"/>
                <a:cs typeface="Times New Roman" panose="02020603050405020304" pitchFamily="18" charset="0"/>
              </a:rPr>
              <a:t>chiếc</a:t>
            </a:r>
            <a:r>
              <a:rPr lang="en-GB" sz="3200" b="0" i="0" dirty="0">
                <a:solidFill>
                  <a:srgbClr val="000000"/>
                </a:solidFill>
                <a:effectLst/>
                <a:latin typeface="Times New Roman" panose="02020603050405020304" pitchFamily="18" charset="0"/>
                <a:cs typeface="Times New Roman" panose="02020603050405020304" pitchFamily="18" charset="0"/>
              </a:rPr>
              <a:t> </a:t>
            </a:r>
            <a:r>
              <a:rPr lang="en-GB" sz="3200" b="0" i="0" dirty="0" err="1">
                <a:solidFill>
                  <a:srgbClr val="000000"/>
                </a:solidFill>
                <a:effectLst/>
                <a:latin typeface="Times New Roman" panose="02020603050405020304" pitchFamily="18" charset="0"/>
                <a:cs typeface="Times New Roman" panose="02020603050405020304" pitchFamily="18" charset="0"/>
              </a:rPr>
              <a:t>xe</a:t>
            </a:r>
            <a:r>
              <a:rPr lang="en-GB" sz="3200" b="0" i="0" dirty="0">
                <a:solidFill>
                  <a:srgbClr val="000000"/>
                </a:solidFill>
                <a:effectLst/>
                <a:latin typeface="Times New Roman" panose="02020603050405020304" pitchFamily="18" charset="0"/>
                <a:cs typeface="Times New Roman" panose="02020603050405020304" pitchFamily="18" charset="0"/>
              </a:rPr>
              <a:t> SH </a:t>
            </a:r>
            <a:r>
              <a:rPr lang="en-GB" sz="3200" b="0" i="0" dirty="0" err="1">
                <a:solidFill>
                  <a:srgbClr val="000000"/>
                </a:solidFill>
                <a:effectLst/>
                <a:latin typeface="Times New Roman" panose="02020603050405020304" pitchFamily="18" charset="0"/>
                <a:cs typeface="Times New Roman" panose="02020603050405020304" pitchFamily="18" charset="0"/>
              </a:rPr>
              <a:t>trị</a:t>
            </a:r>
            <a:r>
              <a:rPr lang="en-GB" sz="3200" b="0" i="0" dirty="0">
                <a:solidFill>
                  <a:srgbClr val="000000"/>
                </a:solidFill>
                <a:effectLst/>
                <a:latin typeface="Times New Roman" panose="02020603050405020304" pitchFamily="18" charset="0"/>
                <a:cs typeface="Times New Roman" panose="02020603050405020304" pitchFamily="18" charset="0"/>
              </a:rPr>
              <a:t> </a:t>
            </a:r>
            <a:r>
              <a:rPr lang="en-GB" sz="3200" b="0" i="0" dirty="0" err="1">
                <a:solidFill>
                  <a:srgbClr val="000000"/>
                </a:solidFill>
                <a:effectLst/>
                <a:latin typeface="Times New Roman" panose="02020603050405020304" pitchFamily="18" charset="0"/>
                <a:cs typeface="Times New Roman" panose="02020603050405020304" pitchFamily="18" charset="0"/>
              </a:rPr>
              <a:t>giá</a:t>
            </a:r>
            <a:r>
              <a:rPr lang="en-GB" sz="3200" b="0" i="0" dirty="0">
                <a:solidFill>
                  <a:srgbClr val="000000"/>
                </a:solidFill>
                <a:effectLst/>
                <a:latin typeface="Times New Roman" panose="02020603050405020304" pitchFamily="18" charset="0"/>
                <a:cs typeface="Times New Roman" panose="02020603050405020304" pitchFamily="18" charset="0"/>
              </a:rPr>
              <a:t> 70 </a:t>
            </a:r>
            <a:r>
              <a:rPr lang="en-GB" sz="3200" b="0" i="0" dirty="0" err="1">
                <a:solidFill>
                  <a:srgbClr val="000000"/>
                </a:solidFill>
                <a:effectLst/>
                <a:latin typeface="Times New Roman" panose="02020603050405020304" pitchFamily="18" charset="0"/>
                <a:cs typeface="Times New Roman" panose="02020603050405020304" pitchFamily="18" charset="0"/>
              </a:rPr>
              <a:t>triệu</a:t>
            </a:r>
            <a:r>
              <a:rPr lang="en-GB" sz="3200" b="0" i="0" dirty="0">
                <a:solidFill>
                  <a:srgbClr val="000000"/>
                </a:solidFill>
                <a:effectLst/>
                <a:latin typeface="Times New Roman" panose="02020603050405020304" pitchFamily="18" charset="0"/>
                <a:cs typeface="Times New Roman" panose="02020603050405020304" pitchFamily="18" charset="0"/>
              </a:rPr>
              <a:t> </a:t>
            </a:r>
            <a:r>
              <a:rPr lang="en-GB" sz="3200" b="0" i="0" dirty="0" err="1">
                <a:solidFill>
                  <a:srgbClr val="000000"/>
                </a:solidFill>
                <a:effectLst/>
                <a:latin typeface="Times New Roman" panose="02020603050405020304" pitchFamily="18" charset="0"/>
                <a:cs typeface="Times New Roman" panose="02020603050405020304" pitchFamily="18" charset="0"/>
              </a:rPr>
              <a:t>đồng</a:t>
            </a:r>
            <a:r>
              <a:rPr lang="en-GB" sz="3200" b="0" i="0" dirty="0">
                <a:solidFill>
                  <a:srgbClr val="000000"/>
                </a:solidFill>
                <a:effectLst/>
                <a:latin typeface="Times New Roman" panose="02020603050405020304" pitchFamily="18" charset="0"/>
                <a:cs typeface="Times New Roman" panose="02020603050405020304" pitchFamily="18" charset="0"/>
              </a:rPr>
              <a:t>.</a:t>
            </a:r>
          </a:p>
          <a:p>
            <a:pPr marL="0" indent="0" algn="just">
              <a:lnSpc>
                <a:spcPct val="130000"/>
              </a:lnSpc>
              <a:buNone/>
            </a:pPr>
            <a:r>
              <a:rPr lang="en-GB" sz="3200" dirty="0">
                <a:solidFill>
                  <a:srgbClr val="000000"/>
                </a:solidFill>
                <a:latin typeface="Times New Roman" panose="02020603050405020304" pitchFamily="18" charset="0"/>
                <a:cs typeface="Times New Roman" panose="02020603050405020304" pitchFamily="18" charset="0"/>
              </a:rPr>
              <a:t>2. C </a:t>
            </a:r>
            <a:r>
              <a:rPr lang="en-GB" sz="3200" dirty="0" err="1">
                <a:solidFill>
                  <a:srgbClr val="000000"/>
                </a:solidFill>
                <a:latin typeface="Times New Roman" panose="02020603050405020304" pitchFamily="18" charset="0"/>
                <a:cs typeface="Times New Roman" panose="02020603050405020304" pitchFamily="18" charset="0"/>
              </a:rPr>
              <a:t>vượt</a:t>
            </a:r>
            <a:r>
              <a:rPr lang="en-GB" sz="3200" dirty="0">
                <a:solidFill>
                  <a:srgbClr val="000000"/>
                </a:solidFill>
                <a:latin typeface="Times New Roman" panose="02020603050405020304" pitchFamily="18" charset="0"/>
                <a:cs typeface="Times New Roman" panose="02020603050405020304" pitchFamily="18" charset="0"/>
              </a:rPr>
              <a:t> </a:t>
            </a:r>
            <a:r>
              <a:rPr lang="en-GB" sz="3200" dirty="0" err="1">
                <a:solidFill>
                  <a:srgbClr val="000000"/>
                </a:solidFill>
                <a:latin typeface="Times New Roman" panose="02020603050405020304" pitchFamily="18" charset="0"/>
                <a:cs typeface="Times New Roman" panose="02020603050405020304" pitchFamily="18" charset="0"/>
              </a:rPr>
              <a:t>đèn</a:t>
            </a:r>
            <a:r>
              <a:rPr lang="en-GB" sz="3200" dirty="0">
                <a:solidFill>
                  <a:srgbClr val="000000"/>
                </a:solidFill>
                <a:latin typeface="Times New Roman" panose="02020603050405020304" pitchFamily="18" charset="0"/>
                <a:cs typeface="Times New Roman" panose="02020603050405020304" pitchFamily="18" charset="0"/>
              </a:rPr>
              <a:t> </a:t>
            </a:r>
            <a:r>
              <a:rPr lang="en-GB" sz="3200" dirty="0" err="1">
                <a:solidFill>
                  <a:srgbClr val="000000"/>
                </a:solidFill>
                <a:latin typeface="Times New Roman" panose="02020603050405020304" pitchFamily="18" charset="0"/>
                <a:cs typeface="Times New Roman" panose="02020603050405020304" pitchFamily="18" charset="0"/>
              </a:rPr>
              <a:t>đỏ</a:t>
            </a:r>
            <a:r>
              <a:rPr lang="en-GB" sz="3200" dirty="0">
                <a:solidFill>
                  <a:srgbClr val="000000"/>
                </a:solidFill>
                <a:latin typeface="Times New Roman" panose="02020603050405020304" pitchFamily="18" charset="0"/>
                <a:cs typeface="Times New Roman" panose="02020603050405020304" pitchFamily="18" charset="0"/>
              </a:rPr>
              <a:t> </a:t>
            </a:r>
            <a:r>
              <a:rPr lang="en-GB" sz="3200" dirty="0" err="1">
                <a:solidFill>
                  <a:srgbClr val="000000"/>
                </a:solidFill>
                <a:latin typeface="Times New Roman" panose="02020603050405020304" pitchFamily="18" charset="0"/>
                <a:cs typeface="Times New Roman" panose="02020603050405020304" pitchFamily="18" charset="0"/>
              </a:rPr>
              <a:t>và</a:t>
            </a:r>
            <a:r>
              <a:rPr lang="en-GB" sz="3200" dirty="0">
                <a:solidFill>
                  <a:srgbClr val="000000"/>
                </a:solidFill>
                <a:latin typeface="Times New Roman" panose="02020603050405020304" pitchFamily="18" charset="0"/>
                <a:cs typeface="Times New Roman" panose="02020603050405020304" pitchFamily="18" charset="0"/>
              </a:rPr>
              <a:t> tung </a:t>
            </a:r>
            <a:r>
              <a:rPr lang="en-GB" sz="3200" dirty="0" err="1">
                <a:solidFill>
                  <a:srgbClr val="000000"/>
                </a:solidFill>
                <a:latin typeface="Times New Roman" panose="02020603050405020304" pitchFamily="18" charset="0"/>
                <a:cs typeface="Times New Roman" panose="02020603050405020304" pitchFamily="18" charset="0"/>
              </a:rPr>
              <a:t>phải</a:t>
            </a:r>
            <a:r>
              <a:rPr lang="en-GB" sz="3200" dirty="0">
                <a:solidFill>
                  <a:srgbClr val="000000"/>
                </a:solidFill>
                <a:latin typeface="Times New Roman" panose="02020603050405020304" pitchFamily="18" charset="0"/>
                <a:cs typeface="Times New Roman" panose="02020603050405020304" pitchFamily="18" charset="0"/>
              </a:rPr>
              <a:t> B </a:t>
            </a:r>
            <a:r>
              <a:rPr lang="en-GB" sz="3200" dirty="0" err="1">
                <a:solidFill>
                  <a:srgbClr val="000000"/>
                </a:solidFill>
                <a:latin typeface="Times New Roman" panose="02020603050405020304" pitchFamily="18" charset="0"/>
                <a:cs typeface="Times New Roman" panose="02020603050405020304" pitchFamily="18" charset="0"/>
              </a:rPr>
              <a:t>đang</a:t>
            </a:r>
            <a:r>
              <a:rPr lang="en-GB" sz="3200" dirty="0">
                <a:solidFill>
                  <a:srgbClr val="000000"/>
                </a:solidFill>
                <a:latin typeface="Times New Roman" panose="02020603050405020304" pitchFamily="18" charset="0"/>
                <a:cs typeface="Times New Roman" panose="02020603050405020304" pitchFamily="18" charset="0"/>
              </a:rPr>
              <a:t> </a:t>
            </a:r>
            <a:r>
              <a:rPr lang="en-GB" sz="3200" dirty="0" err="1">
                <a:solidFill>
                  <a:srgbClr val="000000"/>
                </a:solidFill>
                <a:latin typeface="Times New Roman" panose="02020603050405020304" pitchFamily="18" charset="0"/>
                <a:cs typeface="Times New Roman" panose="02020603050405020304" pitchFamily="18" charset="0"/>
              </a:rPr>
              <a:t>đi</a:t>
            </a:r>
            <a:r>
              <a:rPr lang="en-GB" sz="3200" dirty="0">
                <a:solidFill>
                  <a:srgbClr val="000000"/>
                </a:solidFill>
                <a:latin typeface="Times New Roman" panose="02020603050405020304" pitchFamily="18" charset="0"/>
                <a:cs typeface="Times New Roman" panose="02020603050405020304" pitchFamily="18" charset="0"/>
              </a:rPr>
              <a:t> </a:t>
            </a:r>
            <a:r>
              <a:rPr lang="en-GB" sz="3200" dirty="0" err="1">
                <a:solidFill>
                  <a:srgbClr val="000000"/>
                </a:solidFill>
                <a:latin typeface="Times New Roman" panose="02020603050405020304" pitchFamily="18" charset="0"/>
                <a:cs typeface="Times New Roman" panose="02020603050405020304" pitchFamily="18" charset="0"/>
              </a:rPr>
              <a:t>bộ</a:t>
            </a:r>
            <a:r>
              <a:rPr lang="en-GB" sz="3200" dirty="0">
                <a:solidFill>
                  <a:srgbClr val="000000"/>
                </a:solidFill>
                <a:latin typeface="Times New Roman" panose="02020603050405020304" pitchFamily="18" charset="0"/>
                <a:cs typeface="Times New Roman" panose="02020603050405020304" pitchFamily="18" charset="0"/>
              </a:rPr>
              <a:t> qua </a:t>
            </a:r>
            <a:r>
              <a:rPr lang="en-GB" sz="3200" dirty="0" err="1">
                <a:solidFill>
                  <a:srgbClr val="000000"/>
                </a:solidFill>
                <a:latin typeface="Times New Roman" panose="02020603050405020304" pitchFamily="18" charset="0"/>
                <a:cs typeface="Times New Roman" panose="02020603050405020304" pitchFamily="18" charset="0"/>
              </a:rPr>
              <a:t>đường</a:t>
            </a:r>
            <a:r>
              <a:rPr lang="en-GB" sz="3200" dirty="0">
                <a:solidFill>
                  <a:srgbClr val="000000"/>
                </a:solidFill>
                <a:latin typeface="Times New Roman" panose="02020603050405020304" pitchFamily="18" charset="0"/>
                <a:cs typeface="Times New Roman" panose="02020603050405020304" pitchFamily="18" charset="0"/>
              </a:rPr>
              <a:t> </a:t>
            </a:r>
            <a:r>
              <a:rPr lang="en-GB" sz="3200" dirty="0" err="1">
                <a:solidFill>
                  <a:srgbClr val="000000"/>
                </a:solidFill>
                <a:latin typeface="Times New Roman" panose="02020603050405020304" pitchFamily="18" charset="0"/>
                <a:cs typeface="Times New Roman" panose="02020603050405020304" pitchFamily="18" charset="0"/>
              </a:rPr>
              <a:t>làm</a:t>
            </a:r>
            <a:r>
              <a:rPr lang="en-GB" sz="3200" dirty="0">
                <a:solidFill>
                  <a:srgbClr val="000000"/>
                </a:solidFill>
                <a:latin typeface="Times New Roman" panose="02020603050405020304" pitchFamily="18" charset="0"/>
                <a:cs typeface="Times New Roman" panose="02020603050405020304" pitchFamily="18" charset="0"/>
              </a:rPr>
              <a:t> B </a:t>
            </a:r>
            <a:r>
              <a:rPr lang="en-GB" sz="3200" dirty="0" err="1">
                <a:solidFill>
                  <a:srgbClr val="000000"/>
                </a:solidFill>
                <a:latin typeface="Times New Roman" panose="02020603050405020304" pitchFamily="18" charset="0"/>
                <a:cs typeface="Times New Roman" panose="02020603050405020304" pitchFamily="18" charset="0"/>
              </a:rPr>
              <a:t>bị</a:t>
            </a:r>
            <a:r>
              <a:rPr lang="en-GB" sz="3200" dirty="0">
                <a:solidFill>
                  <a:srgbClr val="000000"/>
                </a:solidFill>
                <a:latin typeface="Times New Roman" panose="02020603050405020304" pitchFamily="18" charset="0"/>
                <a:cs typeface="Times New Roman" panose="02020603050405020304" pitchFamily="18" charset="0"/>
              </a:rPr>
              <a:t> </a:t>
            </a:r>
            <a:r>
              <a:rPr lang="en-GB" sz="3200" dirty="0" err="1">
                <a:solidFill>
                  <a:srgbClr val="000000"/>
                </a:solidFill>
                <a:latin typeface="Times New Roman" panose="02020603050405020304" pitchFamily="18" charset="0"/>
                <a:cs typeface="Times New Roman" panose="02020603050405020304" pitchFamily="18" charset="0"/>
              </a:rPr>
              <a:t>gãy</a:t>
            </a:r>
            <a:r>
              <a:rPr lang="en-GB" sz="3200" dirty="0">
                <a:solidFill>
                  <a:srgbClr val="000000"/>
                </a:solidFill>
                <a:latin typeface="Times New Roman" panose="02020603050405020304" pitchFamily="18" charset="0"/>
                <a:cs typeface="Times New Roman" panose="02020603050405020304" pitchFamily="18" charset="0"/>
              </a:rPr>
              <a:t> </a:t>
            </a:r>
            <a:r>
              <a:rPr lang="en-GB" sz="3200" dirty="0" err="1">
                <a:solidFill>
                  <a:srgbClr val="000000"/>
                </a:solidFill>
                <a:latin typeface="Times New Roman" panose="02020603050405020304" pitchFamily="18" charset="0"/>
                <a:cs typeface="Times New Roman" panose="02020603050405020304" pitchFamily="18" charset="0"/>
              </a:rPr>
              <a:t>chân</a:t>
            </a:r>
            <a:r>
              <a:rPr lang="en-GB" sz="3200" dirty="0">
                <a:solidFill>
                  <a:srgbClr val="000000"/>
                </a:solidFill>
                <a:latin typeface="Times New Roman" panose="02020603050405020304" pitchFamily="18" charset="0"/>
                <a:cs typeface="Times New Roman" panose="02020603050405020304" pitchFamily="18" charset="0"/>
              </a:rPr>
              <a:t>.</a:t>
            </a:r>
          </a:p>
          <a:p>
            <a:pPr marL="0" indent="0" algn="just">
              <a:lnSpc>
                <a:spcPct val="130000"/>
              </a:lnSpc>
              <a:buNone/>
            </a:pPr>
            <a:r>
              <a:rPr lang="en-GB" sz="3200" b="0" i="0" dirty="0">
                <a:solidFill>
                  <a:srgbClr val="000000"/>
                </a:solidFill>
                <a:effectLst/>
                <a:latin typeface="Times New Roman" panose="02020603050405020304" pitchFamily="18" charset="0"/>
                <a:cs typeface="Times New Roman" panose="02020603050405020304" pitchFamily="18" charset="0"/>
              </a:rPr>
              <a:t>3. </a:t>
            </a:r>
            <a:r>
              <a:rPr lang="en-GB" sz="3200" b="0" i="0" dirty="0" err="1">
                <a:solidFill>
                  <a:srgbClr val="000000"/>
                </a:solidFill>
                <a:effectLst/>
                <a:latin typeface="Times New Roman" panose="02020603050405020304" pitchFamily="18" charset="0"/>
                <a:cs typeface="Times New Roman" panose="02020603050405020304" pitchFamily="18" charset="0"/>
              </a:rPr>
              <a:t>C</a:t>
            </a:r>
            <a:r>
              <a:rPr lang="en-GB" sz="3200" dirty="0" err="1">
                <a:solidFill>
                  <a:srgbClr val="000000"/>
                </a:solidFill>
                <a:latin typeface="Times New Roman" panose="02020603050405020304" pitchFamily="18" charset="0"/>
                <a:cs typeface="Times New Roman" panose="02020603050405020304" pitchFamily="18" charset="0"/>
              </a:rPr>
              <a:t>ông</a:t>
            </a:r>
            <a:r>
              <a:rPr lang="en-GB" sz="3200" dirty="0">
                <a:solidFill>
                  <a:srgbClr val="000000"/>
                </a:solidFill>
                <a:latin typeface="Times New Roman" panose="02020603050405020304" pitchFamily="18" charset="0"/>
                <a:cs typeface="Times New Roman" panose="02020603050405020304" pitchFamily="18" charset="0"/>
              </a:rPr>
              <a:t> ty X </a:t>
            </a:r>
            <a:r>
              <a:rPr lang="en-GB" sz="3200" dirty="0">
                <a:solidFill>
                  <a:srgbClr val="212529"/>
                </a:solidFill>
                <a:latin typeface="Times New Roman" panose="02020603050405020304" pitchFamily="18" charset="0"/>
                <a:cs typeface="Times New Roman" panose="02020603050405020304" pitchFamily="18" charset="0"/>
              </a:rPr>
              <a:t>v</a:t>
            </a:r>
            <a:r>
              <a:rPr lang="vi-VN" sz="3200" b="0" i="0" dirty="0">
                <a:solidFill>
                  <a:srgbClr val="212529"/>
                </a:solidFill>
                <a:effectLst/>
                <a:latin typeface="Times New Roman" panose="02020603050405020304" pitchFamily="18" charset="0"/>
                <a:cs typeface="Times New Roman" panose="02020603050405020304" pitchFamily="18" charset="0"/>
              </a:rPr>
              <a:t>ận chuyển, chôn, lấp, đổ, thải, đốt chất thải rắn, chất thải nguy hại không đúng quy trình kỹ thuật, quy định của pháp luật về bảo vệ môi trường.</a:t>
            </a:r>
            <a:endParaRPr lang="en-GB" sz="3200" b="0" i="0" dirty="0">
              <a:solidFill>
                <a:srgbClr val="212529"/>
              </a:solidFill>
              <a:effectLst/>
              <a:latin typeface="Times New Roman" panose="02020603050405020304" pitchFamily="18" charset="0"/>
              <a:cs typeface="Times New Roman" panose="02020603050405020304" pitchFamily="18" charset="0"/>
            </a:endParaRPr>
          </a:p>
          <a:p>
            <a:pPr marL="0" indent="0" algn="just">
              <a:lnSpc>
                <a:spcPct val="130000"/>
              </a:lnSpc>
              <a:buNone/>
            </a:pPr>
            <a:r>
              <a:rPr lang="en-GB" sz="3200" dirty="0">
                <a:solidFill>
                  <a:srgbClr val="212529"/>
                </a:solidFill>
                <a:latin typeface="Times New Roman" panose="02020603050405020304" pitchFamily="18" charset="0"/>
                <a:cs typeface="Times New Roman" panose="02020603050405020304" pitchFamily="18" charset="0"/>
              </a:rPr>
              <a:t>4. B </a:t>
            </a:r>
            <a:r>
              <a:rPr lang="en-GB" sz="3200" dirty="0" err="1">
                <a:solidFill>
                  <a:srgbClr val="212529"/>
                </a:solidFill>
                <a:latin typeface="Times New Roman" panose="02020603050405020304" pitchFamily="18" charset="0"/>
                <a:cs typeface="Times New Roman" panose="02020603050405020304" pitchFamily="18" charset="0"/>
              </a:rPr>
              <a:t>dùng</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gậy</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sắt</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đập</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vào</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đầu</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và</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lưng</a:t>
            </a:r>
            <a:r>
              <a:rPr lang="en-GB" sz="3200" dirty="0">
                <a:solidFill>
                  <a:srgbClr val="212529"/>
                </a:solidFill>
                <a:latin typeface="Times New Roman" panose="02020603050405020304" pitchFamily="18" charset="0"/>
                <a:cs typeface="Times New Roman" panose="02020603050405020304" pitchFamily="18" charset="0"/>
              </a:rPr>
              <a:t> D </a:t>
            </a:r>
            <a:r>
              <a:rPr lang="en-GB" sz="3200" dirty="0" err="1">
                <a:solidFill>
                  <a:srgbClr val="212529"/>
                </a:solidFill>
                <a:latin typeface="Times New Roman" panose="02020603050405020304" pitchFamily="18" charset="0"/>
                <a:cs typeface="Times New Roman" panose="02020603050405020304" pitchFamily="18" charset="0"/>
              </a:rPr>
              <a:t>khiến</a:t>
            </a:r>
            <a:r>
              <a:rPr lang="en-GB" sz="3200" dirty="0">
                <a:solidFill>
                  <a:srgbClr val="212529"/>
                </a:solidFill>
                <a:latin typeface="Times New Roman" panose="02020603050405020304" pitchFamily="18" charset="0"/>
                <a:cs typeface="Times New Roman" panose="02020603050405020304" pitchFamily="18" charset="0"/>
              </a:rPr>
              <a:t> D </a:t>
            </a:r>
            <a:r>
              <a:rPr lang="en-GB" sz="3200" dirty="0" err="1">
                <a:solidFill>
                  <a:srgbClr val="212529"/>
                </a:solidFill>
                <a:latin typeface="Times New Roman" panose="02020603050405020304" pitchFamily="18" charset="0"/>
                <a:cs typeface="Times New Roman" panose="02020603050405020304" pitchFamily="18" charset="0"/>
              </a:rPr>
              <a:t>bị</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tổn</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thương</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cơ</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thể</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với</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tỷ</a:t>
            </a:r>
            <a:r>
              <a:rPr lang="en-GB" sz="3200" dirty="0">
                <a:solidFill>
                  <a:srgbClr val="212529"/>
                </a:solidFill>
                <a:latin typeface="Times New Roman" panose="02020603050405020304" pitchFamily="18" charset="0"/>
                <a:cs typeface="Times New Roman" panose="02020603050405020304" pitchFamily="18" charset="0"/>
              </a:rPr>
              <a:t> </a:t>
            </a:r>
            <a:r>
              <a:rPr lang="en-GB" sz="3200" dirty="0" err="1">
                <a:solidFill>
                  <a:srgbClr val="212529"/>
                </a:solidFill>
                <a:latin typeface="Times New Roman" panose="02020603050405020304" pitchFamily="18" charset="0"/>
                <a:cs typeface="Times New Roman" panose="02020603050405020304" pitchFamily="18" charset="0"/>
              </a:rPr>
              <a:t>lệ</a:t>
            </a:r>
            <a:r>
              <a:rPr lang="en-GB" sz="3200" dirty="0">
                <a:solidFill>
                  <a:srgbClr val="212529"/>
                </a:solidFill>
                <a:latin typeface="Times New Roman" panose="02020603050405020304" pitchFamily="18" charset="0"/>
                <a:cs typeface="Times New Roman" panose="02020603050405020304" pitchFamily="18" charset="0"/>
              </a:rPr>
              <a:t> 15%.</a:t>
            </a:r>
            <a:endParaRPr lang="en-GB" sz="3200" b="0" i="0" dirty="0">
              <a:solidFill>
                <a:srgbClr val="C00000"/>
              </a:solidFill>
              <a:effectLst/>
              <a:latin typeface="Times New Roman" panose="02020603050405020304" pitchFamily="18" charset="0"/>
              <a:cs typeface="Times New Roman" panose="02020603050405020304" pitchFamily="18" charset="0"/>
            </a:endParaRPr>
          </a:p>
          <a:p>
            <a:pPr marL="0" indent="0" algn="just">
              <a:lnSpc>
                <a:spcPct val="130000"/>
              </a:lnSpc>
              <a:buNone/>
            </a:pPr>
            <a:endParaRPr lang="en-GB" sz="3200" b="0" i="0" dirty="0">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20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E09C-421D-36D1-573D-282FA30CF376}"/>
              </a:ext>
            </a:extLst>
          </p:cNvPr>
          <p:cNvSpPr>
            <a:spLocks noGrp="1"/>
          </p:cNvSpPr>
          <p:nvPr>
            <p:ph type="title"/>
          </p:nvPr>
        </p:nvSpPr>
        <p:spPr>
          <a:xfrm>
            <a:off x="1066800" y="247759"/>
            <a:ext cx="10058400" cy="571282"/>
          </a:xfrm>
        </p:spPr>
        <p:txBody>
          <a:bodyPr>
            <a:normAutofit/>
          </a:bodyPr>
          <a:lstStyle/>
          <a:p>
            <a:r>
              <a:rPr lang="en-GB" sz="3000" b="1" dirty="0">
                <a:solidFill>
                  <a:srgbClr val="C00000"/>
                </a:solidFill>
                <a:latin typeface="Times New Roman" panose="02020603050405020304" pitchFamily="18" charset="0"/>
                <a:cs typeface="Times New Roman" panose="02020603050405020304" pitchFamily="18" charset="0"/>
              </a:rPr>
              <a:t>b. </a:t>
            </a:r>
            <a:r>
              <a:rPr lang="vi-VN" sz="3000" b="1" dirty="0">
                <a:solidFill>
                  <a:srgbClr val="C00000"/>
                </a:solidFill>
                <a:latin typeface="Times New Roman" panose="02020603050405020304" pitchFamily="18" charset="0"/>
                <a:cs typeface="Times New Roman" panose="02020603050405020304" pitchFamily="18" charset="0"/>
              </a:rPr>
              <a:t>Mặt chủ quan của VPPL</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964356-D32D-23EF-B7C4-42D96EDCC45A}"/>
              </a:ext>
            </a:extLst>
          </p:cNvPr>
          <p:cNvSpPr>
            <a:spLocks noGrp="1"/>
          </p:cNvSpPr>
          <p:nvPr>
            <p:ph sz="half" idx="1"/>
          </p:nvPr>
        </p:nvSpPr>
        <p:spPr>
          <a:xfrm>
            <a:off x="348343" y="1219200"/>
            <a:ext cx="7434943" cy="4778829"/>
          </a:xfrm>
        </p:spPr>
        <p:txBody>
          <a:bodyPr>
            <a:normAutofit/>
          </a:bodyPr>
          <a:lstStyle/>
          <a:p>
            <a:pPr algn="just" eaLnBrk="1" hangingPunct="1">
              <a:lnSpc>
                <a:spcPct val="112000"/>
              </a:lnSpc>
            </a:pPr>
            <a:r>
              <a:rPr lang="en-US" altLang="en-US" sz="3400" dirty="0" err="1">
                <a:latin typeface="Times New Roman" panose="02020603050405020304" pitchFamily="18" charset="0"/>
                <a:cs typeface="Times New Roman" panose="02020603050405020304" pitchFamily="18" charset="0"/>
              </a:rPr>
              <a:t>Là</a:t>
            </a:r>
            <a:r>
              <a:rPr lang="en-US" altLang="en-US" sz="3400"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trạng</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thái</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tâm</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lý</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bên</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trong</a:t>
            </a:r>
            <a:r>
              <a:rPr lang="en-US" altLang="en-US" sz="3400" b="1"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của</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chủ</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thể</a:t>
            </a:r>
            <a:r>
              <a:rPr lang="en-US" altLang="en-US" sz="3400" dirty="0">
                <a:latin typeface="Times New Roman" panose="02020603050405020304" pitchFamily="18" charset="0"/>
                <a:cs typeface="Times New Roman" panose="02020603050405020304" pitchFamily="18" charset="0"/>
              </a:rPr>
              <a:t> VPPL.</a:t>
            </a:r>
          </a:p>
          <a:p>
            <a:pPr algn="just" eaLnBrk="1" hangingPunct="1">
              <a:lnSpc>
                <a:spcPct val="112000"/>
              </a:lnSpc>
            </a:pPr>
            <a:r>
              <a:rPr lang="en-US" altLang="en-US" sz="3400" dirty="0" err="1">
                <a:latin typeface="Times New Roman" panose="02020603050405020304" pitchFamily="18" charset="0"/>
                <a:cs typeface="Times New Roman" panose="02020603050405020304" pitchFamily="18" charset="0"/>
              </a:rPr>
              <a:t>Mặt</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chủ</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quan</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của</a:t>
            </a:r>
            <a:r>
              <a:rPr lang="en-US" altLang="en-US" sz="3400" dirty="0">
                <a:latin typeface="Times New Roman" panose="02020603050405020304" pitchFamily="18" charset="0"/>
                <a:cs typeface="Times New Roman" panose="02020603050405020304" pitchFamily="18" charset="0"/>
              </a:rPr>
              <a:t> VPPL </a:t>
            </a:r>
            <a:r>
              <a:rPr lang="en-US" altLang="en-US" sz="3400" dirty="0" err="1">
                <a:latin typeface="Times New Roman" panose="02020603050405020304" pitchFamily="18" charset="0"/>
                <a:cs typeface="Times New Roman" panose="02020603050405020304" pitchFamily="18" charset="0"/>
              </a:rPr>
              <a:t>gồm</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các</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yếu</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tố</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sau</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đây</a:t>
            </a:r>
            <a:r>
              <a:rPr lang="en-US" altLang="en-US" sz="3400" dirty="0">
                <a:latin typeface="Times New Roman" panose="02020603050405020304" pitchFamily="18" charset="0"/>
                <a:cs typeface="Times New Roman" panose="02020603050405020304" pitchFamily="18" charset="0"/>
              </a:rPr>
              <a:t>:</a:t>
            </a:r>
          </a:p>
          <a:p>
            <a:pPr marL="0" indent="0" algn="just" eaLnBrk="1" hangingPunct="1">
              <a:lnSpc>
                <a:spcPct val="112000"/>
              </a:lnSpc>
              <a:buNone/>
            </a:pPr>
            <a:r>
              <a:rPr lang="en-US" altLang="en-US" sz="3400" b="1" dirty="0">
                <a:solidFill>
                  <a:srgbClr val="C00000"/>
                </a:solidFill>
                <a:latin typeface="Times New Roman" panose="02020603050405020304" pitchFamily="18" charset="0"/>
                <a:cs typeface="Times New Roman" panose="02020603050405020304" pitchFamily="18" charset="0"/>
              </a:rPr>
              <a:t>          + </a:t>
            </a:r>
            <a:r>
              <a:rPr lang="en-US" altLang="en-US" sz="3400" b="1" dirty="0" err="1">
                <a:solidFill>
                  <a:srgbClr val="C00000"/>
                </a:solidFill>
                <a:latin typeface="Times New Roman" panose="02020603050405020304" pitchFamily="18" charset="0"/>
                <a:cs typeface="Times New Roman" panose="02020603050405020304" pitchFamily="18" charset="0"/>
              </a:rPr>
              <a:t>Lỗi</a:t>
            </a:r>
            <a:endParaRPr lang="en-US" altLang="en-US" sz="3400" b="1" dirty="0">
              <a:solidFill>
                <a:srgbClr val="C00000"/>
              </a:solidFill>
              <a:latin typeface="Times New Roman" panose="02020603050405020304" pitchFamily="18" charset="0"/>
              <a:cs typeface="Times New Roman" panose="02020603050405020304" pitchFamily="18" charset="0"/>
            </a:endParaRPr>
          </a:p>
          <a:p>
            <a:pPr marL="0" indent="0" algn="just" eaLnBrk="1" hangingPunct="1">
              <a:lnSpc>
                <a:spcPct val="112000"/>
              </a:lnSpc>
              <a:buNone/>
            </a:pPr>
            <a:r>
              <a:rPr lang="en-US" altLang="en-US" sz="3400" dirty="0">
                <a:solidFill>
                  <a:srgbClr val="C00000"/>
                </a:solidFill>
                <a:latin typeface="Times New Roman" panose="02020603050405020304" pitchFamily="18" charset="0"/>
                <a:cs typeface="Times New Roman" panose="02020603050405020304" pitchFamily="18" charset="0"/>
              </a:rPr>
              <a:t>          + </a:t>
            </a:r>
            <a:r>
              <a:rPr lang="en-US" altLang="en-US" sz="3400" dirty="0" err="1">
                <a:solidFill>
                  <a:srgbClr val="C00000"/>
                </a:solidFill>
                <a:latin typeface="Times New Roman" panose="02020603050405020304" pitchFamily="18" charset="0"/>
                <a:cs typeface="Times New Roman" panose="02020603050405020304" pitchFamily="18" charset="0"/>
              </a:rPr>
              <a:t>Động</a:t>
            </a:r>
            <a:r>
              <a:rPr lang="en-US" altLang="en-US" sz="3400" dirty="0">
                <a:solidFill>
                  <a:srgbClr val="C00000"/>
                </a:solidFill>
                <a:latin typeface="Times New Roman" panose="02020603050405020304" pitchFamily="18" charset="0"/>
                <a:cs typeface="Times New Roman" panose="02020603050405020304" pitchFamily="18" charset="0"/>
              </a:rPr>
              <a:t> </a:t>
            </a:r>
            <a:r>
              <a:rPr lang="en-US" altLang="en-US" sz="3400" dirty="0" err="1">
                <a:solidFill>
                  <a:srgbClr val="C00000"/>
                </a:solidFill>
                <a:latin typeface="Times New Roman" panose="02020603050405020304" pitchFamily="18" charset="0"/>
                <a:cs typeface="Times New Roman" panose="02020603050405020304" pitchFamily="18" charset="0"/>
              </a:rPr>
              <a:t>cơ</a:t>
            </a:r>
            <a:endParaRPr lang="en-US" altLang="en-US" sz="3400" dirty="0">
              <a:solidFill>
                <a:srgbClr val="C00000"/>
              </a:solidFill>
              <a:latin typeface="Times New Roman" panose="02020603050405020304" pitchFamily="18" charset="0"/>
              <a:cs typeface="Times New Roman" panose="02020603050405020304" pitchFamily="18" charset="0"/>
            </a:endParaRPr>
          </a:p>
          <a:p>
            <a:pPr marL="0" indent="0" algn="just" eaLnBrk="1" hangingPunct="1">
              <a:lnSpc>
                <a:spcPct val="112000"/>
              </a:lnSpc>
              <a:buNone/>
            </a:pPr>
            <a:r>
              <a:rPr lang="en-US" altLang="en-US" sz="3400" dirty="0">
                <a:solidFill>
                  <a:srgbClr val="C00000"/>
                </a:solidFill>
                <a:latin typeface="Times New Roman" panose="02020603050405020304" pitchFamily="18" charset="0"/>
                <a:cs typeface="Times New Roman" panose="02020603050405020304" pitchFamily="18" charset="0"/>
              </a:rPr>
              <a:t>          + </a:t>
            </a:r>
            <a:r>
              <a:rPr lang="en-US" altLang="en-US" sz="3400" dirty="0" err="1">
                <a:solidFill>
                  <a:srgbClr val="C00000"/>
                </a:solidFill>
                <a:latin typeface="Times New Roman" panose="02020603050405020304" pitchFamily="18" charset="0"/>
                <a:cs typeface="Times New Roman" panose="02020603050405020304" pitchFamily="18" charset="0"/>
              </a:rPr>
              <a:t>Mục</a:t>
            </a:r>
            <a:r>
              <a:rPr lang="en-US" altLang="en-US" sz="3400" dirty="0">
                <a:solidFill>
                  <a:srgbClr val="C00000"/>
                </a:solidFill>
                <a:latin typeface="Times New Roman" panose="02020603050405020304" pitchFamily="18" charset="0"/>
                <a:cs typeface="Times New Roman" panose="02020603050405020304" pitchFamily="18" charset="0"/>
              </a:rPr>
              <a:t> </a:t>
            </a:r>
            <a:r>
              <a:rPr lang="en-US" altLang="en-US" sz="3400" dirty="0" err="1">
                <a:solidFill>
                  <a:srgbClr val="C00000"/>
                </a:solidFill>
                <a:latin typeface="Times New Roman" panose="02020603050405020304" pitchFamily="18" charset="0"/>
                <a:cs typeface="Times New Roman" panose="02020603050405020304" pitchFamily="18" charset="0"/>
              </a:rPr>
              <a:t>đích</a:t>
            </a:r>
            <a:endParaRPr lang="en-US" altLang="en-US" sz="3400"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3FEDAE4-F6AF-9AB9-6BC6-F32C79B663E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03708" y="2051235"/>
            <a:ext cx="4157663" cy="3158299"/>
          </a:xfrm>
        </p:spPr>
      </p:pic>
    </p:spTree>
    <p:extLst>
      <p:ext uri="{BB962C8B-B14F-4D97-AF65-F5344CB8AC3E}">
        <p14:creationId xmlns:p14="http://schemas.microsoft.com/office/powerpoint/2010/main" val="21893093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B14C-138C-B641-5C31-A2A43467AC5A}"/>
              </a:ext>
            </a:extLst>
          </p:cNvPr>
          <p:cNvSpPr>
            <a:spLocks noGrp="1"/>
          </p:cNvSpPr>
          <p:nvPr>
            <p:ph type="title"/>
          </p:nvPr>
        </p:nvSpPr>
        <p:spPr>
          <a:xfrm>
            <a:off x="1069848" y="293914"/>
            <a:ext cx="10058400" cy="598715"/>
          </a:xfrm>
          <a:solidFill>
            <a:schemeClr val="accent1">
              <a:lumMod val="20000"/>
              <a:lumOff val="80000"/>
            </a:schemeClr>
          </a:solidFill>
        </p:spPr>
        <p:txBody>
          <a:bodyPr>
            <a:normAutofit fontScale="90000"/>
          </a:bodyPr>
          <a:lstStyle/>
          <a:p>
            <a:pPr algn="ctr"/>
            <a:r>
              <a:rPr lang="vi-VN" sz="4000" b="1" dirty="0">
                <a:solidFill>
                  <a:srgbClr val="C00000"/>
                </a:solidFill>
                <a:latin typeface="Times New Roman" panose="02020603050405020304" pitchFamily="18" charset="0"/>
                <a:cs typeface="Times New Roman" panose="02020603050405020304" pitchFamily="18" charset="0"/>
              </a:rPr>
              <a:t>LỖI</a:t>
            </a:r>
            <a:endParaRPr lang="en-GB"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8CBA44-739C-90FE-3020-C3123C558A0F}"/>
              </a:ext>
            </a:extLst>
          </p:cNvPr>
          <p:cNvSpPr>
            <a:spLocks noGrp="1"/>
          </p:cNvSpPr>
          <p:nvPr>
            <p:ph idx="1"/>
          </p:nvPr>
        </p:nvSpPr>
        <p:spPr>
          <a:xfrm>
            <a:off x="500743" y="1306286"/>
            <a:ext cx="11332028" cy="4865914"/>
          </a:xfrm>
        </p:spPr>
        <p:txBody>
          <a:bodyPr>
            <a:normAutofit fontScale="32500" lnSpcReduction="20000"/>
          </a:bodyPr>
          <a:lstStyle/>
          <a:p>
            <a:pPr algn="just" eaLnBrk="1" fontAlgn="auto" hangingPunct="1">
              <a:lnSpc>
                <a:spcPct val="120000"/>
              </a:lnSpc>
              <a:spcBef>
                <a:spcPts val="1200"/>
              </a:spcBef>
              <a:spcAft>
                <a:spcPts val="1200"/>
              </a:spcAft>
              <a:buFont typeface="Wingdings" panose="05000000000000000000" pitchFamily="2" charset="2"/>
              <a:buChar char="Ø"/>
              <a:defRPr/>
            </a:pPr>
            <a:r>
              <a:rPr lang="en-US" sz="10500" dirty="0" err="1">
                <a:solidFill>
                  <a:srgbClr val="0070C0"/>
                </a:solidFill>
                <a:latin typeface="Times New Roman" panose="02020603050405020304" pitchFamily="18" charset="0"/>
                <a:cs typeface="Times New Roman" panose="02020603050405020304" pitchFamily="18" charset="0"/>
              </a:rPr>
              <a:t>Là</a:t>
            </a:r>
            <a:r>
              <a:rPr lang="en-US" sz="10500" dirty="0">
                <a:solidFill>
                  <a:srgbClr val="0070C0"/>
                </a:solidFill>
                <a:latin typeface="Times New Roman" panose="02020603050405020304" pitchFamily="18" charset="0"/>
                <a:cs typeface="Times New Roman" panose="02020603050405020304" pitchFamily="18" charset="0"/>
              </a:rPr>
              <a:t> </a:t>
            </a:r>
            <a:r>
              <a:rPr lang="en-US" sz="10500" b="1" dirty="0" err="1">
                <a:solidFill>
                  <a:srgbClr val="0070C0"/>
                </a:solidFill>
                <a:latin typeface="Times New Roman" panose="02020603050405020304" pitchFamily="18" charset="0"/>
                <a:cs typeface="Times New Roman" panose="02020603050405020304" pitchFamily="18" charset="0"/>
              </a:rPr>
              <a:t>trạng</a:t>
            </a:r>
            <a:r>
              <a:rPr lang="en-US" sz="10500" b="1" dirty="0">
                <a:solidFill>
                  <a:srgbClr val="0070C0"/>
                </a:solidFill>
                <a:latin typeface="Times New Roman" panose="02020603050405020304" pitchFamily="18" charset="0"/>
                <a:cs typeface="Times New Roman" panose="02020603050405020304" pitchFamily="18" charset="0"/>
              </a:rPr>
              <a:t> </a:t>
            </a:r>
            <a:r>
              <a:rPr lang="en-US" sz="10500" b="1" dirty="0" err="1">
                <a:solidFill>
                  <a:srgbClr val="0070C0"/>
                </a:solidFill>
                <a:latin typeface="Times New Roman" panose="02020603050405020304" pitchFamily="18" charset="0"/>
                <a:cs typeface="Times New Roman" panose="02020603050405020304" pitchFamily="18" charset="0"/>
              </a:rPr>
              <a:t>thái</a:t>
            </a:r>
            <a:r>
              <a:rPr lang="en-US" sz="10500" b="1" dirty="0">
                <a:solidFill>
                  <a:srgbClr val="0070C0"/>
                </a:solidFill>
                <a:latin typeface="Times New Roman" panose="02020603050405020304" pitchFamily="18" charset="0"/>
                <a:cs typeface="Times New Roman" panose="02020603050405020304" pitchFamily="18" charset="0"/>
              </a:rPr>
              <a:t> </a:t>
            </a:r>
            <a:r>
              <a:rPr lang="en-US" sz="10500" b="1" dirty="0" err="1">
                <a:solidFill>
                  <a:srgbClr val="0070C0"/>
                </a:solidFill>
                <a:latin typeface="Times New Roman" panose="02020603050405020304" pitchFamily="18" charset="0"/>
                <a:cs typeface="Times New Roman" panose="02020603050405020304" pitchFamily="18" charset="0"/>
              </a:rPr>
              <a:t>tâm</a:t>
            </a:r>
            <a:r>
              <a:rPr lang="en-US" sz="10500" b="1" dirty="0">
                <a:solidFill>
                  <a:srgbClr val="0070C0"/>
                </a:solidFill>
                <a:latin typeface="Times New Roman" panose="02020603050405020304" pitchFamily="18" charset="0"/>
                <a:cs typeface="Times New Roman" panose="02020603050405020304" pitchFamily="18" charset="0"/>
              </a:rPr>
              <a:t> </a:t>
            </a:r>
            <a:r>
              <a:rPr lang="en-US" sz="10500" b="1" dirty="0" err="1">
                <a:solidFill>
                  <a:srgbClr val="0070C0"/>
                </a:solidFill>
                <a:latin typeface="Times New Roman" panose="02020603050405020304" pitchFamily="18" charset="0"/>
                <a:cs typeface="Times New Roman" panose="02020603050405020304" pitchFamily="18" charset="0"/>
              </a:rPr>
              <a:t>lý</a:t>
            </a:r>
            <a:r>
              <a:rPr lang="en-US" sz="10500" b="1"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tại</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thời</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điểm</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thực</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hiện</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hành</a:t>
            </a:r>
            <a:r>
              <a:rPr lang="en-US" sz="10500" dirty="0">
                <a:solidFill>
                  <a:srgbClr val="0070C0"/>
                </a:solidFill>
                <a:latin typeface="Times New Roman" panose="02020603050405020304" pitchFamily="18" charset="0"/>
                <a:cs typeface="Times New Roman" panose="02020603050405020304" pitchFamily="18" charset="0"/>
              </a:rPr>
              <a:t> vi </a:t>
            </a:r>
            <a:r>
              <a:rPr lang="en-US" sz="10500" dirty="0" err="1">
                <a:solidFill>
                  <a:srgbClr val="0070C0"/>
                </a:solidFill>
                <a:latin typeface="Times New Roman" panose="02020603050405020304" pitchFamily="18" charset="0"/>
                <a:cs typeface="Times New Roman" panose="02020603050405020304" pitchFamily="18" charset="0"/>
              </a:rPr>
              <a:t>phản</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ánh</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thái</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độ</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tiêu</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cực</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của</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chủ</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thể</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đối</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với</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hành</a:t>
            </a:r>
            <a:r>
              <a:rPr lang="en-US" sz="10500" dirty="0">
                <a:solidFill>
                  <a:srgbClr val="0070C0"/>
                </a:solidFill>
                <a:latin typeface="Times New Roman" panose="02020603050405020304" pitchFamily="18" charset="0"/>
                <a:cs typeface="Times New Roman" panose="02020603050405020304" pitchFamily="18" charset="0"/>
              </a:rPr>
              <a:t> vi </a:t>
            </a:r>
            <a:r>
              <a:rPr lang="en-US" sz="10500" dirty="0" err="1">
                <a:solidFill>
                  <a:srgbClr val="0070C0"/>
                </a:solidFill>
                <a:latin typeface="Times New Roman" panose="02020603050405020304" pitchFamily="18" charset="0"/>
                <a:cs typeface="Times New Roman" panose="02020603050405020304" pitchFamily="18" charset="0"/>
              </a:rPr>
              <a:t>trái</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pháp</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luật</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của</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mình</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và</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hậu</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quả</a:t>
            </a:r>
            <a:r>
              <a:rPr lang="en-US" sz="10500" dirty="0">
                <a:solidFill>
                  <a:srgbClr val="0070C0"/>
                </a:solidFill>
                <a:latin typeface="Times New Roman" panose="02020603050405020304" pitchFamily="18" charset="0"/>
                <a:cs typeface="Times New Roman" panose="02020603050405020304" pitchFamily="18" charset="0"/>
              </a:rPr>
              <a:t> do </a:t>
            </a:r>
            <a:r>
              <a:rPr lang="en-US" sz="10500" dirty="0" err="1">
                <a:solidFill>
                  <a:srgbClr val="0070C0"/>
                </a:solidFill>
                <a:latin typeface="Times New Roman" panose="02020603050405020304" pitchFamily="18" charset="0"/>
                <a:cs typeface="Times New Roman" panose="02020603050405020304" pitchFamily="18" charset="0"/>
              </a:rPr>
              <a:t>hành</a:t>
            </a:r>
            <a:r>
              <a:rPr lang="en-US" sz="10500" dirty="0">
                <a:solidFill>
                  <a:srgbClr val="0070C0"/>
                </a:solidFill>
                <a:latin typeface="Times New Roman" panose="02020603050405020304" pitchFamily="18" charset="0"/>
                <a:cs typeface="Times New Roman" panose="02020603050405020304" pitchFamily="18" charset="0"/>
              </a:rPr>
              <a:t> vi </a:t>
            </a:r>
            <a:r>
              <a:rPr lang="en-US" sz="10500" dirty="0" err="1">
                <a:solidFill>
                  <a:srgbClr val="0070C0"/>
                </a:solidFill>
                <a:latin typeface="Times New Roman" panose="02020603050405020304" pitchFamily="18" charset="0"/>
                <a:cs typeface="Times New Roman" panose="02020603050405020304" pitchFamily="18" charset="0"/>
              </a:rPr>
              <a:t>đó</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gây</a:t>
            </a:r>
            <a:r>
              <a:rPr lang="en-US" sz="10500" dirty="0">
                <a:solidFill>
                  <a:srgbClr val="0070C0"/>
                </a:solidFill>
                <a:latin typeface="Times New Roman" panose="02020603050405020304" pitchFamily="18" charset="0"/>
                <a:cs typeface="Times New Roman" panose="02020603050405020304" pitchFamily="18" charset="0"/>
              </a:rPr>
              <a:t> </a:t>
            </a:r>
            <a:r>
              <a:rPr lang="en-US" sz="10500" dirty="0" err="1">
                <a:solidFill>
                  <a:srgbClr val="0070C0"/>
                </a:solidFill>
                <a:latin typeface="Times New Roman" panose="02020603050405020304" pitchFamily="18" charset="0"/>
                <a:cs typeface="Times New Roman" panose="02020603050405020304" pitchFamily="18" charset="0"/>
              </a:rPr>
              <a:t>ra.</a:t>
            </a:r>
            <a:r>
              <a:rPr lang="en-US" sz="10500" dirty="0">
                <a:solidFill>
                  <a:srgbClr val="0070C0"/>
                </a:solidFill>
                <a:latin typeface="Times New Roman" panose="02020603050405020304" pitchFamily="18" charset="0"/>
                <a:cs typeface="Times New Roman" panose="02020603050405020304" pitchFamily="18" charset="0"/>
              </a:rPr>
              <a:t> </a:t>
            </a:r>
          </a:p>
          <a:p>
            <a:pPr marL="320040" indent="-320040" algn="just" eaLnBrk="1" fontAlgn="auto" hangingPunct="1">
              <a:lnSpc>
                <a:spcPct val="120000"/>
              </a:lnSpc>
              <a:spcBef>
                <a:spcPts val="1200"/>
              </a:spcBef>
              <a:spcAft>
                <a:spcPts val="1200"/>
              </a:spcAft>
              <a:buFont typeface="Wingdings" panose="05000000000000000000" pitchFamily="2" charset="2"/>
              <a:buNone/>
              <a:defRPr/>
            </a:pPr>
            <a:r>
              <a:rPr lang="en-US" sz="10500" b="1" dirty="0">
                <a:latin typeface="Times New Roman" panose="02020603050405020304" pitchFamily="18" charset="0"/>
                <a:cs typeface="Times New Roman" panose="02020603050405020304" pitchFamily="18" charset="0"/>
              </a:rPr>
              <a:t>* </a:t>
            </a:r>
            <a:r>
              <a:rPr lang="en-US" sz="10500" b="1" dirty="0" err="1">
                <a:latin typeface="Times New Roman" panose="02020603050405020304" pitchFamily="18" charset="0"/>
                <a:cs typeface="Times New Roman" panose="02020603050405020304" pitchFamily="18" charset="0"/>
              </a:rPr>
              <a:t>Các</a:t>
            </a:r>
            <a:r>
              <a:rPr lang="en-US" sz="10500" b="1" dirty="0">
                <a:latin typeface="Times New Roman" panose="02020603050405020304" pitchFamily="18" charset="0"/>
                <a:cs typeface="Times New Roman" panose="02020603050405020304" pitchFamily="18" charset="0"/>
              </a:rPr>
              <a:t> </a:t>
            </a:r>
            <a:r>
              <a:rPr lang="en-US" sz="10500" b="1" dirty="0" err="1">
                <a:latin typeface="Times New Roman" panose="02020603050405020304" pitchFamily="18" charset="0"/>
                <a:cs typeface="Times New Roman" panose="02020603050405020304" pitchFamily="18" charset="0"/>
              </a:rPr>
              <a:t>hình</a:t>
            </a:r>
            <a:r>
              <a:rPr lang="en-US" sz="10500" b="1" dirty="0">
                <a:latin typeface="Times New Roman" panose="02020603050405020304" pitchFamily="18" charset="0"/>
                <a:cs typeface="Times New Roman" panose="02020603050405020304" pitchFamily="18" charset="0"/>
              </a:rPr>
              <a:t> </a:t>
            </a:r>
            <a:r>
              <a:rPr lang="en-US" sz="10500" b="1" dirty="0" err="1">
                <a:latin typeface="Times New Roman" panose="02020603050405020304" pitchFamily="18" charset="0"/>
                <a:cs typeface="Times New Roman" panose="02020603050405020304" pitchFamily="18" charset="0"/>
              </a:rPr>
              <a:t>thức</a:t>
            </a:r>
            <a:r>
              <a:rPr lang="en-US" sz="10500" b="1" dirty="0">
                <a:latin typeface="Times New Roman" panose="02020603050405020304" pitchFamily="18" charset="0"/>
                <a:cs typeface="Times New Roman" panose="02020603050405020304" pitchFamily="18" charset="0"/>
              </a:rPr>
              <a:t> </a:t>
            </a:r>
            <a:r>
              <a:rPr lang="en-US" sz="10500" b="1" dirty="0" err="1">
                <a:latin typeface="Times New Roman" panose="02020603050405020304" pitchFamily="18" charset="0"/>
                <a:cs typeface="Times New Roman" panose="02020603050405020304" pitchFamily="18" charset="0"/>
              </a:rPr>
              <a:t>lỗi</a:t>
            </a:r>
            <a:r>
              <a:rPr lang="en-US" sz="10500" b="1" dirty="0">
                <a:latin typeface="Times New Roman" panose="02020603050405020304" pitchFamily="18" charset="0"/>
                <a:cs typeface="Times New Roman" panose="02020603050405020304" pitchFamily="18" charset="0"/>
              </a:rPr>
              <a:t>:</a:t>
            </a:r>
          </a:p>
          <a:p>
            <a:pPr marL="320040" indent="-320040" algn="just" eaLnBrk="1" fontAlgn="auto" hangingPunct="1">
              <a:lnSpc>
                <a:spcPct val="120000"/>
              </a:lnSpc>
              <a:spcBef>
                <a:spcPts val="1200"/>
              </a:spcBef>
              <a:spcAft>
                <a:spcPts val="1200"/>
              </a:spcAft>
              <a:buFont typeface="Wingdings" panose="05000000000000000000" pitchFamily="2" charset="2"/>
              <a:buNone/>
              <a:defRPr/>
            </a:pPr>
            <a:r>
              <a:rPr lang="en-US" sz="10500" dirty="0">
                <a:latin typeface="Times New Roman" panose="02020603050405020304" pitchFamily="18" charset="0"/>
                <a:cs typeface="Times New Roman" panose="02020603050405020304" pitchFamily="18" charset="0"/>
              </a:rPr>
              <a:t>	</a:t>
            </a:r>
            <a:r>
              <a:rPr lang="en-US" sz="10500" b="1" dirty="0">
                <a:latin typeface="Times New Roman" panose="02020603050405020304" pitchFamily="18" charset="0"/>
                <a:cs typeface="Times New Roman" panose="02020603050405020304" pitchFamily="18" charset="0"/>
              </a:rPr>
              <a:t>- </a:t>
            </a:r>
            <a:r>
              <a:rPr lang="en-US" sz="10500" b="1" dirty="0" err="1">
                <a:latin typeface="Times New Roman" panose="02020603050405020304" pitchFamily="18" charset="0"/>
                <a:cs typeface="Times New Roman" panose="02020603050405020304" pitchFamily="18" charset="0"/>
              </a:rPr>
              <a:t>Cô</a:t>
            </a:r>
            <a:r>
              <a:rPr lang="en-US" sz="10500" b="1" dirty="0">
                <a:latin typeface="Times New Roman" panose="02020603050405020304" pitchFamily="18" charset="0"/>
                <a:cs typeface="Times New Roman" panose="02020603050405020304" pitchFamily="18" charset="0"/>
              </a:rPr>
              <a:t>́ ý: </a:t>
            </a:r>
            <a:r>
              <a:rPr lang="en-US" sz="10500" dirty="0" err="1">
                <a:latin typeface="Times New Roman" panose="02020603050405020304" pitchFamily="18" charset="0"/>
                <a:cs typeface="Times New Roman" panose="02020603050405020304" pitchFamily="18" charset="0"/>
              </a:rPr>
              <a:t>cô</a:t>
            </a:r>
            <a:r>
              <a:rPr lang="en-US" sz="10500" dirty="0">
                <a:latin typeface="Times New Roman" panose="02020603050405020304" pitchFamily="18" charset="0"/>
                <a:cs typeface="Times New Roman" panose="02020603050405020304" pitchFamily="18" charset="0"/>
              </a:rPr>
              <a:t>́ ý </a:t>
            </a:r>
            <a:r>
              <a:rPr lang="en-US" sz="10500" dirty="0" err="1">
                <a:latin typeface="Times New Roman" panose="02020603050405020304" pitchFamily="18" charset="0"/>
                <a:cs typeface="Times New Roman" panose="02020603050405020304" pitchFamily="18" charset="0"/>
              </a:rPr>
              <a:t>trực</a:t>
            </a:r>
            <a:r>
              <a:rPr lang="en-US" sz="10500" dirty="0">
                <a:latin typeface="Times New Roman" panose="02020603050405020304" pitchFamily="18" charset="0"/>
                <a:cs typeface="Times New Roman" panose="02020603050405020304" pitchFamily="18" charset="0"/>
              </a:rPr>
              <a:t> </a:t>
            </a:r>
            <a:r>
              <a:rPr lang="en-US" sz="10500" dirty="0" err="1">
                <a:latin typeface="Times New Roman" panose="02020603050405020304" pitchFamily="18" charset="0"/>
                <a:cs typeface="Times New Roman" panose="02020603050405020304" pitchFamily="18" charset="0"/>
              </a:rPr>
              <a:t>tiếp</a:t>
            </a:r>
            <a:r>
              <a:rPr lang="vi-VN" sz="10500" dirty="0">
                <a:latin typeface="Times New Roman" panose="02020603050405020304" pitchFamily="18" charset="0"/>
                <a:cs typeface="Times New Roman" panose="02020603050405020304" pitchFamily="18" charset="0"/>
              </a:rPr>
              <a:t> và cố ý gián tiếp</a:t>
            </a:r>
          </a:p>
          <a:p>
            <a:pPr marL="320040" indent="-320040" algn="just" eaLnBrk="1" fontAlgn="auto" hangingPunct="1">
              <a:lnSpc>
                <a:spcPct val="120000"/>
              </a:lnSpc>
              <a:spcBef>
                <a:spcPts val="1200"/>
              </a:spcBef>
              <a:spcAft>
                <a:spcPts val="1200"/>
              </a:spcAft>
              <a:buFont typeface="Wingdings" panose="05000000000000000000" pitchFamily="2" charset="2"/>
              <a:buNone/>
              <a:defRPr/>
            </a:pPr>
            <a:r>
              <a:rPr lang="en-US" sz="10500" dirty="0">
                <a:latin typeface="Times New Roman" panose="02020603050405020304" pitchFamily="18" charset="0"/>
                <a:cs typeface="Times New Roman" panose="02020603050405020304" pitchFamily="18" charset="0"/>
              </a:rPr>
              <a:t>	</a:t>
            </a:r>
            <a:r>
              <a:rPr lang="en-US" sz="10500" b="1" dirty="0">
                <a:latin typeface="Times New Roman" panose="02020603050405020304" pitchFamily="18" charset="0"/>
                <a:cs typeface="Times New Roman" panose="02020603050405020304" pitchFamily="18" charset="0"/>
              </a:rPr>
              <a:t>- </a:t>
            </a:r>
            <a:r>
              <a:rPr lang="en-US" sz="10500" b="1" dirty="0" err="1">
                <a:latin typeface="Times New Roman" panose="02020603050405020304" pitchFamily="18" charset="0"/>
                <a:cs typeface="Times New Roman" panose="02020603050405020304" pitchFamily="18" charset="0"/>
              </a:rPr>
              <a:t>Vô</a:t>
            </a:r>
            <a:r>
              <a:rPr lang="en-US" sz="10500" b="1" dirty="0">
                <a:latin typeface="Times New Roman" panose="02020603050405020304" pitchFamily="18" charset="0"/>
                <a:cs typeface="Times New Roman" panose="02020603050405020304" pitchFamily="18" charset="0"/>
              </a:rPr>
              <a:t> ý: </a:t>
            </a:r>
            <a:r>
              <a:rPr lang="en-US" sz="10500" dirty="0" err="1">
                <a:latin typeface="Times New Roman" panose="02020603050405020304" pitchFamily="18" charset="0"/>
                <a:cs typeface="Times New Roman" panose="02020603050405020304" pitchFamily="18" charset="0"/>
              </a:rPr>
              <a:t>vô</a:t>
            </a:r>
            <a:r>
              <a:rPr lang="en-US" sz="10500" dirty="0">
                <a:latin typeface="Times New Roman" panose="02020603050405020304" pitchFamily="18" charset="0"/>
                <a:cs typeface="Times New Roman" panose="02020603050405020304" pitchFamily="18" charset="0"/>
              </a:rPr>
              <a:t> ý vì quá </a:t>
            </a:r>
            <a:r>
              <a:rPr lang="en-US" sz="10500" dirty="0" err="1">
                <a:latin typeface="Times New Roman" panose="02020603050405020304" pitchFamily="18" charset="0"/>
                <a:cs typeface="Times New Roman" panose="02020603050405020304" pitchFamily="18" charset="0"/>
              </a:rPr>
              <a:t>tư</a:t>
            </a:r>
            <a:r>
              <a:rPr lang="en-US" sz="10500" dirty="0">
                <a:latin typeface="Times New Roman" panose="02020603050405020304" pitchFamily="18" charset="0"/>
                <a:cs typeface="Times New Roman" panose="02020603050405020304" pitchFamily="18" charset="0"/>
              </a:rPr>
              <a:t>̣ tin </a:t>
            </a:r>
            <a:r>
              <a:rPr lang="vi-VN" sz="10500" dirty="0">
                <a:latin typeface="Times New Roman" panose="02020603050405020304" pitchFamily="18" charset="0"/>
                <a:cs typeface="Times New Roman" panose="02020603050405020304" pitchFamily="18" charset="0"/>
              </a:rPr>
              <a:t>và vô ý do cẩu thả</a:t>
            </a:r>
            <a:endParaRPr lang="en-GB" dirty="0"/>
          </a:p>
        </p:txBody>
      </p:sp>
    </p:spTree>
    <p:extLst>
      <p:ext uri="{BB962C8B-B14F-4D97-AF65-F5344CB8AC3E}">
        <p14:creationId xmlns:p14="http://schemas.microsoft.com/office/powerpoint/2010/main" val="27574058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38A9-38E6-93A8-FB83-DE6CDF719617}"/>
              </a:ext>
            </a:extLst>
          </p:cNvPr>
          <p:cNvSpPr>
            <a:spLocks noGrp="1"/>
          </p:cNvSpPr>
          <p:nvPr>
            <p:ph type="title"/>
          </p:nvPr>
        </p:nvSpPr>
        <p:spPr>
          <a:xfrm>
            <a:off x="1069848" y="203563"/>
            <a:ext cx="10058400" cy="640080"/>
          </a:xfrm>
          <a:solidFill>
            <a:schemeClr val="accent1">
              <a:lumMod val="20000"/>
              <a:lumOff val="80000"/>
            </a:schemeClr>
          </a:solidFill>
        </p:spPr>
        <p:txBody>
          <a:bodyPr>
            <a:normAutofit/>
          </a:bodyPr>
          <a:lstStyle/>
          <a:p>
            <a:pPr algn="ctr"/>
            <a:r>
              <a:rPr lang="en-GB" sz="4000" b="1" dirty="0" err="1">
                <a:solidFill>
                  <a:srgbClr val="0070C0"/>
                </a:solidFill>
                <a:latin typeface="Times New Roman" panose="02020603050405020304" pitchFamily="18" charset="0"/>
                <a:cs typeface="Times New Roman" panose="02020603050405020304" pitchFamily="18" charset="0"/>
              </a:rPr>
              <a:t>Lỗi</a:t>
            </a:r>
            <a:r>
              <a:rPr lang="en-GB" sz="4000" b="1" dirty="0">
                <a:solidFill>
                  <a:srgbClr val="0070C0"/>
                </a:solidFill>
                <a:latin typeface="Times New Roman" panose="02020603050405020304" pitchFamily="18" charset="0"/>
                <a:cs typeface="Times New Roman" panose="02020603050405020304" pitchFamily="18" charset="0"/>
              </a:rPr>
              <a:t> </a:t>
            </a:r>
            <a:r>
              <a:rPr lang="en-GB" sz="4000" b="1" dirty="0" err="1">
                <a:solidFill>
                  <a:srgbClr val="0070C0"/>
                </a:solidFill>
                <a:latin typeface="Times New Roman" panose="02020603050405020304" pitchFamily="18" charset="0"/>
                <a:cs typeface="Times New Roman" panose="02020603050405020304" pitchFamily="18" charset="0"/>
              </a:rPr>
              <a:t>cố</a:t>
            </a:r>
            <a:r>
              <a:rPr lang="en-GB" sz="4000" b="1" dirty="0">
                <a:solidFill>
                  <a:srgbClr val="0070C0"/>
                </a:solidFill>
                <a:latin typeface="Times New Roman" panose="02020603050405020304" pitchFamily="18" charset="0"/>
                <a:cs typeface="Times New Roman" panose="02020603050405020304" pitchFamily="18" charset="0"/>
              </a:rPr>
              <a:t> ý</a:t>
            </a:r>
          </a:p>
        </p:txBody>
      </p:sp>
      <p:sp>
        <p:nvSpPr>
          <p:cNvPr id="3" name="Text Placeholder 2">
            <a:extLst>
              <a:ext uri="{FF2B5EF4-FFF2-40B4-BE49-F238E27FC236}">
                <a16:creationId xmlns:a16="http://schemas.microsoft.com/office/drawing/2014/main" id="{6D085B0E-9F02-3A49-75C8-02121764F5DB}"/>
              </a:ext>
            </a:extLst>
          </p:cNvPr>
          <p:cNvSpPr>
            <a:spLocks noGrp="1"/>
          </p:cNvSpPr>
          <p:nvPr>
            <p:ph type="body" idx="1"/>
          </p:nvPr>
        </p:nvSpPr>
        <p:spPr>
          <a:xfrm>
            <a:off x="1069848" y="1004207"/>
            <a:ext cx="4754880" cy="640080"/>
          </a:xfrm>
        </p:spPr>
        <p:txBody>
          <a:bodyPr>
            <a:normAutofit/>
          </a:bodyPr>
          <a:lstStyle/>
          <a:p>
            <a:pPr algn="ctr"/>
            <a:r>
              <a:rPr lang="en-GB" sz="3000" dirty="0">
                <a:solidFill>
                  <a:schemeClr val="tx1"/>
                </a:solidFill>
                <a:latin typeface="Times New Roman" panose="02020603050405020304" pitchFamily="18" charset="0"/>
                <a:cs typeface="Times New Roman" panose="02020603050405020304" pitchFamily="18" charset="0"/>
              </a:rPr>
              <a:t>CỐ Ý TRỰC TIẾP</a:t>
            </a:r>
          </a:p>
        </p:txBody>
      </p:sp>
      <p:sp>
        <p:nvSpPr>
          <p:cNvPr id="4" name="Content Placeholder 3">
            <a:extLst>
              <a:ext uri="{FF2B5EF4-FFF2-40B4-BE49-F238E27FC236}">
                <a16:creationId xmlns:a16="http://schemas.microsoft.com/office/drawing/2014/main" id="{069D7A6C-58BC-67D1-C9BC-FCADE29F86C1}"/>
              </a:ext>
            </a:extLst>
          </p:cNvPr>
          <p:cNvSpPr>
            <a:spLocks noGrp="1"/>
          </p:cNvSpPr>
          <p:nvPr>
            <p:ph sz="half" idx="2"/>
          </p:nvPr>
        </p:nvSpPr>
        <p:spPr>
          <a:xfrm>
            <a:off x="370113" y="1644287"/>
            <a:ext cx="5627915" cy="4756513"/>
          </a:xfrm>
          <a:solidFill>
            <a:schemeClr val="bg1">
              <a:lumMod val="95000"/>
            </a:schemeClr>
          </a:solidFill>
        </p:spPr>
        <p:txBody>
          <a:bodyPr>
            <a:normAutofit lnSpcReduction="10000"/>
          </a:bodyPr>
          <a:lstStyle/>
          <a:p>
            <a:pPr marL="0" indent="0" algn="just">
              <a:lnSpc>
                <a:spcPct val="150000"/>
              </a:lnSpc>
              <a:buNone/>
            </a:pPr>
            <a:r>
              <a:rPr lang="en-US" sz="3400" baseline="0" dirty="0">
                <a:latin typeface="Times New Roman" panose="02020603050405020304" pitchFamily="18" charset="0"/>
                <a:cs typeface="Times New Roman" panose="02020603050405020304" pitchFamily="18" charset="0"/>
              </a:rPr>
              <a:t>- </a:t>
            </a:r>
            <a:r>
              <a:rPr lang="vi-VN" sz="3400" b="1" baseline="0" dirty="0">
                <a:latin typeface="Times New Roman" panose="02020603050405020304" pitchFamily="18" charset="0"/>
                <a:cs typeface="Times New Roman" panose="02020603050405020304" pitchFamily="18" charset="0"/>
              </a:rPr>
              <a:t>N</a:t>
            </a:r>
            <a:r>
              <a:rPr lang="en-US" sz="3400" b="1" baseline="0" dirty="0" err="1">
                <a:latin typeface="Times New Roman" panose="02020603050405020304" pitchFamily="18" charset="0"/>
                <a:cs typeface="Times New Roman" panose="02020603050405020304" pitchFamily="18" charset="0"/>
              </a:rPr>
              <a:t>hận</a:t>
            </a:r>
            <a:r>
              <a:rPr lang="en-US" sz="3400" b="1" baseline="0" dirty="0">
                <a:latin typeface="Times New Roman" panose="02020603050405020304" pitchFamily="18" charset="0"/>
                <a:cs typeface="Times New Roman" panose="02020603050405020304" pitchFamily="18" charset="0"/>
              </a:rPr>
              <a:t> </a:t>
            </a:r>
            <a:r>
              <a:rPr lang="en-US" sz="3400" b="1" baseline="0" dirty="0" err="1">
                <a:latin typeface="Times New Roman" panose="02020603050405020304" pitchFamily="18" charset="0"/>
                <a:cs typeface="Times New Roman" panose="02020603050405020304" pitchFamily="18" charset="0"/>
              </a:rPr>
              <a:t>thức</a:t>
            </a:r>
            <a:r>
              <a:rPr lang="en-US" sz="3400" b="1" baseline="0" dirty="0">
                <a:latin typeface="Times New Roman" panose="02020603050405020304" pitchFamily="18" charset="0"/>
                <a:cs typeface="Times New Roman" panose="02020603050405020304" pitchFamily="18" charset="0"/>
              </a:rPr>
              <a:t> đ</a:t>
            </a:r>
            <a:r>
              <a:rPr lang="vi-VN" sz="3400" b="1" baseline="0" dirty="0">
                <a:latin typeface="Times New Roman" panose="02020603050405020304" pitchFamily="18" charset="0"/>
                <a:cs typeface="Times New Roman" panose="02020603050405020304" pitchFamily="18" charset="0"/>
              </a:rPr>
              <a:t>ư</a:t>
            </a:r>
            <a:r>
              <a:rPr lang="en-US" sz="3400" b="1" baseline="0" dirty="0" err="1">
                <a:latin typeface="Times New Roman" panose="02020603050405020304" pitchFamily="18" charset="0"/>
                <a:cs typeface="Times New Roman" panose="02020603050405020304" pitchFamily="18" charset="0"/>
              </a:rPr>
              <a:t>ợc</a:t>
            </a:r>
            <a:r>
              <a:rPr lang="en-US" sz="3400" b="1" baseline="0" dirty="0">
                <a:latin typeface="Times New Roman" panose="02020603050405020304" pitchFamily="18" charset="0"/>
                <a:cs typeface="Times New Roman" panose="02020603050405020304" pitchFamily="18" charset="0"/>
              </a:rPr>
              <a:t> </a:t>
            </a:r>
            <a:r>
              <a:rPr lang="en-US" sz="3400" b="1" baseline="0" dirty="0" err="1">
                <a:latin typeface="Times New Roman" panose="02020603050405020304" pitchFamily="18" charset="0"/>
                <a:cs typeface="Times New Roman" panose="02020603050405020304" pitchFamily="18" charset="0"/>
              </a:rPr>
              <a:t>hành</a:t>
            </a:r>
            <a:r>
              <a:rPr lang="en-US" sz="3400" b="1" baseline="0" dirty="0">
                <a:latin typeface="Times New Roman" panose="02020603050405020304" pitchFamily="18" charset="0"/>
                <a:cs typeface="Times New Roman" panose="02020603050405020304" pitchFamily="18" charset="0"/>
              </a:rPr>
              <a:t> vi </a:t>
            </a:r>
            <a:r>
              <a:rPr lang="en-US" sz="3400" baseline="0" dirty="0" err="1">
                <a:latin typeface="Times New Roman" panose="02020603050405020304" pitchFamily="18" charset="0"/>
                <a:cs typeface="Times New Roman" panose="02020603050405020304" pitchFamily="18" charset="0"/>
              </a:rPr>
              <a:t>của</a:t>
            </a:r>
            <a:r>
              <a:rPr lang="en-US" sz="3400" baseline="0" dirty="0">
                <a:latin typeface="Times New Roman" panose="02020603050405020304" pitchFamily="18" charset="0"/>
                <a:cs typeface="Times New Roman" panose="02020603050405020304" pitchFamily="18" charset="0"/>
              </a:rPr>
              <a:t> </a:t>
            </a:r>
            <a:r>
              <a:rPr lang="en-US" sz="3400" baseline="0" dirty="0" err="1">
                <a:latin typeface="Times New Roman" panose="02020603050405020304" pitchFamily="18" charset="0"/>
                <a:cs typeface="Times New Roman" panose="02020603050405020304" pitchFamily="18" charset="0"/>
              </a:rPr>
              <a:t>mình</a:t>
            </a:r>
            <a:r>
              <a:rPr lang="en-US" sz="3400" baseline="0" dirty="0">
                <a:latin typeface="Times New Roman" panose="02020603050405020304" pitchFamily="18" charset="0"/>
                <a:cs typeface="Times New Roman" panose="02020603050405020304" pitchFamily="18" charset="0"/>
              </a:rPr>
              <a:t> </a:t>
            </a:r>
            <a:r>
              <a:rPr lang="en-US" sz="3400" baseline="0" dirty="0" err="1">
                <a:latin typeface="Times New Roman" panose="02020603050405020304" pitchFamily="18" charset="0"/>
                <a:cs typeface="Times New Roman" panose="02020603050405020304" pitchFamily="18" charset="0"/>
              </a:rPr>
              <a:t>là</a:t>
            </a:r>
            <a:r>
              <a:rPr lang="en-US" sz="3400" baseline="0" dirty="0">
                <a:latin typeface="Times New Roman" panose="02020603050405020304" pitchFamily="18" charset="0"/>
                <a:cs typeface="Times New Roman" panose="02020603050405020304" pitchFamily="18" charset="0"/>
              </a:rPr>
              <a:t> </a:t>
            </a:r>
            <a:r>
              <a:rPr lang="en-US" sz="3400" baseline="0" dirty="0" err="1">
                <a:latin typeface="Times New Roman" panose="02020603050405020304" pitchFamily="18" charset="0"/>
                <a:cs typeface="Times New Roman" panose="02020603050405020304" pitchFamily="18" charset="0"/>
              </a:rPr>
              <a:t>nguy</a:t>
            </a:r>
            <a:r>
              <a:rPr lang="en-US" sz="3400" baseline="0" dirty="0">
                <a:latin typeface="Times New Roman" panose="02020603050405020304" pitchFamily="18" charset="0"/>
                <a:cs typeface="Times New Roman" panose="02020603050405020304" pitchFamily="18" charset="0"/>
              </a:rPr>
              <a:t> </a:t>
            </a:r>
            <a:r>
              <a:rPr lang="en-US" sz="3400" baseline="0" dirty="0" err="1">
                <a:latin typeface="Times New Roman" panose="02020603050405020304" pitchFamily="18" charset="0"/>
                <a:cs typeface="Times New Roman" panose="02020603050405020304" pitchFamily="18" charset="0"/>
              </a:rPr>
              <a:t>hiểm</a:t>
            </a:r>
            <a:r>
              <a:rPr lang="en-US" sz="3400" baseline="0" dirty="0">
                <a:latin typeface="Times New Roman" panose="02020603050405020304" pitchFamily="18" charset="0"/>
                <a:cs typeface="Times New Roman" panose="02020603050405020304" pitchFamily="18" charset="0"/>
              </a:rPr>
              <a:t> </a:t>
            </a:r>
            <a:r>
              <a:rPr lang="en-US" sz="3400" baseline="0" dirty="0" err="1">
                <a:latin typeface="Times New Roman" panose="02020603050405020304" pitchFamily="18" charset="0"/>
                <a:cs typeface="Times New Roman" panose="02020603050405020304" pitchFamily="18" charset="0"/>
              </a:rPr>
              <a:t>cho</a:t>
            </a:r>
            <a:r>
              <a:rPr lang="en-US" sz="3400" baseline="0" dirty="0">
                <a:latin typeface="Times New Roman" panose="02020603050405020304" pitchFamily="18" charset="0"/>
                <a:cs typeface="Times New Roman" panose="02020603050405020304" pitchFamily="18" charset="0"/>
              </a:rPr>
              <a:t> </a:t>
            </a:r>
            <a:r>
              <a:rPr lang="en-US" sz="3400" baseline="0" dirty="0" err="1">
                <a:latin typeface="Times New Roman" panose="02020603050405020304" pitchFamily="18" charset="0"/>
                <a:cs typeface="Times New Roman" panose="02020603050405020304" pitchFamily="18" charset="0"/>
              </a:rPr>
              <a:t>xã</a:t>
            </a:r>
            <a:r>
              <a:rPr lang="en-US" sz="3400" baseline="0" dirty="0">
                <a:latin typeface="Times New Roman" panose="02020603050405020304" pitchFamily="18" charset="0"/>
                <a:cs typeface="Times New Roman" panose="02020603050405020304" pitchFamily="18" charset="0"/>
              </a:rPr>
              <a:t> </a:t>
            </a:r>
            <a:r>
              <a:rPr lang="en-US" sz="3400" baseline="0" dirty="0" err="1">
                <a:latin typeface="Times New Roman" panose="02020603050405020304" pitchFamily="18" charset="0"/>
                <a:cs typeface="Times New Roman" panose="02020603050405020304" pitchFamily="18" charset="0"/>
              </a:rPr>
              <a:t>hội</a:t>
            </a:r>
            <a:r>
              <a:rPr lang="en-US" sz="3400" baseline="0" dirty="0">
                <a:latin typeface="Times New Roman" panose="02020603050405020304" pitchFamily="18" charset="0"/>
                <a:cs typeface="Times New Roman" panose="02020603050405020304" pitchFamily="18" charset="0"/>
              </a:rPr>
              <a:t>.</a:t>
            </a:r>
          </a:p>
          <a:p>
            <a:pPr marL="0" indent="0" algn="just">
              <a:lnSpc>
                <a:spcPct val="150000"/>
              </a:lnSpc>
              <a:buNone/>
            </a:pP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Thấy</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trước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được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thiệt</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hại</a:t>
            </a:r>
            <a:r>
              <a:rPr lang="en-GB" sz="3400" dirty="0">
                <a:latin typeface="Times New Roman" panose="02020603050405020304" pitchFamily="18" charset="0"/>
                <a:cs typeface="Times New Roman" panose="02020603050405020304" pitchFamily="18" charset="0"/>
              </a:rPr>
              <a:t> do </a:t>
            </a:r>
            <a:r>
              <a:rPr lang="en-GB" sz="3400" dirty="0" err="1">
                <a:latin typeface="Times New Roman" panose="02020603050405020304" pitchFamily="18" charset="0"/>
                <a:cs typeface="Times New Roman" panose="02020603050405020304" pitchFamily="18" charset="0"/>
              </a:rPr>
              <a:t>hành</a:t>
            </a:r>
            <a:r>
              <a:rPr lang="en-GB" sz="3400" dirty="0">
                <a:latin typeface="Times New Roman" panose="02020603050405020304" pitchFamily="18" charset="0"/>
                <a:cs typeface="Times New Roman" panose="02020603050405020304" pitchFamily="18" charset="0"/>
              </a:rPr>
              <a:t> vi </a:t>
            </a:r>
            <a:r>
              <a:rPr lang="en-GB" sz="3400" dirty="0" err="1">
                <a:latin typeface="Times New Roman" panose="02020603050405020304" pitchFamily="18" charset="0"/>
                <a:cs typeface="Times New Roman" panose="02020603050405020304" pitchFamily="18" charset="0"/>
              </a:rPr>
              <a:t>đó</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gây</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ra</a:t>
            </a:r>
            <a:r>
              <a:rPr lang="en-GB" sz="3400" dirty="0">
                <a:latin typeface="Times New Roman" panose="02020603050405020304" pitchFamily="18" charset="0"/>
                <a:cs typeface="Times New Roman" panose="02020603050405020304" pitchFamily="18" charset="0"/>
              </a:rPr>
              <a:t>, </a:t>
            </a:r>
            <a:r>
              <a:rPr lang="en-GB" sz="3400" b="1" dirty="0">
                <a:latin typeface="Times New Roman" panose="02020603050405020304" pitchFamily="18" charset="0"/>
                <a:cs typeface="Times New Roman" panose="02020603050405020304" pitchFamily="18" charset="0"/>
              </a:rPr>
              <a:t>mong </a:t>
            </a:r>
            <a:r>
              <a:rPr lang="en-GB" sz="3400" b="1" dirty="0" err="1">
                <a:latin typeface="Times New Roman" panose="02020603050405020304" pitchFamily="18" charset="0"/>
                <a:cs typeface="Times New Roman" panose="02020603050405020304" pitchFamily="18" charset="0"/>
              </a:rPr>
              <a:t>muốn</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hậu</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quả</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đó</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xảy</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ra.</a:t>
            </a:r>
            <a:endParaRPr lang="en-GB" sz="3400"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6B78A73-5AE2-05A2-8924-AF0EBEC92559}"/>
              </a:ext>
            </a:extLst>
          </p:cNvPr>
          <p:cNvSpPr>
            <a:spLocks noGrp="1"/>
          </p:cNvSpPr>
          <p:nvPr>
            <p:ph type="body" sz="quarter" idx="3"/>
          </p:nvPr>
        </p:nvSpPr>
        <p:spPr>
          <a:xfrm>
            <a:off x="6462196" y="1004207"/>
            <a:ext cx="4754880" cy="640080"/>
          </a:xfrm>
        </p:spPr>
        <p:txBody>
          <a:bodyPr>
            <a:normAutofit/>
          </a:bodyPr>
          <a:lstStyle/>
          <a:p>
            <a:pPr algn="ctr"/>
            <a:r>
              <a:rPr lang="en-GB" sz="3000" dirty="0">
                <a:solidFill>
                  <a:schemeClr val="tx1"/>
                </a:solidFill>
                <a:latin typeface="Times New Roman" panose="02020603050405020304" pitchFamily="18" charset="0"/>
                <a:cs typeface="Times New Roman" panose="02020603050405020304" pitchFamily="18" charset="0"/>
              </a:rPr>
              <a:t>CỐ Ý GIÁN TIẾP</a:t>
            </a:r>
          </a:p>
        </p:txBody>
      </p:sp>
      <p:sp>
        <p:nvSpPr>
          <p:cNvPr id="6" name="Content Placeholder 5">
            <a:extLst>
              <a:ext uri="{FF2B5EF4-FFF2-40B4-BE49-F238E27FC236}">
                <a16:creationId xmlns:a16="http://schemas.microsoft.com/office/drawing/2014/main" id="{B7EB9286-1A5E-8FE9-83AA-F387396E0E13}"/>
              </a:ext>
            </a:extLst>
          </p:cNvPr>
          <p:cNvSpPr>
            <a:spLocks noGrp="1"/>
          </p:cNvSpPr>
          <p:nvPr>
            <p:ph sz="quarter" idx="4"/>
          </p:nvPr>
        </p:nvSpPr>
        <p:spPr>
          <a:xfrm>
            <a:off x="6190923" y="1644287"/>
            <a:ext cx="5627915" cy="4756513"/>
          </a:xfrm>
          <a:solidFill>
            <a:schemeClr val="accent4">
              <a:lumMod val="20000"/>
              <a:lumOff val="80000"/>
            </a:schemeClr>
          </a:solidFill>
        </p:spPr>
        <p:txBody>
          <a:bodyPr>
            <a:normAutofit lnSpcReduction="10000"/>
          </a:bodyPr>
          <a:lstStyle/>
          <a:p>
            <a:pPr marL="0" indent="0" algn="just">
              <a:lnSpc>
                <a:spcPct val="150000"/>
              </a:lnSpc>
              <a:buNone/>
            </a:pPr>
            <a:r>
              <a:rPr lang="en-GB" sz="3400"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Nhận</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thức</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được</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hành</a:t>
            </a:r>
            <a:r>
              <a:rPr lang="en-GB" sz="3400" b="1" dirty="0">
                <a:latin typeface="Times New Roman" panose="02020603050405020304" pitchFamily="18" charset="0"/>
                <a:cs typeface="Times New Roman" panose="02020603050405020304" pitchFamily="18" charset="0"/>
              </a:rPr>
              <a:t> vi </a:t>
            </a:r>
            <a:r>
              <a:rPr lang="en-GB" sz="3400" dirty="0" err="1">
                <a:latin typeface="Times New Roman" panose="02020603050405020304" pitchFamily="18" charset="0"/>
                <a:cs typeface="Times New Roman" panose="02020603050405020304" pitchFamily="18" charset="0"/>
              </a:rPr>
              <a:t>của</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mình</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là</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nguy</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hiểm</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cho</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xã</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hội</a:t>
            </a:r>
            <a:r>
              <a:rPr lang="en-GB" sz="3400" dirty="0">
                <a:latin typeface="Times New Roman" panose="02020603050405020304" pitchFamily="18" charset="0"/>
                <a:cs typeface="Times New Roman" panose="02020603050405020304" pitchFamily="18" charset="0"/>
              </a:rPr>
              <a:t>.</a:t>
            </a:r>
          </a:p>
          <a:p>
            <a:pPr marL="0" indent="0" algn="just">
              <a:lnSpc>
                <a:spcPct val="150000"/>
              </a:lnSpc>
              <a:buNone/>
            </a:pP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Thấy</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trước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được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thiệt</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hại</a:t>
            </a:r>
            <a:r>
              <a:rPr lang="en-GB" sz="3400" dirty="0">
                <a:latin typeface="Times New Roman" panose="02020603050405020304" pitchFamily="18" charset="0"/>
                <a:cs typeface="Times New Roman" panose="02020603050405020304" pitchFamily="18" charset="0"/>
              </a:rPr>
              <a:t> do </a:t>
            </a:r>
            <a:r>
              <a:rPr lang="en-GB" sz="3400" dirty="0" err="1">
                <a:latin typeface="Times New Roman" panose="02020603050405020304" pitchFamily="18" charset="0"/>
                <a:cs typeface="Times New Roman" panose="02020603050405020304" pitchFamily="18" charset="0"/>
              </a:rPr>
              <a:t>hành</a:t>
            </a:r>
            <a:r>
              <a:rPr lang="en-GB" sz="3400" dirty="0">
                <a:latin typeface="Times New Roman" panose="02020603050405020304" pitchFamily="18" charset="0"/>
                <a:cs typeface="Times New Roman" panose="02020603050405020304" pitchFamily="18" charset="0"/>
              </a:rPr>
              <a:t> vi </a:t>
            </a:r>
            <a:r>
              <a:rPr lang="en-GB" sz="3400" dirty="0" err="1">
                <a:latin typeface="Times New Roman" panose="02020603050405020304" pitchFamily="18" charset="0"/>
                <a:cs typeface="Times New Roman" panose="02020603050405020304" pitchFamily="18" charset="0"/>
              </a:rPr>
              <a:t>đó</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gây</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ra</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tuy</a:t>
            </a:r>
            <a:r>
              <a:rPr lang="en-GB" sz="3400"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không</a:t>
            </a:r>
            <a:r>
              <a:rPr lang="en-GB" sz="3400" b="1" dirty="0">
                <a:latin typeface="Times New Roman" panose="02020603050405020304" pitchFamily="18" charset="0"/>
                <a:cs typeface="Times New Roman" panose="02020603050405020304" pitchFamily="18" charset="0"/>
              </a:rPr>
              <a:t> mong </a:t>
            </a:r>
            <a:r>
              <a:rPr lang="en-GB" sz="3400" b="1" dirty="0" err="1">
                <a:latin typeface="Times New Roman" panose="02020603050405020304" pitchFamily="18" charset="0"/>
                <a:cs typeface="Times New Roman" panose="02020603050405020304" pitchFamily="18" charset="0"/>
              </a:rPr>
              <a:t>muốn</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nhưng</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có</a:t>
            </a:r>
            <a:r>
              <a:rPr lang="en-GB" sz="3400" b="1" dirty="0">
                <a:latin typeface="Times New Roman" panose="02020603050405020304" pitchFamily="18" charset="0"/>
                <a:cs typeface="Times New Roman" panose="02020603050405020304" pitchFamily="18" charset="0"/>
              </a:rPr>
              <a:t> ý </a:t>
            </a:r>
            <a:r>
              <a:rPr lang="en-GB" sz="3400" b="1" dirty="0" err="1">
                <a:latin typeface="Times New Roman" panose="02020603050405020304" pitchFamily="18" charset="0"/>
                <a:cs typeface="Times New Roman" panose="02020603050405020304" pitchFamily="18" charset="0"/>
              </a:rPr>
              <a:t>thức</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để</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mặc</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hậu</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quả</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xảy</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ra.</a:t>
            </a:r>
            <a:endParaRPr lang="en-GB" sz="3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33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0A65C-753F-C7AA-5CDE-F9C7749AE12A}"/>
              </a:ext>
            </a:extLst>
          </p:cNvPr>
          <p:cNvSpPr>
            <a:spLocks noGrp="1"/>
          </p:cNvSpPr>
          <p:nvPr>
            <p:ph idx="1"/>
          </p:nvPr>
        </p:nvSpPr>
        <p:spPr>
          <a:xfrm>
            <a:off x="424543" y="239486"/>
            <a:ext cx="11332027" cy="6302828"/>
          </a:xfrm>
        </p:spPr>
        <p:txBody>
          <a:bodyPr>
            <a:noAutofit/>
          </a:bodyPr>
          <a:lstStyle/>
          <a:p>
            <a:pPr marL="0" indent="0" algn="just">
              <a:lnSpc>
                <a:spcPct val="112000"/>
              </a:lnSpc>
              <a:buNone/>
            </a:pPr>
            <a:r>
              <a:rPr lang="vi-VN" sz="3200" dirty="0">
                <a:latin typeface="Times New Roman" panose="02020603050405020304" pitchFamily="18" charset="0"/>
                <a:cs typeface="Times New Roman" panose="02020603050405020304" pitchFamily="18" charset="0"/>
              </a:rPr>
              <a:t>1. A có thù ghét với B vì B giỏi hơn và được nhiều người ngưỡng mộ. A lên kế hoạch giết B bằng cách bỏ thuốc độc vào nước và mời B uống. B chết trên đường đến bệnh viện.</a:t>
            </a:r>
          </a:p>
          <a:p>
            <a:pPr marL="0" indent="0" algn="just">
              <a:lnSpc>
                <a:spcPct val="112000"/>
              </a:lnSpc>
              <a:buNone/>
            </a:pPr>
            <a:endParaRPr lang="vi-VN" sz="3200" dirty="0">
              <a:latin typeface="Times New Roman" panose="02020603050405020304" pitchFamily="18" charset="0"/>
              <a:cs typeface="Times New Roman" panose="02020603050405020304" pitchFamily="18" charset="0"/>
            </a:endParaRPr>
          </a:p>
          <a:p>
            <a:pPr marL="0" indent="0" algn="just">
              <a:lnSpc>
                <a:spcPct val="112000"/>
              </a:lnSpc>
              <a:buNone/>
            </a:pPr>
            <a:endParaRPr lang="vi-VN" sz="3200" dirty="0">
              <a:latin typeface="Times New Roman" panose="02020603050405020304" pitchFamily="18" charset="0"/>
              <a:cs typeface="Times New Roman" panose="02020603050405020304" pitchFamily="18" charset="0"/>
            </a:endParaRPr>
          </a:p>
          <a:p>
            <a:pPr marL="0" indent="0" algn="just">
              <a:lnSpc>
                <a:spcPct val="112000"/>
              </a:lnSpc>
              <a:buNone/>
            </a:pPr>
            <a:r>
              <a:rPr lang="vi-VN" sz="3200" dirty="0">
                <a:latin typeface="Times New Roman" panose="02020603050405020304" pitchFamily="18" charset="0"/>
                <a:cs typeface="Times New Roman" panose="02020603050405020304" pitchFamily="18" charset="0"/>
              </a:rPr>
              <a:t>2. </a:t>
            </a:r>
            <a:r>
              <a:rPr lang="vi-VN" sz="3200" b="0" i="0" dirty="0">
                <a:effectLst/>
                <a:latin typeface="Times New Roman" panose="02020603050405020304" pitchFamily="18" charset="0"/>
                <a:cs typeface="Times New Roman" panose="02020603050405020304" pitchFamily="18" charset="0"/>
              </a:rPr>
              <a:t>A và B là đồng nghiệp trong công ty. Trong một lần đi dã ngoại cùng công ty, A thấy B bị rắn độc cắn, nhưng do ganh ghét B, nên A</a:t>
            </a:r>
            <a:r>
              <a:rPr lang="vi-VN" sz="3200" b="0" i="0" dirty="0">
                <a:solidFill>
                  <a:srgbClr val="C00000"/>
                </a:solidFill>
                <a:effectLst/>
                <a:latin typeface="Times New Roman" panose="02020603050405020304" pitchFamily="18" charset="0"/>
                <a:cs typeface="Times New Roman" panose="02020603050405020304" pitchFamily="18" charset="0"/>
              </a:rPr>
              <a:t> </a:t>
            </a:r>
            <a:r>
              <a:rPr lang="vi-VN" sz="3200" b="0" i="0" dirty="0">
                <a:effectLst/>
                <a:latin typeface="Times New Roman" panose="02020603050405020304" pitchFamily="18" charset="0"/>
                <a:cs typeface="Times New Roman" panose="02020603050405020304" pitchFamily="18" charset="0"/>
              </a:rPr>
              <a:t>không cứu giúp mà làm ngơ bỏ đi để mặc B. Hậu quả là B đã tử vong do trúng độc rắn. </a:t>
            </a:r>
            <a:endParaRPr lang="vi-VN" sz="3200" dirty="0">
              <a:latin typeface="Times New Roman" panose="02020603050405020304" pitchFamily="18" charset="0"/>
              <a:cs typeface="Times New Roman" panose="02020603050405020304" pitchFamily="18" charset="0"/>
            </a:endParaRPr>
          </a:p>
          <a:p>
            <a:pPr marL="0" indent="0" algn="just">
              <a:lnSpc>
                <a:spcPct val="112000"/>
              </a:lnSpc>
              <a:buNone/>
            </a:pPr>
            <a:endParaRPr lang="vi-VN" sz="3200" dirty="0">
              <a:latin typeface="Times New Roman" panose="02020603050405020304" pitchFamily="18" charset="0"/>
              <a:cs typeface="Times New Roman" panose="02020603050405020304" pitchFamily="18" charset="0"/>
            </a:endParaRPr>
          </a:p>
          <a:p>
            <a:pPr marL="0" indent="0" algn="just">
              <a:lnSpc>
                <a:spcPct val="112000"/>
              </a:lnSpc>
              <a:buNone/>
            </a:pPr>
            <a:endParaRPr lang="vi-V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DDA4491-CCE2-78A5-CCA7-EDA73D027D4C}"/>
              </a:ext>
            </a:extLst>
          </p:cNvPr>
          <p:cNvSpPr txBox="1"/>
          <p:nvPr/>
        </p:nvSpPr>
        <p:spPr>
          <a:xfrm>
            <a:off x="4169229" y="2100080"/>
            <a:ext cx="4729836" cy="584775"/>
          </a:xfrm>
          <a:prstGeom prst="rect">
            <a:avLst/>
          </a:prstGeom>
          <a:noFill/>
        </p:spPr>
        <p:txBody>
          <a:bodyPr wrap="square" rtlCol="0">
            <a:spAutoFit/>
          </a:bodyPr>
          <a:lstStyle/>
          <a:p>
            <a:pPr algn="ctr"/>
            <a:r>
              <a:rPr lang="vi-VN" sz="3200" b="1" dirty="0">
                <a:solidFill>
                  <a:srgbClr val="0070C0"/>
                </a:solidFill>
                <a:latin typeface="Times New Roman" panose="02020603050405020304" pitchFamily="18" charset="0"/>
                <a:cs typeface="Times New Roman" panose="02020603050405020304" pitchFamily="18" charset="0"/>
              </a:rPr>
              <a:t>LỖI CỐ Ý TRỰC TIẾP</a:t>
            </a:r>
            <a:endParaRPr lang="en-GB" sz="3200" b="1"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3891B5-B55A-78B7-A338-F20EB7B47D78}"/>
              </a:ext>
            </a:extLst>
          </p:cNvPr>
          <p:cNvSpPr txBox="1"/>
          <p:nvPr/>
        </p:nvSpPr>
        <p:spPr>
          <a:xfrm>
            <a:off x="4169229" y="5714999"/>
            <a:ext cx="4729836" cy="584775"/>
          </a:xfrm>
          <a:prstGeom prst="rect">
            <a:avLst/>
          </a:prstGeom>
          <a:noFill/>
        </p:spPr>
        <p:txBody>
          <a:bodyPr wrap="square" rtlCol="0">
            <a:spAutoFit/>
          </a:bodyPr>
          <a:lstStyle/>
          <a:p>
            <a:pPr algn="ctr"/>
            <a:r>
              <a:rPr lang="vi-VN" sz="3200" b="1" dirty="0">
                <a:solidFill>
                  <a:srgbClr val="0070C0"/>
                </a:solidFill>
                <a:latin typeface="Times New Roman" panose="02020603050405020304" pitchFamily="18" charset="0"/>
                <a:cs typeface="Times New Roman" panose="02020603050405020304" pitchFamily="18" charset="0"/>
              </a:rPr>
              <a:t>LỖI CỐ Ý GIÁN TIẾP</a:t>
            </a:r>
            <a:endParaRPr lang="en-GB" sz="3200" b="1" dirty="0">
              <a:solidFill>
                <a:srgbClr val="0070C0"/>
              </a:solidFill>
              <a:latin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D8D300BF-5F91-BAFA-673B-27DCDB4F8314}"/>
              </a:ext>
            </a:extLst>
          </p:cNvPr>
          <p:cNvSpPr/>
          <p:nvPr/>
        </p:nvSpPr>
        <p:spPr>
          <a:xfrm>
            <a:off x="2079165" y="2229181"/>
            <a:ext cx="1709057" cy="326571"/>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4F053076-CACE-97CB-A637-E740C658323B}"/>
              </a:ext>
            </a:extLst>
          </p:cNvPr>
          <p:cNvSpPr/>
          <p:nvPr/>
        </p:nvSpPr>
        <p:spPr>
          <a:xfrm>
            <a:off x="2079165" y="5844100"/>
            <a:ext cx="1709057" cy="326571"/>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11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18689-EEFE-8539-2DFF-79E4D410F803}"/>
              </a:ext>
            </a:extLst>
          </p:cNvPr>
          <p:cNvSpPr>
            <a:spLocks noGrp="1"/>
          </p:cNvSpPr>
          <p:nvPr>
            <p:ph idx="1"/>
          </p:nvPr>
        </p:nvSpPr>
        <p:spPr>
          <a:xfrm>
            <a:off x="424543" y="228599"/>
            <a:ext cx="11342914" cy="6063343"/>
          </a:xfrm>
        </p:spPr>
        <p:txBody>
          <a:bodyPr>
            <a:normAutofit/>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1. A </a:t>
            </a:r>
            <a:r>
              <a:rPr lang="en-GB" sz="3200" dirty="0" err="1">
                <a:latin typeface="Times New Roman" panose="02020603050405020304" pitchFamily="18" charset="0"/>
                <a:cs typeface="Times New Roman" panose="02020603050405020304" pitchFamily="18" charset="0"/>
              </a:rPr>
              <a:t>giăng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lưới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chống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trộm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nhập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nhưng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cảnh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báo</a:t>
            </a:r>
            <a:r>
              <a:rPr lang="en-GB" sz="3200" dirty="0">
                <a:latin typeface="Times New Roman" panose="02020603050405020304" pitchFamily="18" charset="0"/>
                <a:cs typeface="Times New Roman" panose="02020603050405020304" pitchFamily="18" charset="0"/>
              </a:rPr>
              <a:t> an </a:t>
            </a:r>
            <a:r>
              <a:rPr lang="en-GB" sz="3200" dirty="0" err="1">
                <a:latin typeface="Times New Roman" panose="02020603050405020304" pitchFamily="18" charset="0"/>
                <a:cs typeface="Times New Roman" panose="02020603050405020304" pitchFamily="18" charset="0"/>
              </a:rPr>
              <a:t>toàn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dẫn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a:t>
            </a:r>
          </a:p>
          <a:p>
            <a:pPr marL="0" indent="0" algn="just">
              <a:lnSpc>
                <a:spcPct val="150000"/>
              </a:lnSpc>
              <a:buNone/>
            </a:pPr>
            <a:endParaRPr lang="en-GB" sz="3200" dirty="0">
              <a:latin typeface="Times New Roman" panose="02020603050405020304" pitchFamily="18" charset="0"/>
              <a:cs typeface="Times New Roman" panose="02020603050405020304" pitchFamily="18" charset="0"/>
            </a:endParaRPr>
          </a:p>
          <a:p>
            <a:pPr marL="0" indent="0" algn="just">
              <a:lnSpc>
                <a:spcPct val="150000"/>
              </a:lnSpc>
              <a:buNone/>
            </a:pPr>
            <a:r>
              <a:rPr lang="en-GB" sz="3200" dirty="0">
                <a:latin typeface="Times New Roman" panose="02020603050405020304" pitchFamily="18" charset="0"/>
                <a:cs typeface="Times New Roman" panose="02020603050405020304" pitchFamily="18" charset="0"/>
              </a:rPr>
              <a:t>2. </a:t>
            </a:r>
            <a:r>
              <a:rPr lang="en-GB" sz="3200" dirty="0" err="1">
                <a:latin typeface="Times New Roman" panose="02020603050405020304" pitchFamily="18" charset="0"/>
                <a:cs typeface="Times New Roman" panose="02020603050405020304" pitchFamily="18" charset="0"/>
              </a:rPr>
              <a:t>Tức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giận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vì</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chị</a:t>
            </a:r>
            <a:r>
              <a:rPr lang="en-GB" sz="3200" dirty="0">
                <a:latin typeface="Times New Roman" panose="02020603050405020304" pitchFamily="18" charset="0"/>
                <a:cs typeface="Times New Roman" panose="02020603050405020304" pitchFamily="18" charset="0"/>
              </a:rPr>
              <a:t> X </a:t>
            </a:r>
            <a:r>
              <a:rPr lang="en-GB" sz="3200" dirty="0" err="1">
                <a:latin typeface="Times New Roman" panose="02020603050405020304" pitchFamily="18" charset="0"/>
                <a:cs typeface="Times New Roman" panose="02020603050405020304" pitchFamily="18" charset="0"/>
              </a:rPr>
              <a:t>bỏ</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đám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cưới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anh</a:t>
            </a:r>
            <a:r>
              <a:rPr lang="en-GB" sz="3200" dirty="0">
                <a:latin typeface="Times New Roman" panose="02020603050405020304" pitchFamily="18" charset="0"/>
                <a:cs typeface="Times New Roman" panose="02020603050405020304" pitchFamily="18" charset="0"/>
              </a:rPr>
              <a:t> Y. </a:t>
            </a:r>
            <a:r>
              <a:rPr lang="en-GB" sz="3200" dirty="0" err="1">
                <a:latin typeface="Times New Roman" panose="02020603050405020304" pitchFamily="18" charset="0"/>
                <a:cs typeface="Times New Roman" panose="02020603050405020304" pitchFamily="18" charset="0"/>
              </a:rPr>
              <a:t>anh</a:t>
            </a:r>
            <a:r>
              <a:rPr lang="en-GB" sz="3200" dirty="0">
                <a:latin typeface="Times New Roman" panose="02020603050405020304" pitchFamily="18" charset="0"/>
                <a:cs typeface="Times New Roman" panose="02020603050405020304" pitchFamily="18" charset="0"/>
              </a:rPr>
              <a:t> H </a:t>
            </a:r>
            <a:r>
              <a:rPr lang="en-GB" sz="3200" dirty="0" err="1">
                <a:latin typeface="Times New Roman" panose="02020603050405020304" pitchFamily="18" charset="0"/>
                <a:cs typeface="Times New Roman" panose="02020603050405020304" pitchFamily="18" charset="0"/>
              </a:rPr>
              <a:t>đã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đám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cưới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chị</a:t>
            </a:r>
            <a:r>
              <a:rPr lang="en-GB" sz="3200" dirty="0">
                <a:latin typeface="Times New Roman" panose="02020603050405020304" pitchFamily="18" charset="0"/>
                <a:cs typeface="Times New Roman" panose="02020603050405020304" pitchFamily="18" charset="0"/>
              </a:rPr>
              <a:t> X </a:t>
            </a:r>
            <a:r>
              <a:rPr lang="en-GB" sz="3200" dirty="0" err="1">
                <a:latin typeface="Times New Roman" panose="02020603050405020304" pitchFamily="18" charset="0"/>
                <a:cs typeface="Times New Roman" panose="02020603050405020304" pitchFamily="18" charset="0"/>
              </a:rPr>
              <a:t>gây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rối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phá</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phách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đập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vỡ</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đồ</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khách</a:t>
            </a:r>
            <a:r>
              <a:rPr lang="en-GB" sz="3200" dirty="0">
                <a:latin typeface="Times New Roman" panose="02020603050405020304" pitchFamily="18" charset="0"/>
                <a:cs typeface="Times New Roman" panose="02020603050405020304" pitchFamily="18" charset="0"/>
              </a:rPr>
              <a:t> ở </a:t>
            </a:r>
            <a:r>
              <a:rPr lang="en-GB" sz="3200" dirty="0" err="1">
                <a:latin typeface="Times New Roman" panose="02020603050405020304" pitchFamily="18" charset="0"/>
                <a:cs typeface="Times New Roman" panose="02020603050405020304" pitchFamily="18" charset="0"/>
              </a:rPr>
              <a:t>đám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cưới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bỏ</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về</a:t>
            </a:r>
            <a:r>
              <a:rPr lang="en-GB" sz="3200" dirty="0">
                <a:latin typeface="Times New Roman" panose="02020603050405020304" pitchFamily="18" charset="0"/>
                <a:cs typeface="Times New Roman" panose="02020603050405020304" pitchFamily="18" charset="0"/>
              </a:rPr>
              <a:t>.</a:t>
            </a:r>
          </a:p>
          <a:p>
            <a:pPr marL="0" indent="0" algn="just">
              <a:lnSpc>
                <a:spcPct val="150000"/>
              </a:lnSpc>
              <a:buNone/>
            </a:pPr>
            <a:endParaRPr lang="en-GB" sz="3200" dirty="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1533BCA0-1F0B-6EB4-0C00-717529F75163}"/>
              </a:ext>
            </a:extLst>
          </p:cNvPr>
          <p:cNvSpPr/>
          <p:nvPr/>
        </p:nvSpPr>
        <p:spPr>
          <a:xfrm>
            <a:off x="2901040" y="2002970"/>
            <a:ext cx="1812472" cy="272143"/>
          </a:xfrm>
          <a:prstGeom prs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Right 4">
            <a:extLst>
              <a:ext uri="{FF2B5EF4-FFF2-40B4-BE49-F238E27FC236}">
                <a16:creationId xmlns:a16="http://schemas.microsoft.com/office/drawing/2014/main" id="{573F3635-14C3-3CC5-9BE7-9AC0AD84B6FD}"/>
              </a:ext>
            </a:extLst>
          </p:cNvPr>
          <p:cNvSpPr/>
          <p:nvPr/>
        </p:nvSpPr>
        <p:spPr>
          <a:xfrm>
            <a:off x="2901040" y="5399313"/>
            <a:ext cx="1719944" cy="272143"/>
          </a:xfrm>
          <a:prstGeom prst="righ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7C9C8E62-AD18-C32C-BB7D-E4BD04D81F3E}"/>
              </a:ext>
            </a:extLst>
          </p:cNvPr>
          <p:cNvSpPr txBox="1"/>
          <p:nvPr/>
        </p:nvSpPr>
        <p:spPr>
          <a:xfrm>
            <a:off x="4963884" y="1862042"/>
            <a:ext cx="4288973" cy="553998"/>
          </a:xfrm>
          <a:prstGeom prst="rect">
            <a:avLst/>
          </a:prstGeom>
          <a:noFill/>
        </p:spPr>
        <p:txBody>
          <a:bodyPr wrap="square" rtlCol="0">
            <a:spAutoFit/>
          </a:bodyPr>
          <a:lstStyle/>
          <a:p>
            <a:pPr algn="ctr"/>
            <a:r>
              <a:rPr lang="en-GB" sz="3000" b="1" dirty="0">
                <a:solidFill>
                  <a:schemeClr val="accent2">
                    <a:lumMod val="50000"/>
                  </a:schemeClr>
                </a:solidFill>
                <a:latin typeface="Times New Roman" panose="02020603050405020304" pitchFamily="18" charset="0"/>
                <a:cs typeface="Times New Roman" panose="02020603050405020304" pitchFamily="18" charset="0"/>
              </a:rPr>
              <a:t>LỖI CỐ Ý GIÁN TIẾP</a:t>
            </a:r>
          </a:p>
        </p:txBody>
      </p:sp>
      <p:sp>
        <p:nvSpPr>
          <p:cNvPr id="7" name="TextBox 6">
            <a:extLst>
              <a:ext uri="{FF2B5EF4-FFF2-40B4-BE49-F238E27FC236}">
                <a16:creationId xmlns:a16="http://schemas.microsoft.com/office/drawing/2014/main" id="{08A488C4-7583-9E72-6639-F3ED8C65499A}"/>
              </a:ext>
            </a:extLst>
          </p:cNvPr>
          <p:cNvSpPr txBox="1"/>
          <p:nvPr/>
        </p:nvSpPr>
        <p:spPr>
          <a:xfrm>
            <a:off x="4855027" y="5258386"/>
            <a:ext cx="4397830" cy="553998"/>
          </a:xfrm>
          <a:prstGeom prst="rect">
            <a:avLst/>
          </a:prstGeom>
          <a:noFill/>
        </p:spPr>
        <p:txBody>
          <a:bodyPr wrap="square" rtlCol="0">
            <a:spAutoFit/>
          </a:bodyPr>
          <a:lstStyle/>
          <a:p>
            <a:pPr algn="ctr"/>
            <a:r>
              <a:rPr lang="en-GB" sz="3000" b="1" dirty="0">
                <a:solidFill>
                  <a:schemeClr val="accent2">
                    <a:lumMod val="50000"/>
                  </a:schemeClr>
                </a:solidFill>
                <a:latin typeface="Times New Roman" panose="02020603050405020304" pitchFamily="18" charset="0"/>
                <a:cs typeface="Times New Roman" panose="02020603050405020304" pitchFamily="18" charset="0"/>
              </a:rPr>
              <a:t>LỖI CỐ Ý TRỰC TIẾP</a:t>
            </a:r>
          </a:p>
        </p:txBody>
      </p:sp>
    </p:spTree>
    <p:extLst>
      <p:ext uri="{BB962C8B-B14F-4D97-AF65-F5344CB8AC3E}">
        <p14:creationId xmlns:p14="http://schemas.microsoft.com/office/powerpoint/2010/main" val="252022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0FE5DF-A6BC-221C-8318-49EE7159FAB0}"/>
              </a:ext>
            </a:extLst>
          </p:cNvPr>
          <p:cNvSpPr>
            <a:spLocks noGrp="1"/>
          </p:cNvSpPr>
          <p:nvPr>
            <p:ph type="body" idx="1"/>
          </p:nvPr>
        </p:nvSpPr>
        <p:spPr>
          <a:xfrm>
            <a:off x="1066800" y="1109259"/>
            <a:ext cx="4754880" cy="640080"/>
          </a:xfrm>
        </p:spPr>
        <p:txBody>
          <a:bodyPr>
            <a:normAutofit/>
          </a:bodyPr>
          <a:lstStyle/>
          <a:p>
            <a:pPr algn="ctr"/>
            <a:r>
              <a:rPr lang="en-GB" sz="3000" dirty="0">
                <a:solidFill>
                  <a:schemeClr val="tx1"/>
                </a:solidFill>
                <a:latin typeface="Times New Roman" panose="02020603050405020304" pitchFamily="18" charset="0"/>
                <a:cs typeface="Times New Roman" panose="02020603050405020304" pitchFamily="18" charset="0"/>
              </a:rPr>
              <a:t>VÔ Ý DO QUÁ TỰ TIN</a:t>
            </a:r>
          </a:p>
        </p:txBody>
      </p:sp>
      <p:sp>
        <p:nvSpPr>
          <p:cNvPr id="4" name="Content Placeholder 3">
            <a:extLst>
              <a:ext uri="{FF2B5EF4-FFF2-40B4-BE49-F238E27FC236}">
                <a16:creationId xmlns:a16="http://schemas.microsoft.com/office/drawing/2014/main" id="{0101108C-5508-C8F2-DD00-CA410B784634}"/>
              </a:ext>
            </a:extLst>
          </p:cNvPr>
          <p:cNvSpPr>
            <a:spLocks noGrp="1"/>
          </p:cNvSpPr>
          <p:nvPr>
            <p:ph sz="half" idx="2"/>
          </p:nvPr>
        </p:nvSpPr>
        <p:spPr>
          <a:xfrm>
            <a:off x="359229" y="1775789"/>
            <a:ext cx="5574357" cy="4657667"/>
          </a:xfrm>
          <a:solidFill>
            <a:schemeClr val="bg1">
              <a:lumMod val="95000"/>
            </a:schemeClr>
          </a:solidFill>
        </p:spPr>
        <p:txBody>
          <a:bodyPr>
            <a:normAutofit lnSpcReduction="10000"/>
          </a:bodyPr>
          <a:lstStyle/>
          <a:p>
            <a:pPr marL="0" indent="0" algn="just">
              <a:lnSpc>
                <a:spcPct val="150000"/>
              </a:lnSpc>
              <a:buNone/>
            </a:pPr>
            <a:r>
              <a:rPr lang="en-GB" sz="3400"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N</a:t>
            </a:r>
            <a:r>
              <a:rPr lang="en-US" altLang="vi-VN" sz="3400" b="1" dirty="0" err="1">
                <a:latin typeface="Times New Roman" panose="02020603050405020304" pitchFamily="18" charset="0"/>
                <a:cs typeface="Times New Roman" panose="02020603050405020304" pitchFamily="18" charset="0"/>
              </a:rPr>
              <a:t>hận</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thấy</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trước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thiệt</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hại</a:t>
            </a:r>
            <a:r>
              <a:rPr lang="en-US" altLang="vi-VN" sz="3400" b="1"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xã</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hội</a:t>
            </a:r>
            <a:r>
              <a:rPr lang="en-US" altLang="vi-VN" sz="3400" dirty="0">
                <a:latin typeface="Times New Roman" panose="02020603050405020304" pitchFamily="18" charset="0"/>
                <a:cs typeface="Times New Roman" panose="02020603050405020304" pitchFamily="18" charset="0"/>
              </a:rPr>
              <a:t> do </a:t>
            </a:r>
            <a:r>
              <a:rPr lang="en-US" altLang="vi-VN" sz="3400" dirty="0" err="1">
                <a:latin typeface="Times New Roman" panose="02020603050405020304" pitchFamily="18" charset="0"/>
                <a:cs typeface="Times New Roman" panose="02020603050405020304" pitchFamily="18" charset="0"/>
              </a:rPr>
              <a:t>hành</a:t>
            </a:r>
            <a:r>
              <a:rPr lang="en-US" altLang="vi-VN" sz="3400" dirty="0">
                <a:latin typeface="Times New Roman" panose="02020603050405020304" pitchFamily="18" charset="0"/>
                <a:cs typeface="Times New Roman" panose="02020603050405020304" pitchFamily="18" charset="0"/>
              </a:rPr>
              <a:t> vi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mình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gây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ra.</a:t>
            </a:r>
            <a:endParaRPr lang="en-US" altLang="vi-VN" sz="3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3400" dirty="0">
                <a:latin typeface="Times New Roman" panose="02020603050405020304" pitchFamily="18" charset="0"/>
                <a:cs typeface="Times New Roman" panose="02020603050405020304" pitchFamily="18" charset="0"/>
              </a:rPr>
              <a:t>- </a:t>
            </a:r>
            <a:r>
              <a:rPr lang="en-US" sz="3400" b="1" dirty="0">
                <a:latin typeface="Times New Roman" panose="02020603050405020304" pitchFamily="18" charset="0"/>
                <a:cs typeface="Times New Roman" panose="02020603050405020304" pitchFamily="18" charset="0"/>
              </a:rPr>
              <a:t>Hy </a:t>
            </a:r>
            <a:r>
              <a:rPr lang="en-US" sz="3400" b="1" dirty="0" err="1">
                <a:latin typeface="Times New Roman" panose="02020603050405020304" pitchFamily="18" charset="0"/>
                <a:cs typeface="Times New Roman" panose="02020603050405020304" pitchFamily="18" charset="0"/>
              </a:rPr>
              <a:t>vọng</a:t>
            </a:r>
            <a:r>
              <a:rPr lang="en-US" sz="3400" b="1" dirty="0">
                <a:latin typeface="Times New Roman" panose="02020603050405020304" pitchFamily="18" charset="0"/>
                <a:cs typeface="Times New Roman" panose="02020603050405020304" pitchFamily="18" charset="0"/>
              </a:rPr>
              <a:t>, tin </a:t>
            </a:r>
            <a:r>
              <a:rPr lang="en-US" sz="3400" b="1" dirty="0" err="1">
                <a:latin typeface="Times New Roman" panose="02020603050405020304" pitchFamily="18" charset="0"/>
                <a:cs typeface="Times New Roman" panose="02020603050405020304" pitchFamily="18" charset="0"/>
              </a:rPr>
              <a:t>tưởng</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hậu</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quả</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không</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xảy</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ra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hoặc</a:t>
            </a:r>
            <a:r>
              <a:rPr lang="en-US" sz="3400"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cho</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rằng</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có</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thể</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ngăn</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chặn</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được</a:t>
            </a:r>
            <a:r>
              <a:rPr lang="en-US" sz="3400" b="1" dirty="0">
                <a:latin typeface="Times New Roman" panose="02020603050405020304" pitchFamily="18" charset="0"/>
                <a:cs typeface="Times New Roman" panose="02020603050405020304" pitchFamily="18" charset="0"/>
              </a:rPr>
              <a:t>.</a:t>
            </a:r>
            <a:endParaRPr lang="en-GB" sz="3400"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BF9CB98-314E-EDA0-9F44-5B782CE418CE}"/>
              </a:ext>
            </a:extLst>
          </p:cNvPr>
          <p:cNvSpPr>
            <a:spLocks noGrp="1"/>
          </p:cNvSpPr>
          <p:nvPr>
            <p:ph type="body" sz="quarter" idx="3"/>
          </p:nvPr>
        </p:nvSpPr>
        <p:spPr>
          <a:xfrm>
            <a:off x="6364224" y="1135709"/>
            <a:ext cx="4754880" cy="613630"/>
          </a:xfrm>
        </p:spPr>
        <p:txBody>
          <a:bodyPr>
            <a:normAutofit/>
          </a:bodyPr>
          <a:lstStyle/>
          <a:p>
            <a:pPr algn="ctr"/>
            <a:r>
              <a:rPr lang="en-GB" sz="3000" dirty="0">
                <a:solidFill>
                  <a:schemeClr val="tx1"/>
                </a:solidFill>
                <a:latin typeface="Times New Roman" panose="02020603050405020304" pitchFamily="18" charset="0"/>
                <a:cs typeface="Times New Roman" panose="02020603050405020304" pitchFamily="18" charset="0"/>
              </a:rPr>
              <a:t>VÔ Ý DO CẨU THẢ</a:t>
            </a:r>
          </a:p>
        </p:txBody>
      </p:sp>
      <p:sp>
        <p:nvSpPr>
          <p:cNvPr id="6" name="Content Placeholder 5">
            <a:extLst>
              <a:ext uri="{FF2B5EF4-FFF2-40B4-BE49-F238E27FC236}">
                <a16:creationId xmlns:a16="http://schemas.microsoft.com/office/drawing/2014/main" id="{5D43ABB5-80FB-B440-A817-26A39437D7C9}"/>
              </a:ext>
            </a:extLst>
          </p:cNvPr>
          <p:cNvSpPr>
            <a:spLocks noGrp="1"/>
          </p:cNvSpPr>
          <p:nvPr>
            <p:ph sz="quarter" idx="4"/>
          </p:nvPr>
        </p:nvSpPr>
        <p:spPr>
          <a:xfrm>
            <a:off x="6258415" y="1775789"/>
            <a:ext cx="5465499" cy="4657667"/>
          </a:xfrm>
          <a:solidFill>
            <a:schemeClr val="accent4">
              <a:lumMod val="20000"/>
              <a:lumOff val="80000"/>
            </a:schemeClr>
          </a:solidFill>
        </p:spPr>
        <p:txBody>
          <a:bodyPr>
            <a:normAutofit lnSpcReduction="10000"/>
          </a:bodyPr>
          <a:lstStyle/>
          <a:p>
            <a:pPr marL="0" indent="0" algn="just">
              <a:lnSpc>
                <a:spcPct val="150000"/>
              </a:lnSpc>
              <a:buNone/>
            </a:pPr>
            <a:r>
              <a:rPr lang="en-GB" sz="3400" dirty="0">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Không</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nhận</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thấy</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trước</a:t>
            </a:r>
            <a:r>
              <a:rPr lang="en-GB" sz="3400" b="1" dirty="0">
                <a:solidFill>
                  <a:srgbClr val="C00000"/>
                </a:solidFill>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được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thiệt</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hại</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cho</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xã</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hội</a:t>
            </a:r>
            <a:r>
              <a:rPr lang="en-GB" sz="3400" dirty="0">
                <a:latin typeface="Times New Roman" panose="02020603050405020304" pitchFamily="18" charset="0"/>
                <a:cs typeface="Times New Roman" panose="02020603050405020304" pitchFamily="18" charset="0"/>
              </a:rPr>
              <a:t> do </a:t>
            </a:r>
            <a:r>
              <a:rPr lang="en-GB" sz="3400" dirty="0" err="1">
                <a:latin typeface="Times New Roman" panose="02020603050405020304" pitchFamily="18" charset="0"/>
                <a:cs typeface="Times New Roman" panose="02020603050405020304" pitchFamily="18" charset="0"/>
              </a:rPr>
              <a:t>hành</a:t>
            </a:r>
            <a:r>
              <a:rPr lang="en-GB" sz="3400" dirty="0">
                <a:latin typeface="Times New Roman" panose="02020603050405020304" pitchFamily="18" charset="0"/>
                <a:cs typeface="Times New Roman" panose="02020603050405020304" pitchFamily="18" charset="0"/>
              </a:rPr>
              <a:t> vi </a:t>
            </a:r>
            <a:r>
              <a:rPr lang="en-GB" sz="3400" dirty="0" err="1">
                <a:latin typeface="Times New Roman" panose="02020603050405020304" pitchFamily="18" charset="0"/>
                <a:cs typeface="Times New Roman" panose="02020603050405020304" pitchFamily="18" charset="0"/>
              </a:rPr>
              <a:t>của</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mình</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gây</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ra.</a:t>
            </a:r>
            <a:endParaRPr lang="en-GB" sz="3400" dirty="0">
              <a:latin typeface="Times New Roman" panose="02020603050405020304" pitchFamily="18" charset="0"/>
              <a:cs typeface="Times New Roman" panose="02020603050405020304" pitchFamily="18" charset="0"/>
            </a:endParaRPr>
          </a:p>
          <a:p>
            <a:pPr marL="0" indent="0" algn="just">
              <a:lnSpc>
                <a:spcPct val="150000"/>
              </a:lnSpc>
              <a:buNone/>
            </a:pP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Nhưng</a:t>
            </a:r>
            <a:r>
              <a:rPr lang="en-GB" sz="3400"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có</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thể</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hoặc</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bắt</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buộc</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phải</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thấy</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trước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hậu</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quả</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đó</a:t>
            </a:r>
            <a:r>
              <a:rPr lang="en-GB" sz="3400" dirty="0">
                <a:latin typeface="Times New Roman" panose="02020603050405020304" pitchFamily="18" charset="0"/>
                <a:cs typeface="Times New Roman" panose="02020603050405020304" pitchFamily="18" charset="0"/>
              </a:rPr>
              <a:t>.</a:t>
            </a:r>
          </a:p>
        </p:txBody>
      </p:sp>
      <p:sp>
        <p:nvSpPr>
          <p:cNvPr id="7" name="Title 4">
            <a:extLst>
              <a:ext uri="{FF2B5EF4-FFF2-40B4-BE49-F238E27FC236}">
                <a16:creationId xmlns:a16="http://schemas.microsoft.com/office/drawing/2014/main" id="{DCA95D39-6051-93E1-ECC4-06B02752D42D}"/>
              </a:ext>
            </a:extLst>
          </p:cNvPr>
          <p:cNvSpPr>
            <a:spLocks noGrp="1"/>
          </p:cNvSpPr>
          <p:nvPr>
            <p:ph type="title"/>
          </p:nvPr>
        </p:nvSpPr>
        <p:spPr>
          <a:xfrm>
            <a:off x="1066800" y="206172"/>
            <a:ext cx="10058400" cy="724126"/>
          </a:xfrm>
          <a:solidFill>
            <a:schemeClr val="accent1">
              <a:lumMod val="20000"/>
              <a:lumOff val="80000"/>
            </a:schemeClr>
          </a:solidFill>
        </p:spPr>
        <p:txBody>
          <a:bodyPr>
            <a:normAutofit/>
          </a:bodyPr>
          <a:lstStyle/>
          <a:p>
            <a:pPr algn="ctr"/>
            <a:r>
              <a:rPr lang="en-GB" sz="3600" b="1" dirty="0" err="1">
                <a:solidFill>
                  <a:srgbClr val="0070C0"/>
                </a:solidFill>
                <a:latin typeface="Times New Roman" panose="02020603050405020304" pitchFamily="18" charset="0"/>
                <a:cs typeface="Times New Roman" panose="02020603050405020304" pitchFamily="18" charset="0"/>
              </a:rPr>
              <a:t>Lỗi</a:t>
            </a:r>
            <a:r>
              <a:rPr lang="en-GB" sz="3600" b="1" dirty="0">
                <a:solidFill>
                  <a:srgbClr val="0070C0"/>
                </a:solidFill>
                <a:latin typeface="Times New Roman" panose="02020603050405020304" pitchFamily="18" charset="0"/>
                <a:cs typeface="Times New Roman" panose="02020603050405020304" pitchFamily="18" charset="0"/>
              </a:rPr>
              <a:t> </a:t>
            </a:r>
            <a:r>
              <a:rPr lang="en-GB" sz="3600" b="1" dirty="0" err="1">
                <a:solidFill>
                  <a:srgbClr val="0070C0"/>
                </a:solidFill>
                <a:latin typeface="Times New Roman" panose="02020603050405020304" pitchFamily="18" charset="0"/>
                <a:cs typeface="Times New Roman" panose="02020603050405020304" pitchFamily="18" charset="0"/>
              </a:rPr>
              <a:t>vô</a:t>
            </a:r>
            <a:r>
              <a:rPr lang="en-GB" sz="3600" b="1" dirty="0">
                <a:solidFill>
                  <a:srgbClr val="0070C0"/>
                </a:solidFill>
                <a:latin typeface="Times New Roman" panose="02020603050405020304" pitchFamily="18" charset="0"/>
                <a:cs typeface="Times New Roman" panose="02020603050405020304" pitchFamily="18" charset="0"/>
              </a:rPr>
              <a:t> ý</a:t>
            </a:r>
          </a:p>
        </p:txBody>
      </p:sp>
    </p:spTree>
    <p:extLst>
      <p:ext uri="{BB962C8B-B14F-4D97-AF65-F5344CB8AC3E}">
        <p14:creationId xmlns:p14="http://schemas.microsoft.com/office/powerpoint/2010/main" val="170579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3B46-234C-448E-E9BF-9305805EDAD4}"/>
              </a:ext>
            </a:extLst>
          </p:cNvPr>
          <p:cNvSpPr>
            <a:spLocks noGrp="1"/>
          </p:cNvSpPr>
          <p:nvPr>
            <p:ph type="title"/>
          </p:nvPr>
        </p:nvSpPr>
        <p:spPr>
          <a:xfrm>
            <a:off x="762000" y="195943"/>
            <a:ext cx="10929256" cy="957943"/>
          </a:xfrm>
        </p:spPr>
        <p:txBody>
          <a:bodyPr>
            <a:normAutofit/>
          </a:bodyPr>
          <a:lstStyle/>
          <a:p>
            <a:r>
              <a:rPr lang="en-GB" sz="3000" b="1" dirty="0">
                <a:solidFill>
                  <a:schemeClr val="tx1"/>
                </a:solidFill>
                <a:latin typeface="Times New Roman" panose="02020603050405020304" pitchFamily="18" charset="0"/>
                <a:cs typeface="Times New Roman" panose="02020603050405020304" pitchFamily="18" charset="0"/>
              </a:rPr>
              <a:t>2.1 </a:t>
            </a:r>
            <a:r>
              <a:rPr lang="en-GB" sz="3000" b="1" dirty="0" err="1">
                <a:solidFill>
                  <a:schemeClr val="tx1"/>
                </a:solidFill>
                <a:latin typeface="Times New Roman" panose="02020603050405020304" pitchFamily="18" charset="0"/>
                <a:cs typeface="Times New Roman" panose="02020603050405020304" pitchFamily="18" charset="0"/>
              </a:rPr>
              <a:t>Bản</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chất</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của</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pháp</a:t>
            </a:r>
            <a:r>
              <a:rPr lang="en-GB" sz="3000" b="1" dirty="0">
                <a:solidFill>
                  <a:schemeClr val="tx1"/>
                </a:solidFill>
                <a:latin typeface="Times New Roman" panose="02020603050405020304" pitchFamily="18" charset="0"/>
                <a:cs typeface="Times New Roman" panose="02020603050405020304" pitchFamily="18" charset="0"/>
              </a:rPr>
              <a:t> </a:t>
            </a:r>
            <a:r>
              <a:rPr lang="en-GB" sz="3000" b="1" dirty="0" err="1">
                <a:solidFill>
                  <a:schemeClr val="tx1"/>
                </a:solidFill>
                <a:latin typeface="Times New Roman" panose="02020603050405020304" pitchFamily="18" charset="0"/>
                <a:cs typeface="Times New Roman" panose="02020603050405020304" pitchFamily="18" charset="0"/>
              </a:rPr>
              <a:t>luật</a:t>
            </a:r>
            <a:endParaRPr lang="en-GB"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BD369A-103E-49DC-1A9A-9058CF465C05}"/>
              </a:ext>
            </a:extLst>
          </p:cNvPr>
          <p:cNvSpPr>
            <a:spLocks noGrp="1"/>
          </p:cNvSpPr>
          <p:nvPr>
            <p:ph idx="1"/>
          </p:nvPr>
        </p:nvSpPr>
        <p:spPr>
          <a:xfrm>
            <a:off x="413657" y="1153886"/>
            <a:ext cx="11277599" cy="5018314"/>
          </a:xfrm>
        </p:spPr>
        <p:txBody>
          <a:bodyPr>
            <a:normAutofit/>
          </a:bodyPr>
          <a:lstStyle/>
          <a:p>
            <a:pPr marL="45720" indent="0" algn="just" eaLnBrk="1" fontAlgn="auto" hangingPunct="1">
              <a:lnSpc>
                <a:spcPct val="150000"/>
              </a:lnSpc>
              <a:spcAft>
                <a:spcPts val="0"/>
              </a:spcAft>
              <a:buFont typeface="Wingdings" panose="05000000000000000000" pitchFamily="2" charset="2"/>
              <a:buNone/>
              <a:defRPr/>
            </a:pPr>
            <a:r>
              <a:rPr lang="en-US" sz="3200" b="1" i="1" dirty="0">
                <a:latin typeface="Times New Roman" panose="02020603050405020304" pitchFamily="18" charset="0"/>
                <a:cs typeface="Times New Roman" panose="02020603050405020304" pitchFamily="18" charset="0"/>
                <a:sym typeface="Wingdings" pitchFamily="2" charset="2"/>
              </a:rPr>
              <a:t>2.1.1. </a:t>
            </a:r>
            <a:r>
              <a:rPr lang="en-US" sz="3200" b="1" i="1" dirty="0" err="1">
                <a:latin typeface="Times New Roman" panose="02020603050405020304" pitchFamily="18" charset="0"/>
                <a:cs typeface="Times New Roman" panose="02020603050405020304" pitchFamily="18" charset="0"/>
                <a:sym typeface="Wingdings" pitchFamily="2" charset="2"/>
              </a:rPr>
              <a:t>Tính</a:t>
            </a:r>
            <a:r>
              <a:rPr lang="en-US" sz="3200" b="1" i="1" dirty="0">
                <a:latin typeface="Times New Roman" panose="02020603050405020304" pitchFamily="18" charset="0"/>
                <a:cs typeface="Times New Roman" panose="02020603050405020304" pitchFamily="18" charset="0"/>
                <a:sym typeface="Wingdings" pitchFamily="2" charset="2"/>
              </a:rPr>
              <a:t> </a:t>
            </a:r>
            <a:r>
              <a:rPr lang="en-US" sz="3200" b="1" i="1" dirty="0" err="1">
                <a:latin typeface="Times New Roman" panose="02020603050405020304" pitchFamily="18" charset="0"/>
                <a:cs typeface="Times New Roman" panose="02020603050405020304" pitchFamily="18" charset="0"/>
                <a:sym typeface="Wingdings" pitchFamily="2" charset="2"/>
              </a:rPr>
              <a:t>giai</a:t>
            </a:r>
            <a:r>
              <a:rPr lang="en-US" sz="3200" b="1" i="1" dirty="0">
                <a:latin typeface="Times New Roman" panose="02020603050405020304" pitchFamily="18" charset="0"/>
                <a:cs typeface="Times New Roman" panose="02020603050405020304" pitchFamily="18" charset="0"/>
                <a:sym typeface="Wingdings" pitchFamily="2" charset="2"/>
              </a:rPr>
              <a:t> </a:t>
            </a:r>
            <a:r>
              <a:rPr lang="en-US" sz="3200" b="1" i="1" dirty="0" err="1">
                <a:latin typeface="Times New Roman" panose="02020603050405020304" pitchFamily="18" charset="0"/>
                <a:cs typeface="Times New Roman" panose="02020603050405020304" pitchFamily="18" charset="0"/>
                <a:sym typeface="Wingdings" pitchFamily="2" charset="2"/>
              </a:rPr>
              <a:t>cấp</a:t>
            </a:r>
            <a:r>
              <a:rPr lang="en-US" sz="3200" b="1" i="1" dirty="0">
                <a:latin typeface="Times New Roman" panose="02020603050405020304" pitchFamily="18" charset="0"/>
                <a:cs typeface="Times New Roman" panose="02020603050405020304" pitchFamily="18" charset="0"/>
                <a:sym typeface="Wingdings" pitchFamily="2" charset="2"/>
              </a:rPr>
              <a:t> </a:t>
            </a:r>
            <a:r>
              <a:rPr lang="en-US" sz="3200" b="1" i="1" dirty="0" err="1">
                <a:latin typeface="Times New Roman" panose="02020603050405020304" pitchFamily="18" charset="0"/>
                <a:cs typeface="Times New Roman" panose="02020603050405020304" pitchFamily="18" charset="0"/>
                <a:sym typeface="Wingdings" pitchFamily="2" charset="2"/>
              </a:rPr>
              <a:t>của</a:t>
            </a:r>
            <a:r>
              <a:rPr lang="en-US" sz="3200" b="1" i="1" dirty="0">
                <a:latin typeface="Times New Roman" panose="02020603050405020304" pitchFamily="18" charset="0"/>
                <a:cs typeface="Times New Roman" panose="02020603050405020304" pitchFamily="18" charset="0"/>
                <a:sym typeface="Wingdings" pitchFamily="2" charset="2"/>
              </a:rPr>
              <a:t> </a:t>
            </a:r>
            <a:r>
              <a:rPr lang="en-US" sz="3200" b="1" i="1" dirty="0" err="1">
                <a:latin typeface="Times New Roman" panose="02020603050405020304" pitchFamily="18" charset="0"/>
                <a:cs typeface="Times New Roman" panose="02020603050405020304" pitchFamily="18" charset="0"/>
                <a:sym typeface="Wingdings" pitchFamily="2" charset="2"/>
              </a:rPr>
              <a:t>pháp</a:t>
            </a:r>
            <a:r>
              <a:rPr lang="en-US" sz="3200" b="1" i="1" dirty="0">
                <a:latin typeface="Times New Roman" panose="02020603050405020304" pitchFamily="18" charset="0"/>
                <a:cs typeface="Times New Roman" panose="02020603050405020304" pitchFamily="18" charset="0"/>
                <a:sym typeface="Wingdings" pitchFamily="2" charset="2"/>
              </a:rPr>
              <a:t> </a:t>
            </a:r>
            <a:r>
              <a:rPr lang="en-US" sz="3200" b="1" i="1" dirty="0" err="1">
                <a:latin typeface="Times New Roman" panose="02020603050405020304" pitchFamily="18" charset="0"/>
                <a:cs typeface="Times New Roman" panose="02020603050405020304" pitchFamily="18" charset="0"/>
                <a:sym typeface="Wingdings" pitchFamily="2" charset="2"/>
              </a:rPr>
              <a:t>luật</a:t>
            </a:r>
            <a:endParaRPr lang="en-US" sz="3200" b="1" i="1" dirty="0">
              <a:latin typeface="Times New Roman" panose="02020603050405020304" pitchFamily="18" charset="0"/>
              <a:cs typeface="Times New Roman" panose="02020603050405020304" pitchFamily="18" charset="0"/>
              <a:sym typeface="Wingdings" pitchFamily="2" charset="2"/>
            </a:endParaRPr>
          </a:p>
          <a:p>
            <a:pPr marL="502920" indent="-457200" algn="just" eaLnBrk="1" fontAlgn="auto" hangingPunct="1">
              <a:lnSpc>
                <a:spcPct val="150000"/>
              </a:lnSpc>
              <a:spcAft>
                <a:spcPts val="0"/>
              </a:spcAft>
              <a:buFont typeface="Wingdings" panose="05000000000000000000" pitchFamily="2" charset="2"/>
              <a:buChar char="q"/>
              <a:defRPr/>
            </a:pPr>
            <a:r>
              <a:rPr lang="en-US" sz="3200" dirty="0" err="1">
                <a:latin typeface="Times New Roman" panose="02020603050405020304" pitchFamily="18" charset="0"/>
                <a:cs typeface="Times New Roman" panose="02020603050405020304" pitchFamily="18" charset="0"/>
                <a:sym typeface="Wingdings" pitchFamily="2" charset="2"/>
              </a:rPr>
              <a:t>Pháp</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luật</a:t>
            </a:r>
            <a:r>
              <a:rPr lang="en-US" sz="3200"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phản</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ánh</a:t>
            </a:r>
            <a:r>
              <a:rPr lang="en-US" sz="3200" b="1" dirty="0">
                <a:latin typeface="Times New Roman" panose="02020603050405020304" pitchFamily="18" charset="0"/>
                <a:cs typeface="Times New Roman" panose="02020603050405020304" pitchFamily="18" charset="0"/>
                <a:sym typeface="Wingdings" pitchFamily="2" charset="2"/>
              </a:rPr>
              <a:t> ý </a:t>
            </a:r>
            <a:r>
              <a:rPr lang="en-US" sz="3200" b="1" dirty="0" err="1">
                <a:latin typeface="Times New Roman" panose="02020603050405020304" pitchFamily="18" charset="0"/>
                <a:cs typeface="Times New Roman" panose="02020603050405020304" pitchFamily="18" charset="0"/>
                <a:sym typeface="Wingdings" pitchFamily="2" charset="2"/>
              </a:rPr>
              <a:t>chí</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của</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Nhà</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nước</a:t>
            </a:r>
            <a:r>
              <a:rPr lang="en-US" sz="3200"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của</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giai</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cấp</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thống</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trị</a:t>
            </a:r>
            <a:r>
              <a:rPr lang="en-US" sz="3200" dirty="0">
                <a:latin typeface="Times New Roman" panose="02020603050405020304" pitchFamily="18" charset="0"/>
                <a:cs typeface="Times New Roman" panose="02020603050405020304" pitchFamily="18" charset="0"/>
                <a:sym typeface="Wingdings" pitchFamily="2" charset="2"/>
              </a:rPr>
              <a:t>. </a:t>
            </a:r>
          </a:p>
          <a:p>
            <a:pPr marL="502920" indent="-457200" algn="just" eaLnBrk="1" fontAlgn="auto" hangingPunct="1">
              <a:lnSpc>
                <a:spcPct val="150000"/>
              </a:lnSpc>
              <a:spcAft>
                <a:spcPts val="0"/>
              </a:spcAft>
              <a:buFont typeface="Wingdings" panose="05000000000000000000" pitchFamily="2" charset="2"/>
              <a:buChar char="q"/>
              <a:defRPr/>
            </a:pPr>
            <a:r>
              <a:rPr lang="en-US" sz="3200" dirty="0" err="1">
                <a:latin typeface="Times New Roman" panose="02020603050405020304" pitchFamily="18" charset="0"/>
                <a:cs typeface="Times New Roman" panose="02020603050405020304" pitchFamily="18" charset="0"/>
                <a:sym typeface="Wingdings" pitchFamily="2" charset="2"/>
              </a:rPr>
              <a:t>Pháp</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luật</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điều</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chỉnh</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các</a:t>
            </a:r>
            <a:r>
              <a:rPr lang="en-US" sz="3200" dirty="0">
                <a:latin typeface="Times New Roman" panose="02020603050405020304" pitchFamily="18" charset="0"/>
                <a:cs typeface="Times New Roman" panose="02020603050405020304" pitchFamily="18" charset="0"/>
                <a:sym typeface="Wingdings" pitchFamily="2" charset="2"/>
              </a:rPr>
              <a:t> QHXH, </a:t>
            </a:r>
            <a:r>
              <a:rPr lang="en-US" sz="3200" dirty="0" err="1">
                <a:latin typeface="Times New Roman" panose="02020603050405020304" pitchFamily="18" charset="0"/>
                <a:cs typeface="Times New Roman" panose="02020603050405020304" pitchFamily="18" charset="0"/>
                <a:sym typeface="Wingdings" pitchFamily="2" charset="2"/>
              </a:rPr>
              <a:t>định</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hướng</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cho</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các</a:t>
            </a:r>
            <a:r>
              <a:rPr lang="en-US" sz="3200" dirty="0">
                <a:latin typeface="Times New Roman" panose="02020603050405020304" pitchFamily="18" charset="0"/>
                <a:cs typeface="Times New Roman" panose="02020603050405020304" pitchFamily="18" charset="0"/>
                <a:sym typeface="Wingdings" pitchFamily="2" charset="2"/>
              </a:rPr>
              <a:t> QHXH </a:t>
            </a:r>
            <a:r>
              <a:rPr lang="en-US" sz="3200" dirty="0" err="1">
                <a:latin typeface="Times New Roman" panose="02020603050405020304" pitchFamily="18" charset="0"/>
                <a:cs typeface="Times New Roman" panose="02020603050405020304" pitchFamily="18" charset="0"/>
                <a:sym typeface="Wingdings" pitchFamily="2" charset="2"/>
              </a:rPr>
              <a:t>đó</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phát</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triển</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theo</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những</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đường</a:t>
            </a:r>
            <a:r>
              <a:rPr lang="en-US" sz="3200" dirty="0">
                <a:latin typeface="Times New Roman" panose="02020603050405020304" pitchFamily="18" charset="0"/>
                <a:cs typeface="Times New Roman" panose="02020603050405020304" pitchFamily="18" charset="0"/>
                <a:sym typeface="Wingdings" pitchFamily="2" charset="2"/>
              </a:rPr>
              <a:t> </a:t>
            </a:r>
            <a:r>
              <a:rPr lang="en-US" sz="3200" dirty="0" err="1">
                <a:latin typeface="Times New Roman" panose="02020603050405020304" pitchFamily="18" charset="0"/>
                <a:cs typeface="Times New Roman" panose="02020603050405020304" pitchFamily="18" charset="0"/>
                <a:sym typeface="Wingdings" pitchFamily="2" charset="2"/>
              </a:rPr>
              <a:t>lối</a:t>
            </a:r>
            <a:r>
              <a:rPr lang="en-US" sz="3200"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phù</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hợp</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với</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lợi</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ích</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của</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giai</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cấp</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thống</a:t>
            </a:r>
            <a:r>
              <a:rPr lang="en-US" sz="3200" b="1" dirty="0">
                <a:latin typeface="Times New Roman" panose="02020603050405020304" pitchFamily="18" charset="0"/>
                <a:cs typeface="Times New Roman" panose="02020603050405020304" pitchFamily="18" charset="0"/>
                <a:sym typeface="Wingdings" pitchFamily="2" charset="2"/>
              </a:rPr>
              <a:t> </a:t>
            </a:r>
            <a:r>
              <a:rPr lang="en-US" sz="3200" b="1" dirty="0" err="1">
                <a:latin typeface="Times New Roman" panose="02020603050405020304" pitchFamily="18" charset="0"/>
                <a:cs typeface="Times New Roman" panose="02020603050405020304" pitchFamily="18" charset="0"/>
                <a:sym typeface="Wingdings" pitchFamily="2" charset="2"/>
              </a:rPr>
              <a:t>trị</a:t>
            </a:r>
            <a:r>
              <a:rPr lang="en-US" sz="3200" b="1" dirty="0">
                <a:latin typeface="Times New Roman" panose="02020603050405020304" pitchFamily="18" charset="0"/>
                <a:cs typeface="Times New Roman" panose="02020603050405020304" pitchFamily="18" charset="0"/>
                <a:sym typeface="Wingdings" pitchFamily="2" charset="2"/>
              </a:rPr>
              <a:t>.</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5666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9B677-3202-52A6-1038-C8908ADD37D7}"/>
              </a:ext>
            </a:extLst>
          </p:cNvPr>
          <p:cNvSpPr>
            <a:spLocks noGrp="1"/>
          </p:cNvSpPr>
          <p:nvPr>
            <p:ph idx="1"/>
          </p:nvPr>
        </p:nvSpPr>
        <p:spPr>
          <a:xfrm>
            <a:off x="413657" y="217714"/>
            <a:ext cx="11353800" cy="6204857"/>
          </a:xfrm>
        </p:spPr>
        <p:txBody>
          <a:bodyPr>
            <a:normAutofit/>
          </a:bodyPr>
          <a:lstStyle/>
          <a:p>
            <a:pPr marL="0" indent="0" algn="just">
              <a:lnSpc>
                <a:spcPct val="112000"/>
              </a:lnSpc>
              <a:buNone/>
            </a:pPr>
            <a:r>
              <a:rPr lang="vi-VN" sz="3200" b="0" i="0" dirty="0">
                <a:solidFill>
                  <a:srgbClr val="000000"/>
                </a:solidFill>
                <a:effectLst/>
                <a:latin typeface="Times New Roman" panose="02020603050405020304" pitchFamily="18" charset="0"/>
                <a:cs typeface="Times New Roman" panose="02020603050405020304" pitchFamily="18" charset="0"/>
              </a:rPr>
              <a:t>1. Một người băng ngang đường mà không nhìn trước nhìn sau làm cho hai xe chạy ngược chiều nhau vì muốn tránh người này mà xảy ra tai nạn làm hai người lái xe tử vong.</a:t>
            </a:r>
          </a:p>
          <a:p>
            <a:pPr marL="0" indent="0" algn="just">
              <a:lnSpc>
                <a:spcPct val="112000"/>
              </a:lnSpc>
              <a:buNone/>
            </a:pPr>
            <a:endParaRPr lang="vi-VN" sz="3200" b="0" i="0" dirty="0">
              <a:effectLst/>
              <a:latin typeface="Times New Roman" panose="02020603050405020304" pitchFamily="18" charset="0"/>
              <a:cs typeface="Times New Roman" panose="02020603050405020304" pitchFamily="18" charset="0"/>
            </a:endParaRPr>
          </a:p>
          <a:p>
            <a:pPr marL="0" indent="0" algn="just">
              <a:lnSpc>
                <a:spcPct val="112000"/>
              </a:lnSpc>
              <a:buNone/>
            </a:pPr>
            <a:endParaRPr lang="vi-VN" sz="3200" dirty="0">
              <a:latin typeface="Times New Roman" panose="02020603050405020304" pitchFamily="18" charset="0"/>
              <a:cs typeface="Times New Roman" panose="02020603050405020304" pitchFamily="18" charset="0"/>
            </a:endParaRPr>
          </a:p>
          <a:p>
            <a:pPr marL="0" indent="0" algn="just">
              <a:lnSpc>
                <a:spcPct val="112000"/>
              </a:lnSpc>
              <a:buNone/>
            </a:pPr>
            <a:r>
              <a:rPr lang="vi-VN" sz="3200" b="0" i="0" dirty="0">
                <a:effectLst/>
                <a:latin typeface="Times New Roman" panose="02020603050405020304" pitchFamily="18" charset="0"/>
                <a:cs typeface="Times New Roman" panose="02020603050405020304" pitchFamily="18" charset="0"/>
              </a:rPr>
              <a:t>2. Bác sĩ A là người có kinh nghiệm nhiều năm, khi thấy thuốc quá hạn sử dụng nhưn</a:t>
            </a:r>
            <a:r>
              <a:rPr lang="en-GB" sz="3200" b="0" i="0" dirty="0">
                <a:effectLst/>
                <a:latin typeface="Times New Roman" panose="02020603050405020304" pitchFamily="18" charset="0"/>
                <a:cs typeface="Times New Roman" panose="02020603050405020304" pitchFamily="18" charset="0"/>
              </a:rPr>
              <a:t>g </a:t>
            </a:r>
            <a:r>
              <a:rPr lang="en-GB" sz="3200" b="0" i="0" dirty="0" err="1">
                <a:effectLst/>
                <a:latin typeface="Times New Roman" panose="02020603050405020304" pitchFamily="18" charset="0"/>
                <a:cs typeface="Times New Roman" panose="02020603050405020304" pitchFamily="18" charset="0"/>
              </a:rPr>
              <a:t>cho</a:t>
            </a:r>
            <a:r>
              <a:rPr lang="vi-VN" sz="3200" b="0" i="0" dirty="0">
                <a:effectLst/>
                <a:latin typeface="Times New Roman" panose="02020603050405020304" pitchFamily="18" charset="0"/>
                <a:cs typeface="Times New Roman" panose="02020603050405020304" pitchFamily="18" charset="0"/>
              </a:rPr>
              <a:t> rằng không gây hậu quả nên đã vẫn phát thuốc cho bệnh nhân, </a:t>
            </a:r>
            <a:r>
              <a:rPr lang="en-GB" sz="3200" dirty="0" err="1">
                <a:latin typeface="Times New Roman" panose="02020603050405020304" pitchFamily="18" charset="0"/>
                <a:cs typeface="Times New Roman" panose="02020603050405020304" pitchFamily="18" charset="0"/>
              </a:rPr>
              <a:t>hậu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a:t>
            </a:r>
            <a:r>
              <a:rPr lang="vi-VN" sz="3200" b="0" i="0" dirty="0">
                <a:effectLst/>
                <a:latin typeface="Times New Roman" panose="02020603050405020304" pitchFamily="18" charset="0"/>
                <a:cs typeface="Times New Roman" panose="02020603050405020304" pitchFamily="18" charset="0"/>
              </a:rPr>
              <a:t> bệnh nhân đã bị ngộ độc thuốc.</a:t>
            </a:r>
          </a:p>
          <a:p>
            <a:pPr marL="0" indent="0" algn="just">
              <a:lnSpc>
                <a:spcPct val="112000"/>
              </a:lnSpc>
              <a:buNone/>
            </a:pPr>
            <a:endParaRPr lang="en-GB" sz="3200"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EB5B0CE9-9C69-E40D-5CE5-A49B1021EC8B}"/>
              </a:ext>
            </a:extLst>
          </p:cNvPr>
          <p:cNvSpPr/>
          <p:nvPr/>
        </p:nvSpPr>
        <p:spPr>
          <a:xfrm>
            <a:off x="1752599" y="2400495"/>
            <a:ext cx="1491343" cy="239486"/>
          </a:xfrm>
          <a:prstGeom prst="right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AFA2C8E2-4C67-36D4-1EC7-8490BE3B3FCA}"/>
              </a:ext>
            </a:extLst>
          </p:cNvPr>
          <p:cNvSpPr/>
          <p:nvPr/>
        </p:nvSpPr>
        <p:spPr>
          <a:xfrm>
            <a:off x="1752599" y="5595256"/>
            <a:ext cx="1491344" cy="239485"/>
          </a:xfrm>
          <a:prstGeom prst="right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8170BCC-CAC3-891C-6273-A4671670DC29}"/>
              </a:ext>
            </a:extLst>
          </p:cNvPr>
          <p:cNvSpPr txBox="1"/>
          <p:nvPr/>
        </p:nvSpPr>
        <p:spPr>
          <a:xfrm>
            <a:off x="3673928" y="2243239"/>
            <a:ext cx="4484913" cy="553998"/>
          </a:xfrm>
          <a:prstGeom prst="rect">
            <a:avLst/>
          </a:prstGeom>
          <a:noFill/>
        </p:spPr>
        <p:txBody>
          <a:bodyPr wrap="square" rtlCol="0">
            <a:spAutoFit/>
          </a:bodyPr>
          <a:lstStyle/>
          <a:p>
            <a:pPr algn="ctr"/>
            <a:r>
              <a:rPr lang="vi-VN" sz="3000" b="1" dirty="0">
                <a:solidFill>
                  <a:srgbClr val="0070C0"/>
                </a:solidFill>
                <a:latin typeface="Times New Roman" panose="02020603050405020304" pitchFamily="18" charset="0"/>
                <a:cs typeface="Times New Roman" panose="02020603050405020304" pitchFamily="18" charset="0"/>
              </a:rPr>
              <a:t>LỖI VÔ Ý DO CẨU THẢ</a:t>
            </a:r>
            <a:endParaRPr lang="en-GB" sz="3000" b="1"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AE92FF1-26E6-B06D-2700-04E13936E424}"/>
              </a:ext>
            </a:extLst>
          </p:cNvPr>
          <p:cNvSpPr txBox="1"/>
          <p:nvPr/>
        </p:nvSpPr>
        <p:spPr>
          <a:xfrm>
            <a:off x="3532414" y="5326909"/>
            <a:ext cx="4626427" cy="1015663"/>
          </a:xfrm>
          <a:prstGeom prst="rect">
            <a:avLst/>
          </a:prstGeom>
          <a:noFill/>
        </p:spPr>
        <p:txBody>
          <a:bodyPr wrap="square" rtlCol="0">
            <a:spAutoFit/>
          </a:bodyPr>
          <a:lstStyle/>
          <a:p>
            <a:pPr algn="ctr"/>
            <a:r>
              <a:rPr lang="vi-VN" sz="3000" b="1" dirty="0">
                <a:solidFill>
                  <a:srgbClr val="0070C0"/>
                </a:solidFill>
                <a:latin typeface="Times New Roman" panose="02020603050405020304" pitchFamily="18" charset="0"/>
                <a:cs typeface="Times New Roman" panose="02020603050405020304" pitchFamily="18" charset="0"/>
              </a:rPr>
              <a:t>LỖI VÔ Ý DO QUÁ </a:t>
            </a:r>
          </a:p>
          <a:p>
            <a:pPr algn="ctr"/>
            <a:r>
              <a:rPr lang="vi-VN" sz="3000" b="1" dirty="0">
                <a:solidFill>
                  <a:srgbClr val="0070C0"/>
                </a:solidFill>
                <a:latin typeface="Times New Roman" panose="02020603050405020304" pitchFamily="18" charset="0"/>
                <a:cs typeface="Times New Roman" panose="02020603050405020304" pitchFamily="18" charset="0"/>
              </a:rPr>
              <a:t>TỰ TIN</a:t>
            </a:r>
            <a:endParaRPr lang="en-GB" sz="3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5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1233D-2592-0F9C-C33B-3A61C47106A4}"/>
              </a:ext>
            </a:extLst>
          </p:cNvPr>
          <p:cNvSpPr>
            <a:spLocks noGrp="1"/>
          </p:cNvSpPr>
          <p:nvPr>
            <p:ph idx="1"/>
          </p:nvPr>
        </p:nvSpPr>
        <p:spPr>
          <a:xfrm>
            <a:off x="359228" y="261257"/>
            <a:ext cx="11440885" cy="6106885"/>
          </a:xfrm>
        </p:spPr>
        <p:txBody>
          <a:bodyPr>
            <a:normAutofit/>
          </a:bodyPr>
          <a:lstStyle/>
          <a:p>
            <a:pPr marL="0" indent="0" algn="just">
              <a:buNone/>
            </a:pPr>
            <a:r>
              <a:rPr lang="en-GB" sz="3200" dirty="0">
                <a:latin typeface="Times New Roman" panose="02020603050405020304" pitchFamily="18" charset="0"/>
                <a:cs typeface="Times New Roman" panose="02020603050405020304" pitchFamily="18" charset="0"/>
              </a:rPr>
              <a:t>1. Anh A </a:t>
            </a:r>
            <a:r>
              <a:rPr lang="en-GB" sz="3200" dirty="0" err="1">
                <a:latin typeface="Times New Roman" panose="02020603050405020304" pitchFamily="18" charset="0"/>
                <a:cs typeface="Times New Roman" panose="02020603050405020304" pitchFamily="18" charset="0"/>
              </a:rPr>
              <a:t>vứt</a:t>
            </a:r>
            <a:r>
              <a:rPr lang="en-GB" sz="3200" dirty="0">
                <a:latin typeface="Times New Roman" panose="02020603050405020304" pitchFamily="18" charset="0"/>
                <a:cs typeface="Times New Roman" panose="02020603050405020304" pitchFamily="18" charset="0"/>
              </a:rPr>
              <a:t> que </a:t>
            </a:r>
            <a:r>
              <a:rPr lang="en-GB" sz="3200" dirty="0" err="1">
                <a:latin typeface="Times New Roman" panose="02020603050405020304" pitchFamily="18" charset="0"/>
                <a:cs typeface="Times New Roman" panose="02020603050405020304" pitchFamily="18" charset="0"/>
              </a:rPr>
              <a:t>diêm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đang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cháy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dở</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sau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châm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thuốc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cây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xăng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dẫn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hỏa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hoạn</a:t>
            </a:r>
            <a:r>
              <a:rPr lang="en-GB" sz="3200" dirty="0">
                <a:latin typeface="Times New Roman" panose="02020603050405020304" pitchFamily="18" charset="0"/>
                <a:cs typeface="Times New Roman" panose="02020603050405020304" pitchFamily="18" charset="0"/>
              </a:rPr>
              <a:t>.</a:t>
            </a:r>
          </a:p>
          <a:p>
            <a:pPr marL="0" indent="0" algn="just">
              <a:buNone/>
            </a:pPr>
            <a:endParaRPr lang="en-GB" sz="3200" dirty="0">
              <a:latin typeface="Times New Roman" panose="02020603050405020304" pitchFamily="18" charset="0"/>
              <a:cs typeface="Times New Roman" panose="02020603050405020304" pitchFamily="18" charset="0"/>
            </a:endParaRPr>
          </a:p>
          <a:p>
            <a:pPr marL="0" indent="0" algn="just">
              <a:buNone/>
            </a:pPr>
            <a:endParaRPr lang="en-GB" sz="3200" dirty="0">
              <a:latin typeface="Times New Roman" panose="02020603050405020304" pitchFamily="18" charset="0"/>
              <a:cs typeface="Times New Roman" panose="02020603050405020304" pitchFamily="18" charset="0"/>
            </a:endParaRPr>
          </a:p>
          <a:p>
            <a:pPr marL="0" indent="0" algn="just">
              <a:buNone/>
            </a:pPr>
            <a:endParaRPr lang="en-GB" sz="3200" dirty="0">
              <a:latin typeface="Times New Roman" panose="02020603050405020304" pitchFamily="18" charset="0"/>
              <a:cs typeface="Times New Roman" panose="02020603050405020304" pitchFamily="18" charset="0"/>
            </a:endParaRPr>
          </a:p>
          <a:p>
            <a:pPr marL="0" indent="0" algn="just">
              <a:buNone/>
            </a:pPr>
            <a:r>
              <a:rPr lang="en-GB" sz="3200" dirty="0">
                <a:latin typeface="Times New Roman" panose="02020603050405020304" pitchFamily="18" charset="0"/>
                <a:cs typeface="Times New Roman" panose="02020603050405020304" pitchFamily="18" charset="0"/>
              </a:rPr>
              <a:t>2. </a:t>
            </a:r>
            <a:r>
              <a:rPr lang="en-GB" sz="3200" dirty="0" err="1">
                <a:latin typeface="Times New Roman" panose="02020603050405020304" pitchFamily="18" charset="0"/>
                <a:cs typeface="Times New Roman" panose="02020603050405020304" pitchFamily="18" charset="0"/>
              </a:rPr>
              <a:t>Chị</a:t>
            </a:r>
            <a:r>
              <a:rPr lang="en-GB" sz="3200" dirty="0">
                <a:latin typeface="Times New Roman" panose="02020603050405020304" pitchFamily="18" charset="0"/>
                <a:cs typeface="Times New Roman" panose="02020603050405020304" pitchFamily="18" charset="0"/>
              </a:rPr>
              <a:t> B </a:t>
            </a:r>
            <a:r>
              <a:rPr lang="en-GB" sz="3200" dirty="0" err="1">
                <a:latin typeface="Times New Roman" panose="02020603050405020304" pitchFamily="18" charset="0"/>
                <a:cs typeface="Times New Roman" panose="02020603050405020304" pitchFamily="18" charset="0"/>
              </a:rPr>
              <a:t>lái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xe</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đường</a:t>
            </a:r>
            <a:r>
              <a:rPr lang="en-GB" sz="3200" dirty="0">
                <a:latin typeface="Times New Roman" panose="02020603050405020304" pitchFamily="18" charset="0"/>
                <a:cs typeface="Times New Roman" panose="02020603050405020304" pitchFamily="18" charset="0"/>
              </a:rPr>
              <a:t> ray,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báo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hiệu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sắp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tàu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nhưng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rằng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vượt</a:t>
            </a:r>
            <a:r>
              <a:rPr lang="en-GB" sz="3200" dirty="0">
                <a:latin typeface="Times New Roman" panose="02020603050405020304" pitchFamily="18" charset="0"/>
                <a:cs typeface="Times New Roman" panose="02020603050405020304" pitchFamily="18" charset="0"/>
              </a:rPr>
              <a:t> qua </a:t>
            </a:r>
            <a:r>
              <a:rPr lang="en-GB" sz="3200" dirty="0" err="1">
                <a:latin typeface="Times New Roman" panose="02020603050405020304" pitchFamily="18" charset="0"/>
                <a:cs typeface="Times New Roman" panose="02020603050405020304" pitchFamily="18" charset="0"/>
              </a:rPr>
              <a:t>kịp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nên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dừng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xe</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Hậu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chị</a:t>
            </a:r>
            <a:r>
              <a:rPr lang="en-GB" sz="3200" dirty="0">
                <a:latin typeface="Times New Roman" panose="02020603050405020304" pitchFamily="18" charset="0"/>
                <a:cs typeface="Times New Roman" panose="02020603050405020304" pitchFamily="18" charset="0"/>
              </a:rPr>
              <a:t> B </a:t>
            </a:r>
            <a:r>
              <a:rPr lang="en-GB" sz="3200" dirty="0" err="1">
                <a:latin typeface="Times New Roman" panose="02020603050405020304" pitchFamily="18" charset="0"/>
                <a:cs typeface="Times New Roman" panose="02020603050405020304" pitchFamily="18" charset="0"/>
              </a:rPr>
              <a:t>bị</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tàu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số</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hành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khách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trên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tàu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cũng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bị</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thương</a:t>
            </a:r>
            <a:r>
              <a:rPr lang="en-GB" sz="3200" dirty="0">
                <a:latin typeface="Times New Roman" panose="02020603050405020304" pitchFamily="18" charset="0"/>
                <a:cs typeface="Times New Roman" panose="02020603050405020304" pitchFamily="18" charset="0"/>
              </a:rPr>
              <a:t>.</a:t>
            </a:r>
          </a:p>
          <a:p>
            <a:pPr marL="0" indent="0" algn="just">
              <a:buNone/>
            </a:pPr>
            <a:endParaRPr lang="en-GB" sz="3200" dirty="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858379ED-AB15-2B77-3D13-A212A6B86BFE}"/>
              </a:ext>
            </a:extLst>
          </p:cNvPr>
          <p:cNvSpPr/>
          <p:nvPr/>
        </p:nvSpPr>
        <p:spPr>
          <a:xfrm>
            <a:off x="2188029" y="1905000"/>
            <a:ext cx="1349829" cy="217714"/>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40F4595-5493-82BF-87E5-FE38F783F29C}"/>
              </a:ext>
            </a:extLst>
          </p:cNvPr>
          <p:cNvSpPr txBox="1"/>
          <p:nvPr/>
        </p:nvSpPr>
        <p:spPr>
          <a:xfrm>
            <a:off x="3755570" y="1736858"/>
            <a:ext cx="4060374" cy="553998"/>
          </a:xfrm>
          <a:prstGeom prst="rect">
            <a:avLst/>
          </a:prstGeom>
          <a:noFill/>
        </p:spPr>
        <p:txBody>
          <a:bodyPr wrap="square" rtlCol="0">
            <a:spAutoFit/>
          </a:bodyPr>
          <a:lstStyle/>
          <a:p>
            <a:pPr algn="ctr"/>
            <a:r>
              <a:rPr lang="en-GB" sz="3000" b="1" dirty="0">
                <a:solidFill>
                  <a:srgbClr val="7030A0"/>
                </a:solidFill>
                <a:latin typeface="Times New Roman" panose="02020603050405020304" pitchFamily="18" charset="0"/>
                <a:cs typeface="Times New Roman" panose="02020603050405020304" pitchFamily="18" charset="0"/>
              </a:rPr>
              <a:t>VÔ Ý DO CẨU THẢ</a:t>
            </a:r>
          </a:p>
        </p:txBody>
      </p:sp>
      <p:sp>
        <p:nvSpPr>
          <p:cNvPr id="6" name="Arrow: Right 5">
            <a:extLst>
              <a:ext uri="{FF2B5EF4-FFF2-40B4-BE49-F238E27FC236}">
                <a16:creationId xmlns:a16="http://schemas.microsoft.com/office/drawing/2014/main" id="{F9C5C912-1A3A-AEFF-262E-264C1EF02FF1}"/>
              </a:ext>
            </a:extLst>
          </p:cNvPr>
          <p:cNvSpPr/>
          <p:nvPr/>
        </p:nvSpPr>
        <p:spPr>
          <a:xfrm>
            <a:off x="2188029" y="5421086"/>
            <a:ext cx="1349829" cy="217714"/>
          </a:xfrm>
          <a:prstGeom prs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7B462AA3-577D-BEB4-8082-F9FCFF7E140A}"/>
              </a:ext>
            </a:extLst>
          </p:cNvPr>
          <p:cNvSpPr txBox="1"/>
          <p:nvPr/>
        </p:nvSpPr>
        <p:spPr>
          <a:xfrm>
            <a:off x="3755570" y="5252944"/>
            <a:ext cx="4278085" cy="553998"/>
          </a:xfrm>
          <a:prstGeom prst="rect">
            <a:avLst/>
          </a:prstGeom>
          <a:noFill/>
        </p:spPr>
        <p:txBody>
          <a:bodyPr wrap="square" rtlCol="0">
            <a:spAutoFit/>
          </a:bodyPr>
          <a:lstStyle/>
          <a:p>
            <a:pPr algn="ctr"/>
            <a:r>
              <a:rPr lang="en-GB" sz="3000" b="1" dirty="0">
                <a:solidFill>
                  <a:srgbClr val="7030A0"/>
                </a:solidFill>
                <a:latin typeface="Times New Roman" panose="02020603050405020304" pitchFamily="18" charset="0"/>
                <a:cs typeface="Times New Roman" panose="02020603050405020304" pitchFamily="18" charset="0"/>
              </a:rPr>
              <a:t>VÔ Ý DO QUÁ TỰ TIN</a:t>
            </a:r>
          </a:p>
        </p:txBody>
      </p:sp>
    </p:spTree>
    <p:extLst>
      <p:ext uri="{BB962C8B-B14F-4D97-AF65-F5344CB8AC3E}">
        <p14:creationId xmlns:p14="http://schemas.microsoft.com/office/powerpoint/2010/main" val="641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1D1B-9C0B-A243-3C0A-496546CF48B3}"/>
              </a:ext>
            </a:extLst>
          </p:cNvPr>
          <p:cNvSpPr>
            <a:spLocks noGrp="1"/>
          </p:cNvSpPr>
          <p:nvPr>
            <p:ph type="title"/>
          </p:nvPr>
        </p:nvSpPr>
        <p:spPr>
          <a:xfrm>
            <a:off x="1066800" y="223375"/>
            <a:ext cx="10058400" cy="669254"/>
          </a:xfrm>
          <a:solidFill>
            <a:schemeClr val="accent1">
              <a:lumMod val="20000"/>
              <a:lumOff val="80000"/>
            </a:schemeClr>
          </a:solidFill>
        </p:spPr>
        <p:txBody>
          <a:bodyPr>
            <a:normAutofit/>
          </a:bodyPr>
          <a:lstStyle/>
          <a:p>
            <a:pPr algn="ctr"/>
            <a:r>
              <a:rPr lang="en-GB" sz="3600" b="1" dirty="0" err="1">
                <a:solidFill>
                  <a:schemeClr val="tx1"/>
                </a:solidFill>
                <a:latin typeface="Times New Roman" panose="02020603050405020304" pitchFamily="18" charset="0"/>
                <a:cs typeface="Times New Roman" panose="02020603050405020304" pitchFamily="18" charset="0"/>
              </a:rPr>
              <a:t>Mặt</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chủ</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quan</a:t>
            </a:r>
            <a:r>
              <a:rPr lang="en-GB" sz="3600" b="1" dirty="0">
                <a:solidFill>
                  <a:schemeClr val="tx1"/>
                </a:solidFill>
                <a:latin typeface="Times New Roman" panose="02020603050405020304" pitchFamily="18" charset="0"/>
                <a:cs typeface="Times New Roman" panose="02020603050405020304" pitchFamily="18" charset="0"/>
              </a:rPr>
              <a:t> </a:t>
            </a:r>
            <a:r>
              <a:rPr lang="en-GB" sz="3600" b="1" dirty="0" err="1">
                <a:solidFill>
                  <a:schemeClr val="tx1"/>
                </a:solidFill>
                <a:latin typeface="Times New Roman" panose="02020603050405020304" pitchFamily="18" charset="0"/>
                <a:cs typeface="Times New Roman" panose="02020603050405020304" pitchFamily="18" charset="0"/>
              </a:rPr>
              <a:t>của</a:t>
            </a:r>
            <a:r>
              <a:rPr lang="en-GB" sz="3600" b="1" dirty="0">
                <a:solidFill>
                  <a:schemeClr val="tx1"/>
                </a:solidFill>
                <a:latin typeface="Times New Roman" panose="02020603050405020304" pitchFamily="18" charset="0"/>
                <a:cs typeface="Times New Roman" panose="02020603050405020304" pitchFamily="18" charset="0"/>
              </a:rPr>
              <a:t> VPPL</a:t>
            </a:r>
          </a:p>
        </p:txBody>
      </p:sp>
      <p:sp>
        <p:nvSpPr>
          <p:cNvPr id="3" name="Content Placeholder 2">
            <a:extLst>
              <a:ext uri="{FF2B5EF4-FFF2-40B4-BE49-F238E27FC236}">
                <a16:creationId xmlns:a16="http://schemas.microsoft.com/office/drawing/2014/main" id="{0F6503C3-7366-50D2-17E8-6B4A3CD58EDF}"/>
              </a:ext>
            </a:extLst>
          </p:cNvPr>
          <p:cNvSpPr>
            <a:spLocks noGrp="1"/>
          </p:cNvSpPr>
          <p:nvPr>
            <p:ph idx="1"/>
          </p:nvPr>
        </p:nvSpPr>
        <p:spPr>
          <a:xfrm>
            <a:off x="642257" y="1088571"/>
            <a:ext cx="11005457" cy="5448082"/>
          </a:xfrm>
        </p:spPr>
        <p:txBody>
          <a:bodyPr>
            <a:normAutofit/>
          </a:bodyPr>
          <a:lstStyle/>
          <a:p>
            <a:pPr algn="just" eaLnBrk="1" fontAlgn="auto" hangingPunct="1">
              <a:lnSpc>
                <a:spcPct val="112000"/>
              </a:lnSpc>
              <a:spcBef>
                <a:spcPts val="1200"/>
              </a:spcBef>
              <a:spcAft>
                <a:spcPts val="1200"/>
              </a:spcAft>
              <a:buFont typeface="Wingdings" panose="05000000000000000000" pitchFamily="2" charset="2"/>
              <a:buChar char="Ø"/>
              <a:defRPr/>
            </a:pPr>
            <a:r>
              <a:rPr lang="en-US" sz="3200" b="1" dirty="0" err="1">
                <a:latin typeface="Times New Roman" panose="02020603050405020304" pitchFamily="18" charset="0"/>
                <a:cs typeface="Times New Roman" panose="02020603050405020304" pitchFamily="18" charset="0"/>
              </a:rPr>
              <a:t>Động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Là</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thúc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đẩy</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chủ</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vi </a:t>
            </a:r>
            <a:r>
              <a:rPr lang="en-US" sz="3200" dirty="0" err="1">
                <a:latin typeface="Times New Roman" panose="02020603050405020304" pitchFamily="18" charset="0"/>
                <a:cs typeface="Times New Roman" panose="02020603050405020304" pitchFamily="18" charset="0"/>
              </a:rPr>
              <a:t>vi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p>
          <a:p>
            <a:pPr algn="just" eaLnBrk="1" fontAlgn="auto" hangingPunct="1">
              <a:lnSpc>
                <a:spcPct val="112000"/>
              </a:lnSpc>
              <a:spcBef>
                <a:spcPts val="1200"/>
              </a:spcBef>
              <a:spcAft>
                <a:spcPts val="1200"/>
              </a:spcAft>
              <a:buFont typeface="Wingdings" panose="05000000000000000000" pitchFamily="2" charset="2"/>
              <a:buChar char="Ø"/>
              <a:defRPr/>
            </a:pPr>
            <a:r>
              <a:rPr lang="en-US" sz="3200" b="1" dirty="0" err="1">
                <a:latin typeface="Times New Roman" panose="02020603050405020304" pitchFamily="18" charset="0"/>
                <a:cs typeface="Times New Roman" panose="02020603050405020304" pitchFamily="18" charset="0"/>
              </a:rPr>
              <a:t>Mục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đích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kết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cuối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cùng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mà</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chủ</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thể</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mong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muốn</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vi </a:t>
            </a:r>
            <a:r>
              <a:rPr lang="en-US" sz="3200" dirty="0" err="1">
                <a:latin typeface="Times New Roman" panose="02020603050405020304" pitchFamily="18" charset="0"/>
                <a:cs typeface="Times New Roman" panose="02020603050405020304" pitchFamily="18" charset="0"/>
              </a:rPr>
              <a:t>vi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a:t>
            </a:r>
            <a:r>
              <a:rPr lang="en-US" sz="3200" i="1" dirty="0" err="1">
                <a:latin typeface="Times New Roman" panose="02020603050405020304" pitchFamily="18" charset="0"/>
                <a:cs typeface="Times New Roman" panose="02020603050405020304" pitchFamily="18" charset="0"/>
              </a:rPr>
              <a:t>không</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phải</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là</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kết</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quả</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thực</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tế</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xảy</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ra</a:t>
            </a:r>
            <a:r>
              <a:rPr lang="en-US" sz="3200" i="1"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BC273E2-CDC1-9529-83AC-36AE0ECC1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322" y="4201886"/>
            <a:ext cx="3896269" cy="1817914"/>
          </a:xfrm>
          <a:prstGeom prst="rect">
            <a:avLst/>
          </a:prstGeom>
        </p:spPr>
      </p:pic>
    </p:spTree>
    <p:extLst>
      <p:ext uri="{BB962C8B-B14F-4D97-AF65-F5344CB8AC3E}">
        <p14:creationId xmlns:p14="http://schemas.microsoft.com/office/powerpoint/2010/main" val="40933347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2716-E860-266F-22A5-6CF122B713EE}"/>
              </a:ext>
            </a:extLst>
          </p:cNvPr>
          <p:cNvSpPr>
            <a:spLocks noGrp="1"/>
          </p:cNvSpPr>
          <p:nvPr>
            <p:ph type="title"/>
          </p:nvPr>
        </p:nvSpPr>
        <p:spPr>
          <a:xfrm>
            <a:off x="1066800" y="141515"/>
            <a:ext cx="10058400" cy="435428"/>
          </a:xfrm>
          <a:solidFill>
            <a:schemeClr val="accent1">
              <a:lumMod val="20000"/>
              <a:lumOff val="80000"/>
            </a:schemeClr>
          </a:solidFill>
        </p:spPr>
        <p:txBody>
          <a:bodyPr>
            <a:normAutofit fontScale="90000"/>
          </a:bodyPr>
          <a:lstStyle/>
          <a:p>
            <a:r>
              <a:rPr lang="en-GB" sz="3200" b="1" dirty="0" err="1">
                <a:solidFill>
                  <a:srgbClr val="C00000"/>
                </a:solidFill>
                <a:latin typeface="Times New Roman" panose="02020603050405020304" pitchFamily="18" charset="0"/>
                <a:cs typeface="Times New Roman" panose="02020603050405020304" pitchFamily="18" charset="0"/>
              </a:rPr>
              <a:t>Ví</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dụ</a:t>
            </a:r>
            <a:r>
              <a:rPr lang="en-GB" sz="3200" b="1" dirty="0">
                <a:solidFill>
                  <a:srgbClr val="C000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18A1E94-C061-6823-F4B2-DFF39775E03D}"/>
              </a:ext>
            </a:extLst>
          </p:cNvPr>
          <p:cNvSpPr>
            <a:spLocks noGrp="1"/>
          </p:cNvSpPr>
          <p:nvPr>
            <p:ph idx="1"/>
          </p:nvPr>
        </p:nvSpPr>
        <p:spPr>
          <a:xfrm>
            <a:off x="250371" y="870857"/>
            <a:ext cx="11680371" cy="5845628"/>
          </a:xfrm>
        </p:spPr>
        <p:txBody>
          <a:bodyPr>
            <a:normAutofit fontScale="92500" lnSpcReduction="10000"/>
          </a:bodyPr>
          <a:lstStyle/>
          <a:p>
            <a:pPr algn="just">
              <a:spcBef>
                <a:spcPts val="600"/>
              </a:spcBef>
              <a:spcAft>
                <a:spcPts val="600"/>
              </a:spcAft>
              <a:buFont typeface="Wingdings" panose="05000000000000000000" pitchFamily="2" charset="2"/>
              <a:buChar char="v"/>
            </a:pPr>
            <a:r>
              <a:rPr lang="vi-VN" sz="3000" b="1" i="0" u="none" strike="noStrike" dirty="0">
                <a:solidFill>
                  <a:srgbClr val="C00000"/>
                </a:solidFill>
                <a:effectLst/>
                <a:latin typeface="Times New Roman" panose="02020603050405020304" pitchFamily="18" charset="0"/>
                <a:cs typeface="Times New Roman" panose="02020603050405020304" pitchFamily="18" charset="0"/>
              </a:rPr>
              <a:t>Điều 154. Tội mua bán, chiếm đoạt mô hoặc bộ phận cơ thể người</a:t>
            </a:r>
            <a:r>
              <a:rPr lang="en-GB" sz="3000" b="1" i="0" u="none" strike="noStrike" dirty="0">
                <a:solidFill>
                  <a:srgbClr val="C00000"/>
                </a:solidFill>
                <a:effectLst/>
                <a:latin typeface="Times New Roman" panose="02020603050405020304" pitchFamily="18" charset="0"/>
                <a:cs typeface="Times New Roman" panose="02020603050405020304" pitchFamily="18" charset="0"/>
              </a:rPr>
              <a:t> (BLHS 2015)</a:t>
            </a:r>
            <a:endParaRPr lang="vi-VN" sz="3000" b="0" i="0" dirty="0">
              <a:solidFill>
                <a:srgbClr val="C00000"/>
              </a:solidFill>
              <a:effectLst/>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1. Người nào mua bán, chiếm đoạt mô hoặc bộ phận cơ thể người khác, thì bị phạt tù từ 03 năm đến 07 năm.</a:t>
            </a:r>
          </a:p>
          <a:p>
            <a:pPr marL="0" indent="0" algn="just">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2. Phạm tội thuộc một trong các trường hợp sau đây, thì bị phạt tù từ 07 năm đến 15 năm:</a:t>
            </a:r>
          </a:p>
          <a:p>
            <a:pPr marL="0" indent="0" algn="just">
              <a:spcBef>
                <a:spcPts val="600"/>
              </a:spcBef>
              <a:spcAft>
                <a:spcPts val="600"/>
              </a:spcAft>
              <a:buNone/>
            </a:pPr>
            <a:r>
              <a:rPr lang="en-GB" sz="3000" b="0" i="0" dirty="0">
                <a:solidFill>
                  <a:srgbClr val="000000"/>
                </a:solidFill>
                <a:effectLst/>
                <a:latin typeface="Times New Roman" panose="02020603050405020304" pitchFamily="18" charset="0"/>
                <a:cs typeface="Times New Roman" panose="02020603050405020304" pitchFamily="18" charset="0"/>
              </a:rPr>
              <a:t>…</a:t>
            </a:r>
            <a:r>
              <a:rPr lang="vi-VN" sz="3000" b="0" i="0" dirty="0">
                <a:solidFill>
                  <a:srgbClr val="000000"/>
                </a:solidFill>
                <a:effectLst/>
                <a:latin typeface="Times New Roman" panose="02020603050405020304" pitchFamily="18" charset="0"/>
                <a:cs typeface="Times New Roman" panose="02020603050405020304" pitchFamily="18" charset="0"/>
              </a:rPr>
              <a:t>b) Vì </a:t>
            </a:r>
            <a:r>
              <a:rPr lang="vi-VN" sz="3000" b="1" i="0" dirty="0">
                <a:solidFill>
                  <a:srgbClr val="002060"/>
                </a:solidFill>
                <a:effectLst/>
                <a:highlight>
                  <a:srgbClr val="FFFF00"/>
                </a:highlight>
                <a:latin typeface="Times New Roman" panose="02020603050405020304" pitchFamily="18" charset="0"/>
                <a:cs typeface="Times New Roman" panose="02020603050405020304" pitchFamily="18" charset="0"/>
              </a:rPr>
              <a:t>mục đích </a:t>
            </a:r>
            <a:r>
              <a:rPr lang="vi-VN" sz="3000" b="0" i="0" dirty="0">
                <a:solidFill>
                  <a:srgbClr val="000000"/>
                </a:solidFill>
                <a:effectLst/>
                <a:latin typeface="Times New Roman" panose="02020603050405020304" pitchFamily="18" charset="0"/>
                <a:cs typeface="Times New Roman" panose="02020603050405020304" pitchFamily="18" charset="0"/>
              </a:rPr>
              <a:t>thương mại;</a:t>
            </a:r>
            <a:endParaRPr lang="en-GB" sz="3000" b="0" i="0" dirty="0">
              <a:solidFill>
                <a:srgbClr val="000000"/>
              </a:solidFill>
              <a:effectLst/>
              <a:latin typeface="Times New Roman" panose="02020603050405020304" pitchFamily="18" charset="0"/>
              <a:cs typeface="Times New Roman" panose="02020603050405020304" pitchFamily="18" charset="0"/>
            </a:endParaRPr>
          </a:p>
          <a:p>
            <a:pPr algn="just">
              <a:spcBef>
                <a:spcPts val="600"/>
              </a:spcBef>
              <a:spcAft>
                <a:spcPts val="600"/>
              </a:spcAft>
              <a:buFont typeface="Wingdings" panose="05000000000000000000" pitchFamily="2" charset="2"/>
              <a:buChar char="v"/>
            </a:pPr>
            <a:r>
              <a:rPr lang="vi-VN" sz="3000" b="1" i="0" u="none" strike="noStrike" dirty="0">
                <a:solidFill>
                  <a:srgbClr val="C00000"/>
                </a:solidFill>
                <a:effectLst/>
                <a:latin typeface="Times New Roman" panose="02020603050405020304" pitchFamily="18" charset="0"/>
                <a:cs typeface="Times New Roman" panose="02020603050405020304" pitchFamily="18" charset="0"/>
              </a:rPr>
              <a:t>Điều </a:t>
            </a:r>
            <a:r>
              <a:rPr lang="en-GB" sz="3000" b="1" i="0" u="none" strike="noStrike" dirty="0">
                <a:solidFill>
                  <a:srgbClr val="C00000"/>
                </a:solidFill>
                <a:effectLst/>
                <a:latin typeface="Times New Roman" panose="02020603050405020304" pitchFamily="18" charset="0"/>
                <a:cs typeface="Times New Roman" panose="02020603050405020304" pitchFamily="18" charset="0"/>
              </a:rPr>
              <a:t>123. </a:t>
            </a:r>
            <a:r>
              <a:rPr lang="en-GB" sz="3000" b="1" i="0" u="none" strike="noStrike" dirty="0" err="1">
                <a:solidFill>
                  <a:srgbClr val="C00000"/>
                </a:solidFill>
                <a:effectLst/>
                <a:latin typeface="Times New Roman" panose="02020603050405020304" pitchFamily="18" charset="0"/>
                <a:cs typeface="Times New Roman" panose="02020603050405020304" pitchFamily="18" charset="0"/>
              </a:rPr>
              <a:t>Tội</a:t>
            </a:r>
            <a:r>
              <a:rPr lang="en-GB" sz="30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000" b="1" i="0" u="none" strike="noStrike" dirty="0" err="1">
                <a:solidFill>
                  <a:srgbClr val="C00000"/>
                </a:solidFill>
                <a:effectLst/>
                <a:latin typeface="Times New Roman" panose="02020603050405020304" pitchFamily="18" charset="0"/>
                <a:cs typeface="Times New Roman" panose="02020603050405020304" pitchFamily="18" charset="0"/>
              </a:rPr>
              <a:t>giết</a:t>
            </a:r>
            <a:r>
              <a:rPr lang="en-GB" sz="30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000" b="1" i="0" u="none" strike="noStrike" dirty="0" err="1">
                <a:solidFill>
                  <a:srgbClr val="C00000"/>
                </a:solidFill>
                <a:effectLst/>
                <a:latin typeface="Times New Roman" panose="02020603050405020304" pitchFamily="18" charset="0"/>
                <a:cs typeface="Times New Roman" panose="02020603050405020304" pitchFamily="18" charset="0"/>
              </a:rPr>
              <a:t>người</a:t>
            </a:r>
            <a:r>
              <a:rPr lang="en-GB" sz="3000" b="1" i="0" u="none" strike="noStrike" dirty="0">
                <a:solidFill>
                  <a:srgbClr val="C00000"/>
                </a:solidFill>
                <a:effectLst/>
                <a:latin typeface="Times New Roman" panose="02020603050405020304" pitchFamily="18" charset="0"/>
                <a:cs typeface="Times New Roman" panose="02020603050405020304" pitchFamily="18" charset="0"/>
              </a:rPr>
              <a:t> (BLHS 2015)</a:t>
            </a:r>
          </a:p>
          <a:p>
            <a:pPr marL="0" indent="0" algn="just">
              <a:spcBef>
                <a:spcPts val="600"/>
              </a:spcBef>
              <a:spcAft>
                <a:spcPts val="600"/>
              </a:spcAft>
              <a:buNone/>
            </a:pPr>
            <a:r>
              <a:rPr lang="en-GB" sz="3000" b="0" i="0" dirty="0">
                <a:solidFill>
                  <a:srgbClr val="000000"/>
                </a:solidFill>
                <a:effectLst/>
                <a:latin typeface="Times New Roman" panose="02020603050405020304" pitchFamily="18" charset="0"/>
                <a:cs typeface="Times New Roman" panose="02020603050405020304" pitchFamily="18" charset="0"/>
              </a:rPr>
              <a:t>1. </a:t>
            </a:r>
            <a:r>
              <a:rPr lang="vi-VN" sz="3000" b="0" i="0" dirty="0">
                <a:solidFill>
                  <a:srgbClr val="000000"/>
                </a:solidFill>
                <a:effectLst/>
                <a:latin typeface="Times New Roman" panose="02020603050405020304" pitchFamily="18" charset="0"/>
                <a:cs typeface="Times New Roman" panose="02020603050405020304" pitchFamily="18" charset="0"/>
              </a:rPr>
              <a:t>Người nào giết người thuộc một trong các trường hợp sau đây, thì bị phạt tù từ 12 năm đến 20 năm, tù chung thân hoặc tử hình:</a:t>
            </a:r>
            <a:endParaRPr lang="en-GB" sz="3000" b="1" dirty="0">
              <a:solidFill>
                <a:srgbClr val="C00000"/>
              </a:solidFill>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en-GB" sz="3000" i="0" u="none" strike="noStrike" dirty="0">
                <a:effectLst/>
                <a:latin typeface="Times New Roman" panose="02020603050405020304" pitchFamily="18" charset="0"/>
                <a:cs typeface="Times New Roman" panose="02020603050405020304" pitchFamily="18" charset="0"/>
              </a:rPr>
              <a:t>… q) </a:t>
            </a:r>
            <a:r>
              <a:rPr lang="en-GB" sz="3000" i="0" u="none" strike="noStrike" dirty="0" err="1">
                <a:effectLst/>
                <a:latin typeface="Times New Roman" panose="02020603050405020304" pitchFamily="18" charset="0"/>
                <a:cs typeface="Times New Roman" panose="02020603050405020304" pitchFamily="18" charset="0"/>
              </a:rPr>
              <a:t>Vì</a:t>
            </a:r>
            <a:r>
              <a:rPr lang="en-GB" sz="3000" i="0" u="none" strike="noStrike" dirty="0">
                <a:effectLst/>
                <a:latin typeface="Times New Roman" panose="02020603050405020304" pitchFamily="18" charset="0"/>
                <a:cs typeface="Times New Roman" panose="02020603050405020304" pitchFamily="18" charset="0"/>
              </a:rPr>
              <a:t> </a:t>
            </a:r>
            <a:r>
              <a:rPr lang="en-GB" sz="3000" b="1" i="0" u="none" strike="noStrike" dirty="0" err="1">
                <a:effectLst/>
                <a:highlight>
                  <a:srgbClr val="FFFF00"/>
                </a:highlight>
                <a:latin typeface="Times New Roman" panose="02020603050405020304" pitchFamily="18" charset="0"/>
                <a:cs typeface="Times New Roman" panose="02020603050405020304" pitchFamily="18" charset="0"/>
              </a:rPr>
              <a:t>động</a:t>
            </a:r>
            <a:r>
              <a:rPr lang="en-GB" sz="3000" b="1" i="0" u="none" strike="noStrike" dirty="0">
                <a:effectLst/>
                <a:highlight>
                  <a:srgbClr val="FFFF00"/>
                </a:highlight>
                <a:latin typeface="Times New Roman" panose="02020603050405020304" pitchFamily="18" charset="0"/>
                <a:cs typeface="Times New Roman" panose="02020603050405020304" pitchFamily="18" charset="0"/>
              </a:rPr>
              <a:t> </a:t>
            </a:r>
            <a:r>
              <a:rPr lang="en-GB" sz="3000" b="1" i="0" u="none" strike="noStrike" dirty="0" err="1">
                <a:effectLst/>
                <a:highlight>
                  <a:srgbClr val="FFFF00"/>
                </a:highlight>
                <a:latin typeface="Times New Roman" panose="02020603050405020304" pitchFamily="18" charset="0"/>
                <a:cs typeface="Times New Roman" panose="02020603050405020304" pitchFamily="18" charset="0"/>
              </a:rPr>
              <a:t>cơ</a:t>
            </a:r>
            <a:r>
              <a:rPr lang="en-GB" sz="3000" b="1" i="0" u="none" strike="noStrike" dirty="0">
                <a:effectLst/>
                <a:highlight>
                  <a:srgbClr val="FFFF00"/>
                </a:highlight>
                <a:latin typeface="Times New Roman" panose="02020603050405020304" pitchFamily="18" charset="0"/>
                <a:cs typeface="Times New Roman" panose="02020603050405020304" pitchFamily="18" charset="0"/>
              </a:rPr>
              <a:t> </a:t>
            </a:r>
            <a:r>
              <a:rPr lang="en-GB" sz="3000" b="1" i="0" u="none" strike="noStrike" dirty="0" err="1">
                <a:effectLst/>
                <a:highlight>
                  <a:srgbClr val="FFFF00"/>
                </a:highlight>
                <a:latin typeface="Times New Roman" panose="02020603050405020304" pitchFamily="18" charset="0"/>
                <a:cs typeface="Times New Roman" panose="02020603050405020304" pitchFamily="18" charset="0"/>
              </a:rPr>
              <a:t>đê</a:t>
            </a:r>
            <a:r>
              <a:rPr lang="en-GB" sz="3000" b="1" i="0" u="none" strike="noStrike" dirty="0">
                <a:effectLst/>
                <a:highlight>
                  <a:srgbClr val="FFFF00"/>
                </a:highlight>
                <a:latin typeface="Times New Roman" panose="02020603050405020304" pitchFamily="18" charset="0"/>
                <a:cs typeface="Times New Roman" panose="02020603050405020304" pitchFamily="18" charset="0"/>
              </a:rPr>
              <a:t> </a:t>
            </a:r>
            <a:r>
              <a:rPr lang="en-GB" sz="3000" b="1" i="0" u="none" strike="noStrike" dirty="0" err="1">
                <a:effectLst/>
                <a:highlight>
                  <a:srgbClr val="FFFF00"/>
                </a:highlight>
                <a:latin typeface="Times New Roman" panose="02020603050405020304" pitchFamily="18" charset="0"/>
                <a:cs typeface="Times New Roman" panose="02020603050405020304" pitchFamily="18" charset="0"/>
              </a:rPr>
              <a:t>hèn</a:t>
            </a:r>
            <a:endParaRPr lang="en-GB" sz="3000" b="1" dirty="0">
              <a:highlight>
                <a:srgbClr val="FFFF00"/>
              </a:highlight>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2. Phạm tội không thuộc các trường hợp quy định tại khoản 1 Điều này, thì bị phạt tù từ 07 năm đến 15 năm.</a:t>
            </a:r>
            <a:endParaRPr lang="en-GB" sz="3000" b="1" i="0" u="none" strike="noStrike" dirty="0">
              <a:solidFill>
                <a:srgbClr val="C00000"/>
              </a:solidFill>
              <a:effectLst/>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vi-VN" sz="3000" b="0" i="0" dirty="0">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40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DBE9-C950-94B4-CB04-C9DD1711BCD4}"/>
              </a:ext>
            </a:extLst>
          </p:cNvPr>
          <p:cNvSpPr>
            <a:spLocks noGrp="1"/>
          </p:cNvSpPr>
          <p:nvPr>
            <p:ph type="title"/>
          </p:nvPr>
        </p:nvSpPr>
        <p:spPr>
          <a:xfrm>
            <a:off x="631371" y="323850"/>
            <a:ext cx="11059886" cy="536121"/>
          </a:xfrm>
        </p:spPr>
        <p:txBody>
          <a:bodyPr>
            <a:noAutofit/>
          </a:bodyPr>
          <a:lstStyle/>
          <a:p>
            <a:r>
              <a:rPr lang="en-US" altLang="vi-VN" sz="3400" b="1" dirty="0" err="1">
                <a:solidFill>
                  <a:srgbClr val="C00000"/>
                </a:solidFill>
                <a:latin typeface="Times New Roman" panose="02020603050405020304" pitchFamily="18" charset="0"/>
                <a:cs typeface="Times New Roman" panose="02020603050405020304" pitchFamily="18" charset="0"/>
              </a:rPr>
              <a:t>Các</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nhận</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định</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dưới</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đây</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là</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đúng</a:t>
            </a:r>
            <a:r>
              <a:rPr lang="en-US" altLang="vi-VN" sz="3400" b="1" dirty="0">
                <a:solidFill>
                  <a:srgbClr val="C00000"/>
                </a:solidFill>
                <a:latin typeface="Times New Roman" panose="02020603050405020304" pitchFamily="18" charset="0"/>
                <a:cs typeface="Times New Roman" panose="02020603050405020304" pitchFamily="18" charset="0"/>
              </a:rPr>
              <a:t> hay </a:t>
            </a:r>
            <a:r>
              <a:rPr lang="en-US" altLang="vi-VN" sz="3400" b="1" dirty="0" err="1">
                <a:solidFill>
                  <a:srgbClr val="C00000"/>
                </a:solidFill>
                <a:latin typeface="Times New Roman" panose="02020603050405020304" pitchFamily="18" charset="0"/>
                <a:cs typeface="Times New Roman" panose="02020603050405020304" pitchFamily="18" charset="0"/>
              </a:rPr>
              <a:t>sai</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Tại</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sao</a:t>
            </a:r>
            <a:r>
              <a:rPr lang="en-US" altLang="vi-VN" sz="3400" b="1" dirty="0">
                <a:solidFill>
                  <a:srgbClr val="C00000"/>
                </a:solidFill>
                <a:latin typeface="Times New Roman" panose="02020603050405020304" pitchFamily="18" charset="0"/>
                <a:cs typeface="Times New Roman" panose="02020603050405020304" pitchFamily="18" charset="0"/>
              </a:rPr>
              <a:t>?</a:t>
            </a:r>
            <a:endParaRPr lang="en-GB" sz="3400" dirty="0">
              <a:solidFill>
                <a:srgbClr val="C00000"/>
              </a:solidFill>
            </a:endParaRPr>
          </a:p>
        </p:txBody>
      </p:sp>
      <p:sp>
        <p:nvSpPr>
          <p:cNvPr id="3" name="Content Placeholder 2">
            <a:extLst>
              <a:ext uri="{FF2B5EF4-FFF2-40B4-BE49-F238E27FC236}">
                <a16:creationId xmlns:a16="http://schemas.microsoft.com/office/drawing/2014/main" id="{0AEB09EA-2D6E-569A-1DC0-4DD1BBA16F9D}"/>
              </a:ext>
            </a:extLst>
          </p:cNvPr>
          <p:cNvSpPr>
            <a:spLocks noGrp="1"/>
          </p:cNvSpPr>
          <p:nvPr>
            <p:ph idx="1"/>
          </p:nvPr>
        </p:nvSpPr>
        <p:spPr>
          <a:xfrm>
            <a:off x="424543" y="1055915"/>
            <a:ext cx="11353800" cy="5399314"/>
          </a:xfrm>
        </p:spPr>
        <p:txBody>
          <a:bodyPr>
            <a:normAutofit/>
          </a:bodyPr>
          <a:lstStyle/>
          <a:p>
            <a:pPr algn="just" eaLnBrk="1" hangingPunct="1">
              <a:spcBef>
                <a:spcPts val="600"/>
              </a:spcBef>
              <a:spcAft>
                <a:spcPts val="600"/>
              </a:spcAft>
              <a:buClrTx/>
              <a:buSzTx/>
              <a:buFont typeface="Wingdings" panose="05000000000000000000" pitchFamily="2" charset="2"/>
              <a:buNone/>
            </a:pPr>
            <a:r>
              <a:rPr lang="en-US" altLang="vi-VN" sz="3000" dirty="0">
                <a:latin typeface="Times New Roman" panose="02020603050405020304" pitchFamily="18" charset="0"/>
                <a:cs typeface="Times New Roman" panose="02020603050405020304" pitchFamily="18" charset="0"/>
              </a:rPr>
              <a:t>1. </a:t>
            </a:r>
            <a:r>
              <a:rPr lang="en-US" altLang="vi-VN" sz="3000" dirty="0" err="1">
                <a:latin typeface="Times New Roman" panose="02020603050405020304" pitchFamily="18" charset="0"/>
                <a:cs typeface="Times New Roman" panose="02020603050405020304" pitchFamily="18" charset="0"/>
              </a:rPr>
              <a:t>Mọi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đủ</a:t>
            </a:r>
            <a:r>
              <a:rPr lang="en-US" altLang="vi-VN" sz="3000" dirty="0">
                <a:latin typeface="Times New Roman" panose="02020603050405020304" pitchFamily="18" charset="0"/>
                <a:cs typeface="Times New Roman" panose="02020603050405020304" pitchFamily="18" charset="0"/>
              </a:rPr>
              <a:t> 18 </a:t>
            </a:r>
            <a:r>
              <a:rPr lang="en-US" altLang="vi-VN" sz="3000" dirty="0" err="1">
                <a:latin typeface="Times New Roman" panose="02020603050405020304" pitchFamily="18" charset="0"/>
                <a:cs typeface="Times New Roman" panose="02020603050405020304" pitchFamily="18" charset="0"/>
              </a:rPr>
              <a:t>tuổi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đều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chủ</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thể</a:t>
            </a:r>
            <a:r>
              <a:rPr lang="en-US" altLang="vi-VN" sz="3000" dirty="0">
                <a:latin typeface="Times New Roman" panose="02020603050405020304" pitchFamily="18" charset="0"/>
                <a:cs typeface="Times New Roman" panose="02020603050405020304" pitchFamily="18" charset="0"/>
              </a:rPr>
              <a:t> vi </a:t>
            </a:r>
            <a:r>
              <a:rPr lang="en-US" altLang="vi-VN" sz="3000" dirty="0" err="1">
                <a:latin typeface="Times New Roman" panose="02020603050405020304" pitchFamily="18" charset="0"/>
                <a:cs typeface="Times New Roman" panose="02020603050405020304" pitchFamily="18" charset="0"/>
              </a:rPr>
              <a:t>phạm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pháp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luật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thực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hiện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hành</a:t>
            </a:r>
            <a:r>
              <a:rPr lang="en-US" altLang="vi-VN" sz="3000" dirty="0">
                <a:latin typeface="Times New Roman" panose="02020603050405020304" pitchFamily="18" charset="0"/>
                <a:cs typeface="Times New Roman" panose="02020603050405020304" pitchFamily="18" charset="0"/>
              </a:rPr>
              <a:t> vi </a:t>
            </a:r>
            <a:r>
              <a:rPr lang="en-US" altLang="vi-VN" sz="3000" dirty="0" err="1">
                <a:latin typeface="Times New Roman" panose="02020603050405020304" pitchFamily="18" charset="0"/>
                <a:cs typeface="Times New Roman" panose="02020603050405020304" pitchFamily="18" charset="0"/>
              </a:rPr>
              <a:t>trái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pháp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luật</a:t>
            </a:r>
            <a:r>
              <a:rPr lang="en-US" altLang="vi-VN" sz="3000" dirty="0">
                <a:latin typeface="Times New Roman" panose="02020603050405020304" pitchFamily="18" charset="0"/>
                <a:cs typeface="Times New Roman" panose="02020603050405020304" pitchFamily="18" charset="0"/>
              </a:rPr>
              <a:t>.</a:t>
            </a:r>
          </a:p>
          <a:p>
            <a:pPr algn="just" eaLnBrk="1" hangingPunct="1">
              <a:spcBef>
                <a:spcPts val="1200"/>
              </a:spcBef>
              <a:spcAft>
                <a:spcPts val="600"/>
              </a:spcAft>
              <a:buClrTx/>
              <a:buSzTx/>
              <a:buFont typeface="Wingdings" panose="05000000000000000000" pitchFamily="2" charset="2"/>
              <a:buNone/>
            </a:pPr>
            <a:r>
              <a:rPr lang="en-US" altLang="vi-VN" sz="3000" dirty="0">
                <a:latin typeface="Times New Roman" panose="02020603050405020304" pitchFamily="18" charset="0"/>
                <a:cs typeface="Times New Roman" panose="02020603050405020304" pitchFamily="18" charset="0"/>
              </a:rPr>
              <a:t>2. </a:t>
            </a:r>
            <a:r>
              <a:rPr lang="en-US" altLang="vi-VN" sz="3000" dirty="0" err="1">
                <a:latin typeface="Times New Roman" panose="02020603050405020304" pitchFamily="18" charset="0"/>
                <a:cs typeface="Times New Roman" panose="02020603050405020304" pitchFamily="18" charset="0"/>
              </a:rPr>
              <a:t>Chủ</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thể</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vi </a:t>
            </a:r>
            <a:r>
              <a:rPr lang="en-US" altLang="vi-VN" sz="3000" dirty="0" err="1">
                <a:latin typeface="Times New Roman" panose="02020603050405020304" pitchFamily="18" charset="0"/>
                <a:cs typeface="Times New Roman" panose="02020603050405020304" pitchFamily="18" charset="0"/>
              </a:rPr>
              <a:t>phạm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pháp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luật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phải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người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đủ</a:t>
            </a:r>
            <a:r>
              <a:rPr lang="en-US" altLang="vi-VN" sz="3000" dirty="0">
                <a:latin typeface="Times New Roman" panose="02020603050405020304" pitchFamily="18" charset="0"/>
                <a:cs typeface="Times New Roman" panose="02020603050405020304" pitchFamily="18" charset="0"/>
              </a:rPr>
              <a:t> 18 </a:t>
            </a:r>
            <a:r>
              <a:rPr lang="en-US" altLang="vi-VN" sz="3000" dirty="0" err="1">
                <a:latin typeface="Times New Roman" panose="02020603050405020304" pitchFamily="18" charset="0"/>
                <a:cs typeface="Times New Roman" panose="02020603050405020304" pitchFamily="18" charset="0"/>
              </a:rPr>
              <a:t>tuổi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trở</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lên</a:t>
            </a:r>
            <a:r>
              <a:rPr lang="en-US" altLang="vi-VN" sz="3000" dirty="0">
                <a:latin typeface="Times New Roman" panose="02020603050405020304" pitchFamily="18" charset="0"/>
                <a:cs typeface="Times New Roman" panose="02020603050405020304" pitchFamily="18" charset="0"/>
              </a:rPr>
              <a:t>.</a:t>
            </a:r>
          </a:p>
          <a:p>
            <a:pPr algn="just" eaLnBrk="1" hangingPunct="1">
              <a:spcBef>
                <a:spcPts val="1200"/>
              </a:spcBef>
              <a:spcAft>
                <a:spcPts val="600"/>
              </a:spcAft>
              <a:buClrTx/>
              <a:buSzTx/>
              <a:buFont typeface="Wingdings" panose="05000000000000000000" pitchFamily="2" charset="2"/>
              <a:buNone/>
            </a:pPr>
            <a:r>
              <a:rPr lang="en-US" altLang="vi-VN" sz="3000" dirty="0">
                <a:latin typeface="Times New Roman" panose="02020603050405020304" pitchFamily="18" charset="0"/>
                <a:cs typeface="Times New Roman" panose="02020603050405020304" pitchFamily="18" charset="0"/>
              </a:rPr>
              <a:t>3. </a:t>
            </a:r>
            <a:r>
              <a:rPr lang="en-US" altLang="vi-VN" sz="3000" dirty="0" err="1">
                <a:latin typeface="Times New Roman" panose="02020603050405020304" pitchFamily="18" charset="0"/>
                <a:cs typeface="Times New Roman" panose="02020603050405020304" pitchFamily="18" charset="0"/>
              </a:rPr>
              <a:t>Mọi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hành</a:t>
            </a:r>
            <a:r>
              <a:rPr lang="en-US" altLang="vi-VN" sz="3000" dirty="0">
                <a:latin typeface="Times New Roman" panose="02020603050405020304" pitchFamily="18" charset="0"/>
                <a:cs typeface="Times New Roman" panose="02020603050405020304" pitchFamily="18" charset="0"/>
              </a:rPr>
              <a:t> vi </a:t>
            </a:r>
            <a:r>
              <a:rPr lang="en-US" altLang="vi-VN" sz="3000" dirty="0" err="1">
                <a:latin typeface="Times New Roman" panose="02020603050405020304" pitchFamily="18" charset="0"/>
                <a:cs typeface="Times New Roman" panose="02020603050405020304" pitchFamily="18" charset="0"/>
              </a:rPr>
              <a:t>vi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phạm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pháp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luật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thì</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đều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chủ</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thể</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vi  </a:t>
            </a:r>
            <a:r>
              <a:rPr lang="en-US" altLang="vi-VN" sz="3000" dirty="0" err="1">
                <a:latin typeface="Times New Roman" panose="02020603050405020304" pitchFamily="18" charset="0"/>
                <a:cs typeface="Times New Roman" panose="02020603050405020304" pitchFamily="18" charset="0"/>
              </a:rPr>
              <a:t>phạm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pháp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luật</a:t>
            </a:r>
            <a:r>
              <a:rPr lang="en-US" altLang="vi-VN" sz="3000" dirty="0">
                <a:latin typeface="Times New Roman" panose="02020603050405020304" pitchFamily="18" charset="0"/>
                <a:cs typeface="Times New Roman" panose="02020603050405020304" pitchFamily="18" charset="0"/>
              </a:rPr>
              <a:t>.</a:t>
            </a:r>
          </a:p>
          <a:p>
            <a:pPr marL="0" indent="0">
              <a:buNone/>
            </a:pPr>
            <a:endParaRPr lang="en-GB" sz="3000" dirty="0"/>
          </a:p>
        </p:txBody>
      </p:sp>
      <p:pic>
        <p:nvPicPr>
          <p:cNvPr id="5" name="Picture 4">
            <a:extLst>
              <a:ext uri="{FF2B5EF4-FFF2-40B4-BE49-F238E27FC236}">
                <a16:creationId xmlns:a16="http://schemas.microsoft.com/office/drawing/2014/main" id="{B454B5F7-18F9-C96E-E2A5-F47AE9BE8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886" y="3850822"/>
            <a:ext cx="2830286" cy="2334986"/>
          </a:xfrm>
          <a:prstGeom prst="rect">
            <a:avLst/>
          </a:prstGeom>
        </p:spPr>
      </p:pic>
    </p:spTree>
    <p:extLst>
      <p:ext uri="{BB962C8B-B14F-4D97-AF65-F5344CB8AC3E}">
        <p14:creationId xmlns:p14="http://schemas.microsoft.com/office/powerpoint/2010/main" val="40887146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1760-874E-29B9-1371-206E5D95E31C}"/>
              </a:ext>
            </a:extLst>
          </p:cNvPr>
          <p:cNvSpPr>
            <a:spLocks noGrp="1"/>
          </p:cNvSpPr>
          <p:nvPr>
            <p:ph type="title"/>
          </p:nvPr>
        </p:nvSpPr>
        <p:spPr>
          <a:xfrm>
            <a:off x="1034143" y="253201"/>
            <a:ext cx="10058400" cy="519685"/>
          </a:xfrm>
          <a:solidFill>
            <a:schemeClr val="accent1">
              <a:lumMod val="20000"/>
              <a:lumOff val="80000"/>
            </a:schemeClr>
          </a:solidFill>
        </p:spPr>
        <p:txBody>
          <a:bodyPr>
            <a:normAutofit fontScale="90000"/>
          </a:bodyPr>
          <a:lstStyle/>
          <a:p>
            <a:r>
              <a:rPr lang="en-GB" sz="3600" b="1" dirty="0">
                <a:solidFill>
                  <a:srgbClr val="C00000"/>
                </a:solidFill>
                <a:latin typeface="Times New Roman" panose="02020603050405020304" pitchFamily="18" charset="0"/>
                <a:cs typeface="Times New Roman" panose="02020603050405020304" pitchFamily="18" charset="0"/>
              </a:rPr>
              <a:t>c. </a:t>
            </a:r>
            <a:r>
              <a:rPr lang="en-GB" sz="3600" b="1" dirty="0" err="1">
                <a:solidFill>
                  <a:srgbClr val="C00000"/>
                </a:solidFill>
                <a:latin typeface="Times New Roman" panose="02020603050405020304" pitchFamily="18" charset="0"/>
                <a:cs typeface="Times New Roman" panose="02020603050405020304" pitchFamily="18" charset="0"/>
              </a:rPr>
              <a:t>Chủ</a:t>
            </a:r>
            <a:r>
              <a:rPr lang="en-GB" sz="3600" b="1" dirty="0">
                <a:solidFill>
                  <a:srgbClr val="C00000"/>
                </a:solidFill>
                <a:latin typeface="Times New Roman" panose="02020603050405020304" pitchFamily="18" charset="0"/>
                <a:cs typeface="Times New Roman" panose="02020603050405020304" pitchFamily="18" charset="0"/>
              </a:rPr>
              <a:t> </a:t>
            </a:r>
            <a:r>
              <a:rPr lang="en-GB" sz="3600" b="1" dirty="0" err="1">
                <a:solidFill>
                  <a:srgbClr val="C00000"/>
                </a:solidFill>
                <a:latin typeface="Times New Roman" panose="02020603050405020304" pitchFamily="18" charset="0"/>
                <a:cs typeface="Times New Roman" panose="02020603050405020304" pitchFamily="18" charset="0"/>
              </a:rPr>
              <a:t>thể</a:t>
            </a:r>
            <a:r>
              <a:rPr lang="en-GB" sz="3600" b="1" dirty="0">
                <a:solidFill>
                  <a:srgbClr val="C00000"/>
                </a:solidFill>
                <a:latin typeface="Times New Roman" panose="02020603050405020304" pitchFamily="18" charset="0"/>
                <a:cs typeface="Times New Roman" panose="02020603050405020304" pitchFamily="18" charset="0"/>
              </a:rPr>
              <a:t> </a:t>
            </a:r>
            <a:r>
              <a:rPr lang="en-GB" sz="3600" b="1" dirty="0" err="1">
                <a:solidFill>
                  <a:srgbClr val="C00000"/>
                </a:solidFill>
                <a:latin typeface="Times New Roman" panose="02020603050405020304" pitchFamily="18" charset="0"/>
                <a:cs typeface="Times New Roman" panose="02020603050405020304" pitchFamily="18" charset="0"/>
              </a:rPr>
              <a:t>của</a:t>
            </a:r>
            <a:r>
              <a:rPr lang="en-GB" sz="3600" b="1" dirty="0">
                <a:solidFill>
                  <a:srgbClr val="C00000"/>
                </a:solidFill>
                <a:latin typeface="Times New Roman" panose="02020603050405020304" pitchFamily="18" charset="0"/>
                <a:cs typeface="Times New Roman" panose="02020603050405020304" pitchFamily="18" charset="0"/>
              </a:rPr>
              <a:t> VPPL</a:t>
            </a:r>
          </a:p>
        </p:txBody>
      </p:sp>
      <p:sp>
        <p:nvSpPr>
          <p:cNvPr id="3" name="Content Placeholder 2">
            <a:extLst>
              <a:ext uri="{FF2B5EF4-FFF2-40B4-BE49-F238E27FC236}">
                <a16:creationId xmlns:a16="http://schemas.microsoft.com/office/drawing/2014/main" id="{816C6804-77AA-2CCC-B591-F621C1AAD307}"/>
              </a:ext>
            </a:extLst>
          </p:cNvPr>
          <p:cNvSpPr>
            <a:spLocks noGrp="1"/>
          </p:cNvSpPr>
          <p:nvPr>
            <p:ph idx="1"/>
          </p:nvPr>
        </p:nvSpPr>
        <p:spPr>
          <a:xfrm>
            <a:off x="217714" y="936171"/>
            <a:ext cx="11658600" cy="5540829"/>
          </a:xfrm>
        </p:spPr>
        <p:txBody>
          <a:bodyPr>
            <a:normAutofit/>
          </a:bodyPr>
          <a:lstStyle/>
          <a:p>
            <a:pPr algn="just" eaLnBrk="1" hangingPunct="1">
              <a:lnSpc>
                <a:spcPct val="150000"/>
              </a:lnSpc>
              <a:buFont typeface="Wingdings" panose="05000000000000000000" pitchFamily="2" charset="2"/>
              <a:buChar char="v"/>
            </a:pPr>
            <a:r>
              <a:rPr lang="en-US" altLang="en-US" sz="3400" dirty="0" err="1">
                <a:latin typeface="Times New Roman" panose="02020603050405020304" pitchFamily="18" charset="0"/>
                <a:cs typeface="Times New Roman" panose="02020603050405020304" pitchFamily="18" charset="0"/>
              </a:rPr>
              <a:t>Là</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cá</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nhân</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tổ</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chức</a:t>
            </a:r>
            <a:r>
              <a:rPr lang="en-US" altLang="en-US" sz="3400"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có</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năng</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lực</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trách</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nhiệm</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pháp</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lý</a:t>
            </a:r>
            <a:r>
              <a:rPr lang="en-US" altLang="en-US" sz="3400" b="1" dirty="0">
                <a:latin typeface="Times New Roman" panose="02020603050405020304" pitchFamily="18" charset="0"/>
                <a:cs typeface="Times New Roman" panose="02020603050405020304" pitchFamily="18" charset="0"/>
              </a:rPr>
              <a:t>.</a:t>
            </a:r>
          </a:p>
          <a:p>
            <a:pPr algn="just" eaLnBrk="1" hangingPunct="1">
              <a:lnSpc>
                <a:spcPct val="150000"/>
              </a:lnSpc>
              <a:buFont typeface="Wingdings" panose="05000000000000000000" pitchFamily="2" charset="2"/>
              <a:buChar char="v"/>
            </a:pPr>
            <a:r>
              <a:rPr lang="en-US" altLang="en-US" sz="3400" b="1" dirty="0" err="1">
                <a:latin typeface="Times New Roman" panose="02020603050405020304" pitchFamily="18" charset="0"/>
                <a:cs typeface="Times New Roman" panose="02020603050405020304" pitchFamily="18" charset="0"/>
              </a:rPr>
              <a:t>Chủ</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thể</a:t>
            </a:r>
            <a:r>
              <a:rPr lang="en-US" altLang="en-US" sz="3400" b="1" dirty="0">
                <a:latin typeface="Times New Roman" panose="02020603050405020304" pitchFamily="18" charset="0"/>
                <a:cs typeface="Times New Roman" panose="02020603050405020304" pitchFamily="18" charset="0"/>
              </a:rPr>
              <a:t> </a:t>
            </a:r>
            <a:r>
              <a:rPr lang="en-US" altLang="en-US" sz="3400" b="1" dirty="0" err="1">
                <a:latin typeface="Times New Roman" panose="02020603050405020304" pitchFamily="18" charset="0"/>
                <a:cs typeface="Times New Roman" panose="02020603050405020304" pitchFamily="18" charset="0"/>
              </a:rPr>
              <a:t>có</a:t>
            </a:r>
            <a:r>
              <a:rPr lang="en-US" altLang="en-US" sz="3400" b="1" dirty="0">
                <a:latin typeface="Times New Roman" panose="02020603050405020304" pitchFamily="18" charset="0"/>
                <a:cs typeface="Times New Roman" panose="02020603050405020304" pitchFamily="18" charset="0"/>
              </a:rPr>
              <a:t> NLTNPL </a:t>
            </a:r>
            <a:r>
              <a:rPr lang="en-US" altLang="en-US" sz="3400" b="1" dirty="0" err="1">
                <a:latin typeface="Times New Roman" panose="02020603050405020304" pitchFamily="18" charset="0"/>
                <a:cs typeface="Times New Roman" panose="02020603050405020304" pitchFamily="18" charset="0"/>
              </a:rPr>
              <a:t>khi</a:t>
            </a:r>
            <a:r>
              <a:rPr lang="en-US" altLang="en-US" sz="3400" b="1" dirty="0">
                <a:latin typeface="Times New Roman" panose="02020603050405020304" pitchFamily="18" charset="0"/>
                <a:cs typeface="Times New Roman" panose="02020603050405020304" pitchFamily="18" charset="0"/>
              </a:rPr>
              <a:t>:</a:t>
            </a:r>
          </a:p>
          <a:p>
            <a:pPr marL="0" indent="0" algn="just" eaLnBrk="1" hangingPunct="1">
              <a:lnSpc>
                <a:spcPct val="150000"/>
              </a:lnSpc>
              <a:buNone/>
            </a:pPr>
            <a:r>
              <a:rPr lang="en-US" altLang="en-US" sz="3400" i="1" dirty="0">
                <a:latin typeface="Times New Roman" panose="02020603050405020304" pitchFamily="18" charset="0"/>
                <a:cs typeface="Times New Roman" panose="02020603050405020304" pitchFamily="18" charset="0"/>
              </a:rPr>
              <a:t>       + </a:t>
            </a:r>
            <a:r>
              <a:rPr lang="en-US" altLang="en-US" sz="3400" i="1" dirty="0" err="1">
                <a:latin typeface="Times New Roman" panose="02020603050405020304" pitchFamily="18" charset="0"/>
                <a:cs typeface="Times New Roman" panose="02020603050405020304" pitchFamily="18" charset="0"/>
              </a:rPr>
              <a:t>Đủ</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tuổi</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theo</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quy</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định</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của</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pháp</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luật</a:t>
            </a:r>
            <a:r>
              <a:rPr lang="en-US" altLang="en-US" sz="3400" i="1" dirty="0">
                <a:latin typeface="Times New Roman" panose="02020603050405020304" pitchFamily="18" charset="0"/>
                <a:cs typeface="Times New Roman" panose="02020603050405020304" pitchFamily="18" charset="0"/>
              </a:rPr>
              <a:t>.</a:t>
            </a:r>
          </a:p>
          <a:p>
            <a:pPr marL="0" indent="0" algn="just" eaLnBrk="1" hangingPunct="1">
              <a:lnSpc>
                <a:spcPct val="150000"/>
              </a:lnSpc>
              <a:buNone/>
            </a:pPr>
            <a:r>
              <a:rPr lang="en-US" altLang="en-US" sz="3400" i="1" dirty="0">
                <a:latin typeface="Times New Roman" panose="02020603050405020304" pitchFamily="18" charset="0"/>
                <a:cs typeface="Times New Roman" panose="02020603050405020304" pitchFamily="18" charset="0"/>
              </a:rPr>
              <a:t>       + </a:t>
            </a:r>
            <a:r>
              <a:rPr lang="en-US" altLang="en-US" sz="3400" i="1" dirty="0" err="1">
                <a:latin typeface="Times New Roman" panose="02020603050405020304" pitchFamily="18" charset="0"/>
                <a:cs typeface="Times New Roman" panose="02020603050405020304" pitchFamily="18" charset="0"/>
              </a:rPr>
              <a:t>Có</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sự</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phát</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triển</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bình</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thường</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về</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tinh</a:t>
            </a:r>
            <a:r>
              <a:rPr lang="en-US" altLang="en-US" sz="3400" i="1" dirty="0">
                <a:latin typeface="Times New Roman" panose="02020603050405020304" pitchFamily="18" charset="0"/>
                <a:cs typeface="Times New Roman" panose="02020603050405020304" pitchFamily="18" charset="0"/>
              </a:rPr>
              <a:t> </a:t>
            </a:r>
            <a:r>
              <a:rPr lang="en-US" altLang="en-US" sz="3400" i="1" dirty="0" err="1">
                <a:latin typeface="Times New Roman" panose="02020603050405020304" pitchFamily="18" charset="0"/>
                <a:cs typeface="Times New Roman" panose="02020603050405020304" pitchFamily="18" charset="0"/>
              </a:rPr>
              <a:t>thần</a:t>
            </a:r>
            <a:r>
              <a:rPr lang="en-US" altLang="en-US" sz="3400" i="1" dirty="0">
                <a:latin typeface="Times New Roman" panose="02020603050405020304" pitchFamily="18" charset="0"/>
                <a:cs typeface="Times New Roman" panose="02020603050405020304" pitchFamily="18" charset="0"/>
              </a:rPr>
              <a:t>.</a:t>
            </a:r>
          </a:p>
          <a:p>
            <a:pPr marL="0" indent="0" algn="just" eaLnBrk="1" hangingPunct="1">
              <a:lnSpc>
                <a:spcPct val="150000"/>
              </a:lnSpc>
              <a:buNone/>
            </a:pP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Ngoài</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ra</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còn</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có</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chủ</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thể</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đặc</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biệt</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phải</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đáp</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ứng</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thêm</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các</a:t>
            </a:r>
            <a:r>
              <a:rPr lang="en-US" altLang="en-US" sz="3400" i="1" dirty="0">
                <a:solidFill>
                  <a:srgbClr val="FF0000"/>
                </a:solidFill>
                <a:latin typeface="Times New Roman" panose="02020603050405020304" pitchFamily="18" charset="0"/>
                <a:cs typeface="Times New Roman" panose="02020603050405020304" pitchFamily="18" charset="0"/>
              </a:rPr>
              <a:t> ĐK </a:t>
            </a:r>
            <a:r>
              <a:rPr lang="en-US" altLang="en-US" sz="3400" i="1" dirty="0" err="1">
                <a:solidFill>
                  <a:srgbClr val="FF0000"/>
                </a:solidFill>
                <a:latin typeface="Times New Roman" panose="02020603050405020304" pitchFamily="18" charset="0"/>
                <a:cs typeface="Times New Roman" panose="02020603050405020304" pitchFamily="18" charset="0"/>
              </a:rPr>
              <a:t>khác</a:t>
            </a:r>
            <a:r>
              <a:rPr lang="en-US" altLang="en-US" sz="3400" i="1" dirty="0">
                <a:solidFill>
                  <a:srgbClr val="FF0000"/>
                </a:solidFill>
                <a:latin typeface="Times New Roman" panose="02020603050405020304" pitchFamily="18" charset="0"/>
                <a:cs typeface="Times New Roman" panose="02020603050405020304" pitchFamily="18" charset="0"/>
              </a:rPr>
              <a:t>. VD </a:t>
            </a:r>
            <a:r>
              <a:rPr lang="en-US" altLang="en-US" sz="3400" i="1" dirty="0" err="1">
                <a:solidFill>
                  <a:srgbClr val="FF0000"/>
                </a:solidFill>
                <a:latin typeface="Times New Roman" panose="02020603050405020304" pitchFamily="18" charset="0"/>
                <a:cs typeface="Times New Roman" panose="02020603050405020304" pitchFamily="18" charset="0"/>
              </a:rPr>
              <a:t>phải</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là</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quân</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nhân</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người</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có</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chức</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vụ</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quyền</a:t>
            </a:r>
            <a:r>
              <a:rPr lang="en-US" altLang="en-US" sz="3400" i="1" dirty="0">
                <a:solidFill>
                  <a:srgbClr val="FF0000"/>
                </a:solidFill>
                <a:latin typeface="Times New Roman" panose="02020603050405020304" pitchFamily="18" charset="0"/>
                <a:cs typeface="Times New Roman" panose="02020603050405020304" pitchFamily="18" charset="0"/>
              </a:rPr>
              <a:t> </a:t>
            </a:r>
            <a:r>
              <a:rPr lang="en-US" altLang="en-US" sz="3400" i="1" dirty="0" err="1">
                <a:solidFill>
                  <a:srgbClr val="FF0000"/>
                </a:solidFill>
                <a:latin typeface="Times New Roman" panose="02020603050405020304" pitchFamily="18" charset="0"/>
                <a:cs typeface="Times New Roman" panose="02020603050405020304" pitchFamily="18" charset="0"/>
              </a:rPr>
              <a:t>hạn</a:t>
            </a:r>
            <a:r>
              <a:rPr lang="en-US" altLang="en-US" sz="3400" i="1" dirty="0">
                <a:solidFill>
                  <a:srgbClr val="FF0000"/>
                </a:solidFill>
                <a:latin typeface="Times New Roman" panose="02020603050405020304" pitchFamily="18" charset="0"/>
                <a:cs typeface="Times New Roman" panose="02020603050405020304" pitchFamily="18" charset="0"/>
              </a:rPr>
              <a:t>…)</a:t>
            </a:r>
            <a:r>
              <a:rPr lang="en-GB" altLang="en-US" sz="3400" i="1" dirty="0">
                <a:solidFill>
                  <a:srgbClr val="FF0000"/>
                </a:solidFill>
                <a:latin typeface="Times New Roman" panose="02020603050405020304" pitchFamily="18" charset="0"/>
                <a:cs typeface="Times New Roman" panose="02020603050405020304" pitchFamily="18" charset="0"/>
              </a:rPr>
              <a:t>.</a:t>
            </a:r>
          </a:p>
          <a:p>
            <a:pPr algn="just" eaLnBrk="1" hangingPunct="1">
              <a:lnSpc>
                <a:spcPct val="150000"/>
              </a:lnSpc>
              <a:spcBef>
                <a:spcPts val="1200"/>
              </a:spcBef>
              <a:spcAft>
                <a:spcPts val="600"/>
              </a:spcAft>
              <a:buClrTx/>
              <a:buSzTx/>
              <a:buFont typeface="Wingdings" panose="05000000000000000000" pitchFamily="2" charset="2"/>
              <a:buNone/>
            </a:pPr>
            <a:endParaRPr lang="en-US" altLang="vi-VN" sz="3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9945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0CCE-A641-14AE-46AD-7A5AC753782F}"/>
              </a:ext>
            </a:extLst>
          </p:cNvPr>
          <p:cNvSpPr>
            <a:spLocks noGrp="1"/>
          </p:cNvSpPr>
          <p:nvPr>
            <p:ph type="title"/>
          </p:nvPr>
        </p:nvSpPr>
        <p:spPr>
          <a:xfrm>
            <a:off x="979714" y="147175"/>
            <a:ext cx="10058400" cy="625711"/>
          </a:xfrm>
          <a:solidFill>
            <a:schemeClr val="accent1">
              <a:lumMod val="20000"/>
              <a:lumOff val="80000"/>
            </a:schemeClr>
          </a:solidFill>
        </p:spPr>
        <p:txBody>
          <a:bodyPr>
            <a:normAutofit/>
          </a:bodyPr>
          <a:lstStyle/>
          <a:p>
            <a:pPr algn="ctr"/>
            <a:r>
              <a:rPr lang="en-GB" sz="3200" b="1" dirty="0">
                <a:solidFill>
                  <a:srgbClr val="002060"/>
                </a:solidFill>
                <a:latin typeface="Times New Roman" panose="02020603050405020304" pitchFamily="18" charset="0"/>
                <a:cs typeface="Times New Roman" panose="02020603050405020304" pitchFamily="18" charset="0"/>
              </a:rPr>
              <a:t>VÍ DỤ CHỦ THỂ VPPL</a:t>
            </a:r>
          </a:p>
        </p:txBody>
      </p:sp>
      <p:sp>
        <p:nvSpPr>
          <p:cNvPr id="3" name="Content Placeholder 2">
            <a:extLst>
              <a:ext uri="{FF2B5EF4-FFF2-40B4-BE49-F238E27FC236}">
                <a16:creationId xmlns:a16="http://schemas.microsoft.com/office/drawing/2014/main" id="{E0E3F0FB-9DB4-391C-5D2C-7BC0D2A67B1D}"/>
              </a:ext>
            </a:extLst>
          </p:cNvPr>
          <p:cNvSpPr>
            <a:spLocks noGrp="1"/>
          </p:cNvSpPr>
          <p:nvPr>
            <p:ph idx="1"/>
          </p:nvPr>
        </p:nvSpPr>
        <p:spPr>
          <a:xfrm>
            <a:off x="359229" y="957943"/>
            <a:ext cx="11560628" cy="5584371"/>
          </a:xfrm>
        </p:spPr>
        <p:txBody>
          <a:bodyPr/>
          <a:lstStyle/>
          <a:p>
            <a:pPr algn="l">
              <a:lnSpc>
                <a:spcPct val="100000"/>
              </a:lnSpc>
              <a:buFont typeface="Wingdings" panose="05000000000000000000" pitchFamily="2" charset="2"/>
              <a:buChar char="v"/>
            </a:pPr>
            <a:r>
              <a:rPr lang="vi-VN" sz="3200" b="1" i="0" dirty="0">
                <a:solidFill>
                  <a:srgbClr val="C00000"/>
                </a:solidFill>
                <a:effectLst/>
                <a:latin typeface="Times New Roman" panose="02020603050405020304" pitchFamily="18" charset="0"/>
                <a:cs typeface="Times New Roman" panose="02020603050405020304" pitchFamily="18" charset="0"/>
              </a:rPr>
              <a:t>Điều 5. Đối tượng bị xử lý vi phạm hành chính</a:t>
            </a:r>
            <a:r>
              <a:rPr lang="en-GB" sz="3200" b="1" i="0" dirty="0">
                <a:solidFill>
                  <a:srgbClr val="C00000"/>
                </a:solidFill>
                <a:effectLst/>
                <a:latin typeface="Times New Roman" panose="02020603050405020304" pitchFamily="18" charset="0"/>
                <a:cs typeface="Times New Roman" panose="02020603050405020304" pitchFamily="18" charset="0"/>
              </a:rPr>
              <a:t> (</a:t>
            </a:r>
            <a:r>
              <a:rPr lang="en-GB" sz="3200" b="1" i="0" dirty="0" err="1">
                <a:solidFill>
                  <a:srgbClr val="C00000"/>
                </a:solidFill>
                <a:effectLst/>
                <a:latin typeface="Times New Roman" panose="02020603050405020304" pitchFamily="18" charset="0"/>
                <a:cs typeface="Times New Roman" panose="02020603050405020304" pitchFamily="18" charset="0"/>
              </a:rPr>
              <a:t>Luật</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i="0" dirty="0">
                <a:solidFill>
                  <a:srgbClr val="C00000"/>
                </a:solidFill>
                <a:effectLst/>
                <a:latin typeface="Times New Roman" panose="02020603050405020304" pitchFamily="18" charset="0"/>
                <a:cs typeface="Times New Roman" panose="02020603050405020304" pitchFamily="18" charset="0"/>
              </a:rPr>
              <a:t>XLVPHC)</a:t>
            </a:r>
            <a:endParaRPr lang="vi-VN" sz="3200" b="1" i="0" dirty="0">
              <a:solidFill>
                <a:srgbClr val="C00000"/>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vi-VN" sz="3200" b="0" i="0" dirty="0">
                <a:solidFill>
                  <a:srgbClr val="031739"/>
                </a:solidFill>
                <a:effectLst/>
                <a:latin typeface="Times New Roman" panose="02020603050405020304" pitchFamily="18" charset="0"/>
                <a:cs typeface="Times New Roman" panose="02020603050405020304" pitchFamily="18" charset="0"/>
              </a:rPr>
              <a:t>1. Các đối tượng bị xử phạt vi phạm hành chính bao gồm:</a:t>
            </a:r>
            <a:endParaRPr lang="vi-VN" sz="3200" b="0" i="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en-GB" sz="3200" b="0" i="0" dirty="0">
                <a:solidFill>
                  <a:srgbClr val="031739"/>
                </a:solidFill>
                <a:effectLst/>
                <a:latin typeface="Times New Roman" panose="02020603050405020304" pitchFamily="18" charset="0"/>
                <a:cs typeface="Times New Roman" panose="02020603050405020304" pitchFamily="18" charset="0"/>
              </a:rPr>
              <a:t>a. </a:t>
            </a:r>
            <a:r>
              <a:rPr lang="vi-VN" sz="3200" b="0" i="0" dirty="0">
                <a:solidFill>
                  <a:srgbClr val="031739"/>
                </a:solidFill>
                <a:effectLst/>
                <a:latin typeface="Times New Roman" panose="02020603050405020304" pitchFamily="18" charset="0"/>
                <a:cs typeface="Times New Roman" panose="02020603050405020304" pitchFamily="18" charset="0"/>
              </a:rPr>
              <a:t>Người </a:t>
            </a:r>
            <a:r>
              <a:rPr lang="vi-VN" sz="3200" b="1" i="0" dirty="0">
                <a:solidFill>
                  <a:srgbClr val="031739"/>
                </a:solidFill>
                <a:effectLst/>
                <a:latin typeface="Times New Roman" panose="02020603050405020304" pitchFamily="18" charset="0"/>
                <a:cs typeface="Times New Roman" panose="02020603050405020304" pitchFamily="18" charset="0"/>
              </a:rPr>
              <a:t>từ đủ 14 tuổi đến dưới 16 tuổi </a:t>
            </a:r>
            <a:r>
              <a:rPr lang="vi-VN" sz="3200" b="0" i="0" dirty="0">
                <a:solidFill>
                  <a:srgbClr val="031739"/>
                </a:solidFill>
                <a:effectLst/>
                <a:latin typeface="Times New Roman" panose="02020603050405020304" pitchFamily="18" charset="0"/>
                <a:cs typeface="Times New Roman" panose="02020603050405020304" pitchFamily="18" charset="0"/>
              </a:rPr>
              <a:t>bị xử phạt vi phạm hành chính về vi phạm hành chính do cố ý; </a:t>
            </a:r>
            <a:r>
              <a:rPr lang="vi-VN" sz="3200" b="1" i="0" dirty="0">
                <a:solidFill>
                  <a:srgbClr val="031739"/>
                </a:solidFill>
                <a:effectLst/>
                <a:latin typeface="Times New Roman" panose="02020603050405020304" pitchFamily="18" charset="0"/>
                <a:cs typeface="Times New Roman" panose="02020603050405020304" pitchFamily="18" charset="0"/>
              </a:rPr>
              <a:t>người từ đủ 16 tuổi trở lên </a:t>
            </a:r>
            <a:r>
              <a:rPr lang="vi-VN" sz="3200" b="0" i="0" dirty="0">
                <a:solidFill>
                  <a:srgbClr val="031739"/>
                </a:solidFill>
                <a:effectLst/>
                <a:latin typeface="Times New Roman" panose="02020603050405020304" pitchFamily="18" charset="0"/>
                <a:cs typeface="Times New Roman" panose="02020603050405020304" pitchFamily="18" charset="0"/>
              </a:rPr>
              <a:t>bị xử phạt vi phạm hành chính về mọi vi phạm hành chính.</a:t>
            </a:r>
            <a:endParaRPr lang="en-GB" sz="3200" b="0" i="0" dirty="0">
              <a:solidFill>
                <a:srgbClr val="031739"/>
              </a:solidFill>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v"/>
            </a:pPr>
            <a:r>
              <a:rPr lang="en-GB" sz="3200" b="1" dirty="0" err="1">
                <a:solidFill>
                  <a:srgbClr val="C00000"/>
                </a:solidFill>
                <a:latin typeface="Times New Roman" panose="02020603050405020304" pitchFamily="18" charset="0"/>
                <a:cs typeface="Times New Roman" panose="02020603050405020304" pitchFamily="18" charset="0"/>
              </a:rPr>
              <a:t>Điều</a:t>
            </a:r>
            <a:r>
              <a:rPr lang="en-GB" sz="3200" b="1" dirty="0">
                <a:solidFill>
                  <a:srgbClr val="C00000"/>
                </a:solidFill>
                <a:latin typeface="Times New Roman" panose="02020603050405020304" pitchFamily="18" charset="0"/>
                <a:cs typeface="Times New Roman" panose="02020603050405020304" pitchFamily="18" charset="0"/>
              </a:rPr>
              <a:t> 2 </a:t>
            </a:r>
            <a:r>
              <a:rPr lang="en-GB" sz="3200" b="1" dirty="0" err="1">
                <a:solidFill>
                  <a:srgbClr val="C00000"/>
                </a:solidFill>
                <a:latin typeface="Times New Roman" panose="02020603050405020304" pitchFamily="18" charset="0"/>
                <a:cs typeface="Times New Roman" panose="02020603050405020304" pitchFamily="18" charset="0"/>
              </a:rPr>
              <a:t>Luật</a:t>
            </a:r>
            <a:r>
              <a:rPr lang="en-GB" sz="3200" b="1" dirty="0">
                <a:solidFill>
                  <a:srgbClr val="C00000"/>
                </a:solidFill>
                <a:latin typeface="Times New Roman" panose="02020603050405020304" pitchFamily="18" charset="0"/>
                <a:cs typeface="Times New Roman" panose="02020603050405020304" pitchFamily="18" charset="0"/>
              </a:rPr>
              <a:t> XLVPHC</a:t>
            </a:r>
          </a:p>
          <a:p>
            <a:pPr marL="0" indent="0" algn="just">
              <a:lnSpc>
                <a:spcPct val="100000"/>
              </a:lnSpc>
              <a:buNone/>
            </a:pPr>
            <a:r>
              <a:rPr lang="en-GB" sz="3200" b="0" i="1" dirty="0">
                <a:solidFill>
                  <a:srgbClr val="031739"/>
                </a:solidFill>
                <a:effectLst/>
                <a:latin typeface="Times New Roman" panose="02020603050405020304" pitchFamily="18" charset="0"/>
                <a:cs typeface="Times New Roman" panose="02020603050405020304" pitchFamily="18" charset="0"/>
              </a:rPr>
              <a:t>15. N</a:t>
            </a:r>
            <a:r>
              <a:rPr lang="vi-VN" sz="3200" b="0" i="1" dirty="0">
                <a:solidFill>
                  <a:srgbClr val="031739"/>
                </a:solidFill>
                <a:effectLst/>
                <a:latin typeface="Times New Roman" panose="02020603050405020304" pitchFamily="18" charset="0"/>
                <a:cs typeface="Times New Roman" panose="02020603050405020304" pitchFamily="18" charset="0"/>
              </a:rPr>
              <a:t>gười không có năng lực trách nhiệm hành chính</a:t>
            </a:r>
            <a:r>
              <a:rPr lang="vi-VN" sz="3200" b="0" i="0" dirty="0">
                <a:solidFill>
                  <a:srgbClr val="031739"/>
                </a:solidFill>
                <a:effectLst/>
                <a:latin typeface="Times New Roman" panose="02020603050405020304" pitchFamily="18" charset="0"/>
                <a:cs typeface="Times New Roman" panose="02020603050405020304" pitchFamily="18" charset="0"/>
              </a:rPr>
              <a:t> là người thực hiện hành vi vi phạm hành chính trong khi </a:t>
            </a:r>
            <a:r>
              <a:rPr lang="vi-VN" sz="3200" b="1" i="0" dirty="0">
                <a:solidFill>
                  <a:srgbClr val="031739"/>
                </a:solidFill>
                <a:effectLst/>
                <a:latin typeface="Times New Roman" panose="02020603050405020304" pitchFamily="18" charset="0"/>
                <a:cs typeface="Times New Roman" panose="02020603050405020304" pitchFamily="18" charset="0"/>
              </a:rPr>
              <a:t>đang mắc bệnh tâm thần </a:t>
            </a:r>
            <a:r>
              <a:rPr lang="vi-VN" sz="3200" b="0" i="0" dirty="0">
                <a:solidFill>
                  <a:srgbClr val="031739"/>
                </a:solidFill>
                <a:effectLst/>
                <a:latin typeface="Times New Roman" panose="02020603050405020304" pitchFamily="18" charset="0"/>
                <a:cs typeface="Times New Roman" panose="02020603050405020304" pitchFamily="18" charset="0"/>
              </a:rPr>
              <a:t>hoặc một </a:t>
            </a:r>
            <a:r>
              <a:rPr lang="vi-VN" sz="3200" b="1" i="0" dirty="0">
                <a:solidFill>
                  <a:srgbClr val="031739"/>
                </a:solidFill>
                <a:effectLst/>
                <a:latin typeface="Times New Roman" panose="02020603050405020304" pitchFamily="18" charset="0"/>
                <a:cs typeface="Times New Roman" panose="02020603050405020304" pitchFamily="18" charset="0"/>
              </a:rPr>
              <a:t>bệnh khác làm mất khả năng nhận thức hoặc khả năng điều khiển hành vi của mình</a:t>
            </a:r>
            <a:r>
              <a:rPr lang="en-GB" sz="3200" b="1" i="0" dirty="0">
                <a:solidFill>
                  <a:srgbClr val="031739"/>
                </a:solidFill>
                <a:effectLst/>
                <a:latin typeface="Times New Roman" panose="02020603050405020304" pitchFamily="18" charset="0"/>
                <a:cs typeface="Times New Roman" panose="02020603050405020304" pitchFamily="18" charset="0"/>
              </a:rPr>
              <a:t>.</a:t>
            </a:r>
            <a:endParaRPr lang="vi-VN" sz="3200" b="1"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67472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BAA46-1916-BFD0-0367-ECCD12E38FF7}"/>
              </a:ext>
            </a:extLst>
          </p:cNvPr>
          <p:cNvSpPr>
            <a:spLocks noGrp="1"/>
          </p:cNvSpPr>
          <p:nvPr>
            <p:ph idx="1"/>
          </p:nvPr>
        </p:nvSpPr>
        <p:spPr>
          <a:xfrm>
            <a:off x="402771" y="304800"/>
            <a:ext cx="11342915" cy="6172199"/>
          </a:xfrm>
        </p:spPr>
        <p:txBody>
          <a:bodyPr>
            <a:normAutofit lnSpcReduction="10000"/>
          </a:bodyPr>
          <a:lstStyle/>
          <a:p>
            <a:pPr algn="just">
              <a:lnSpc>
                <a:spcPct val="112000"/>
              </a:lnSpc>
              <a:spcBef>
                <a:spcPts val="600"/>
              </a:spcBef>
              <a:spcAft>
                <a:spcPts val="600"/>
              </a:spcAft>
              <a:buFont typeface="Wingdings" panose="05000000000000000000" pitchFamily="2" charset="2"/>
              <a:buChar char="v"/>
            </a:pPr>
            <a:r>
              <a:rPr lang="vi-VN" sz="3200" b="1" i="0" u="none" strike="noStrike" dirty="0">
                <a:solidFill>
                  <a:srgbClr val="C00000"/>
                </a:solidFill>
                <a:effectLst/>
                <a:latin typeface="Times New Roman" panose="02020603050405020304" pitchFamily="18" charset="0"/>
                <a:cs typeface="Times New Roman" panose="02020603050405020304" pitchFamily="18" charset="0"/>
              </a:rPr>
              <a:t>Điều 21. Tình trạng không có năng lực trách nhiệm hình sự</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(BLHS 2015)</a:t>
            </a:r>
            <a:endParaRPr lang="en-GB" sz="3200" u="none" strike="noStrike" dirty="0">
              <a:solidFill>
                <a:srgbClr val="C00000"/>
              </a:solidFill>
              <a:latin typeface="Times New Roman" panose="02020603050405020304" pitchFamily="18" charset="0"/>
              <a:cs typeface="Times New Roman" panose="02020603050405020304" pitchFamily="18" charset="0"/>
            </a:endParaRPr>
          </a:p>
          <a:p>
            <a:pPr marL="0" indent="0" algn="just">
              <a:lnSpc>
                <a:spcPct val="112000"/>
              </a:lnSpc>
              <a:spcBef>
                <a:spcPts val="600"/>
              </a:spcBef>
              <a:spcAft>
                <a:spcPts val="600"/>
              </a:spcAft>
              <a:buNone/>
            </a:pPr>
            <a:r>
              <a:rPr lang="vi-VN" sz="3200" b="0" i="0" dirty="0">
                <a:solidFill>
                  <a:srgbClr val="000000"/>
                </a:solidFill>
                <a:effectLst/>
                <a:latin typeface="Times New Roman" panose="02020603050405020304" pitchFamily="18" charset="0"/>
                <a:cs typeface="Times New Roman" panose="02020603050405020304" pitchFamily="18" charset="0"/>
              </a:rPr>
              <a:t>Người thực hiện hành vi nguy hiểm cho xã hội </a:t>
            </a:r>
            <a:r>
              <a:rPr lang="vi-VN" sz="3200" b="1" i="0" dirty="0">
                <a:solidFill>
                  <a:srgbClr val="000000"/>
                </a:solidFill>
                <a:effectLst/>
                <a:latin typeface="Times New Roman" panose="02020603050405020304" pitchFamily="18" charset="0"/>
                <a:cs typeface="Times New Roman" panose="02020603050405020304" pitchFamily="18" charset="0"/>
              </a:rPr>
              <a:t>trong khi đang mắc bệnh tâm thần, một bệnh khác làm mất khả năng nhận thức hoặc khả năng điều khiển hành vi</a:t>
            </a:r>
            <a:r>
              <a:rPr lang="vi-VN" sz="3200" b="0" i="0" dirty="0">
                <a:solidFill>
                  <a:srgbClr val="000000"/>
                </a:solidFill>
                <a:effectLst/>
                <a:latin typeface="Times New Roman" panose="02020603050405020304" pitchFamily="18" charset="0"/>
                <a:cs typeface="Times New Roman" panose="02020603050405020304" pitchFamily="18" charset="0"/>
              </a:rPr>
              <a:t> của mình, thì không phải chịu trách nhiệm hình sự</a:t>
            </a:r>
            <a:r>
              <a:rPr lang="en-GB" sz="3200" b="0" i="0" dirty="0">
                <a:solidFill>
                  <a:srgbClr val="000000"/>
                </a:solidFill>
                <a:effectLst/>
                <a:latin typeface="Times New Roman" panose="02020603050405020304" pitchFamily="18" charset="0"/>
                <a:cs typeface="Times New Roman" panose="02020603050405020304" pitchFamily="18" charset="0"/>
              </a:rPr>
              <a:t>.</a:t>
            </a:r>
          </a:p>
          <a:p>
            <a:pPr algn="just">
              <a:lnSpc>
                <a:spcPct val="112000"/>
              </a:lnSpc>
              <a:spcBef>
                <a:spcPts val="600"/>
              </a:spcBef>
              <a:spcAft>
                <a:spcPts val="600"/>
              </a:spcAft>
              <a:buFont typeface="Wingdings" panose="05000000000000000000" pitchFamily="2" charset="2"/>
              <a:buChar char="v"/>
            </a:pP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Điều</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355. </a:t>
            </a: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Tội</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lạm</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dụng</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chức</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vụ</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quyền</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hạn</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chiếm</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đoạt</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tài</a:t>
            </a:r>
            <a:r>
              <a:rPr lang="en-GB" sz="3200" b="1" i="0" u="none" strike="noStrike" dirty="0">
                <a:solidFill>
                  <a:srgbClr val="C00000"/>
                </a:solidFill>
                <a:effectLst/>
                <a:latin typeface="Times New Roman" panose="02020603050405020304" pitchFamily="18" charset="0"/>
                <a:cs typeface="Times New Roman" panose="02020603050405020304" pitchFamily="18" charset="0"/>
              </a:rPr>
              <a:t> </a:t>
            </a:r>
            <a:r>
              <a:rPr lang="en-GB" sz="3200" b="1" i="0" u="none" strike="noStrike" dirty="0" err="1">
                <a:solidFill>
                  <a:srgbClr val="C00000"/>
                </a:solidFill>
                <a:effectLst/>
                <a:latin typeface="Times New Roman" panose="02020603050405020304" pitchFamily="18" charset="0"/>
                <a:cs typeface="Times New Roman" panose="02020603050405020304" pitchFamily="18" charset="0"/>
              </a:rPr>
              <a:t>sản</a:t>
            </a:r>
            <a:endParaRPr lang="en-GB" sz="3200" b="0" i="0" dirty="0">
              <a:solidFill>
                <a:srgbClr val="C00000"/>
              </a:solidFill>
              <a:effectLst/>
              <a:latin typeface="Times New Roman" panose="02020603050405020304" pitchFamily="18" charset="0"/>
              <a:cs typeface="Times New Roman" panose="02020603050405020304" pitchFamily="18" charset="0"/>
            </a:endParaRPr>
          </a:p>
          <a:p>
            <a:pPr marL="0" indent="0" algn="just">
              <a:lnSpc>
                <a:spcPct val="112000"/>
              </a:lnSpc>
              <a:spcBef>
                <a:spcPts val="600"/>
              </a:spcBef>
              <a:spcAft>
                <a:spcPts val="600"/>
              </a:spcAft>
              <a:buNone/>
            </a:pPr>
            <a:r>
              <a:rPr lang="vi-VN" sz="3200" b="0" i="0" dirty="0">
                <a:solidFill>
                  <a:srgbClr val="000000"/>
                </a:solidFill>
                <a:effectLst/>
                <a:latin typeface="Times New Roman" panose="02020603050405020304" pitchFamily="18" charset="0"/>
                <a:cs typeface="Times New Roman" panose="02020603050405020304" pitchFamily="18" charset="0"/>
              </a:rPr>
              <a:t>Người nào </a:t>
            </a:r>
            <a:r>
              <a:rPr lang="vi-VN" sz="3200" b="1" i="0" dirty="0">
                <a:solidFill>
                  <a:srgbClr val="000000"/>
                </a:solidFill>
                <a:effectLst/>
                <a:latin typeface="Times New Roman" panose="02020603050405020304" pitchFamily="18" charset="0"/>
                <a:cs typeface="Times New Roman" panose="02020603050405020304" pitchFamily="18" charset="0"/>
              </a:rPr>
              <a:t>lạm dụng chức vụ, quyền hạn </a:t>
            </a:r>
            <a:r>
              <a:rPr lang="vi-VN" sz="3200" b="0" i="0" dirty="0">
                <a:solidFill>
                  <a:srgbClr val="000000"/>
                </a:solidFill>
                <a:effectLst/>
                <a:latin typeface="Times New Roman" panose="02020603050405020304" pitchFamily="18" charset="0"/>
                <a:cs typeface="Times New Roman" panose="02020603050405020304" pitchFamily="18" charset="0"/>
              </a:rPr>
              <a:t>chiếm đoạt tài sản của người khác trị giá từ 2.000.000 đồng đến dưới 100.000.000 đồng hoặc dưới 2.000.000 đồng nhưng thuộc một trong các trường hợp sau đây, thì bị phạt tù từ 01 năm đến 06 năm</a:t>
            </a:r>
            <a:r>
              <a:rPr lang="en-GB" sz="3200" b="0" i="0" dirty="0">
                <a:solidFill>
                  <a:srgbClr val="000000"/>
                </a:solidFill>
                <a:effectLst/>
                <a:latin typeface="Times New Roman" panose="02020603050405020304" pitchFamily="18" charset="0"/>
                <a:cs typeface="Times New Roman" panose="02020603050405020304" pitchFamily="18" charset="0"/>
              </a:rPr>
              <a:t>.</a:t>
            </a:r>
          </a:p>
          <a:p>
            <a:pPr marL="0" indent="0" algn="just">
              <a:lnSpc>
                <a:spcPct val="112000"/>
              </a:lnSpc>
              <a:spcBef>
                <a:spcPts val="600"/>
              </a:spcBef>
              <a:spcAft>
                <a:spcPts val="600"/>
              </a:spcAft>
              <a:buNone/>
            </a:pPr>
            <a:endParaRPr lang="vi-VN" sz="3200" b="0" i="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12000"/>
              </a:lnSpc>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661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5C7D-9E0B-AC38-00D3-523095E149FA}"/>
              </a:ext>
            </a:extLst>
          </p:cNvPr>
          <p:cNvSpPr>
            <a:spLocks noGrp="1"/>
          </p:cNvSpPr>
          <p:nvPr>
            <p:ph type="title"/>
          </p:nvPr>
        </p:nvSpPr>
        <p:spPr>
          <a:xfrm>
            <a:off x="1069848" y="256032"/>
            <a:ext cx="10058400" cy="571282"/>
          </a:xfrm>
          <a:solidFill>
            <a:schemeClr val="accent1">
              <a:lumMod val="20000"/>
              <a:lumOff val="80000"/>
            </a:schemeClr>
          </a:solidFill>
        </p:spPr>
        <p:txBody>
          <a:bodyPr>
            <a:normAutofit/>
          </a:bodyPr>
          <a:lstStyle/>
          <a:p>
            <a:r>
              <a:rPr lang="en-GB" sz="3400" b="1" dirty="0">
                <a:solidFill>
                  <a:srgbClr val="C00000"/>
                </a:solidFill>
                <a:latin typeface="Times New Roman" panose="02020603050405020304" pitchFamily="18" charset="0"/>
                <a:cs typeface="Times New Roman" panose="02020603050405020304" pitchFamily="18" charset="0"/>
              </a:rPr>
              <a:t>d. </a:t>
            </a:r>
            <a:r>
              <a:rPr lang="en-GB" sz="3400" b="1" dirty="0" err="1">
                <a:solidFill>
                  <a:srgbClr val="C00000"/>
                </a:solidFill>
                <a:latin typeface="Times New Roman" panose="02020603050405020304" pitchFamily="18" charset="0"/>
                <a:cs typeface="Times New Roman" panose="02020603050405020304" pitchFamily="18" charset="0"/>
              </a:rPr>
              <a:t>Khách</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thể</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của</a:t>
            </a:r>
            <a:r>
              <a:rPr lang="en-GB" sz="3400" b="1" dirty="0">
                <a:solidFill>
                  <a:srgbClr val="C00000"/>
                </a:solidFill>
                <a:latin typeface="Times New Roman" panose="02020603050405020304" pitchFamily="18" charset="0"/>
                <a:cs typeface="Times New Roman" panose="02020603050405020304" pitchFamily="18" charset="0"/>
              </a:rPr>
              <a:t> VPPL</a:t>
            </a:r>
          </a:p>
        </p:txBody>
      </p:sp>
      <p:sp>
        <p:nvSpPr>
          <p:cNvPr id="3" name="Content Placeholder 2">
            <a:extLst>
              <a:ext uri="{FF2B5EF4-FFF2-40B4-BE49-F238E27FC236}">
                <a16:creationId xmlns:a16="http://schemas.microsoft.com/office/drawing/2014/main" id="{16018205-C599-60A7-8C89-C5BB8EB83233}"/>
              </a:ext>
            </a:extLst>
          </p:cNvPr>
          <p:cNvSpPr>
            <a:spLocks noGrp="1"/>
          </p:cNvSpPr>
          <p:nvPr>
            <p:ph idx="1"/>
          </p:nvPr>
        </p:nvSpPr>
        <p:spPr>
          <a:xfrm>
            <a:off x="522514" y="1088571"/>
            <a:ext cx="11364686" cy="5083629"/>
          </a:xfrm>
        </p:spPr>
        <p:txBody>
          <a:bodyPr>
            <a:normAutofit/>
          </a:bodyPr>
          <a:lstStyle/>
          <a:p>
            <a:pPr marL="0" indent="0" algn="just">
              <a:lnSpc>
                <a:spcPct val="150000"/>
              </a:lnSpc>
              <a:buNone/>
            </a:pPr>
            <a:r>
              <a:rPr lang="en-US" altLang="en-US" sz="3200" dirty="0" err="1">
                <a:latin typeface="Times New Roman" panose="02020603050405020304" pitchFamily="18" charset="0"/>
                <a:cs typeface="Times New Roman" panose="02020603050405020304" pitchFamily="18" charset="0"/>
              </a:rPr>
              <a:t>Là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những</a:t>
            </a:r>
            <a:r>
              <a:rPr lang="en-US" altLang="en-US" sz="3200" dirty="0">
                <a:latin typeface="Times New Roman" panose="02020603050405020304" pitchFamily="18" charset="0"/>
                <a:cs typeface="Times New Roman" panose="02020603050405020304" pitchFamily="18" charset="0"/>
              </a:rPr>
              <a:t> </a:t>
            </a:r>
            <a:r>
              <a:rPr lang="en-US" altLang="en-US" sz="3200" b="1" dirty="0" err="1">
                <a:solidFill>
                  <a:srgbClr val="0070C0"/>
                </a:solidFill>
                <a:latin typeface="Times New Roman" panose="02020603050405020304" pitchFamily="18" charset="0"/>
                <a:cs typeface="Times New Roman" panose="02020603050405020304" pitchFamily="18" charset="0"/>
              </a:rPr>
              <a:t>quan</a:t>
            </a:r>
            <a:r>
              <a:rPr lang="en-US" altLang="en-US" sz="3200" b="1" dirty="0">
                <a:solidFill>
                  <a:srgbClr val="0070C0"/>
                </a:solidFill>
                <a:latin typeface="Times New Roman" panose="02020603050405020304" pitchFamily="18" charset="0"/>
                <a:cs typeface="Times New Roman" panose="02020603050405020304" pitchFamily="18" charset="0"/>
              </a:rPr>
              <a:t> </a:t>
            </a:r>
            <a:r>
              <a:rPr lang="en-US" altLang="en-US" sz="3200" b="1" dirty="0" err="1">
                <a:solidFill>
                  <a:srgbClr val="0070C0"/>
                </a:solidFill>
                <a:latin typeface="Times New Roman" panose="02020603050405020304" pitchFamily="18" charset="0"/>
                <a:cs typeface="Times New Roman" panose="02020603050405020304" pitchFamily="18" charset="0"/>
              </a:rPr>
              <a:t>hệ</a:t>
            </a:r>
            <a:r>
              <a:rPr lang="en-US" altLang="en-US" sz="3200" b="1" dirty="0">
                <a:solidFill>
                  <a:srgbClr val="0070C0"/>
                </a:solidFill>
                <a:latin typeface="Times New Roman" panose="02020603050405020304" pitchFamily="18" charset="0"/>
                <a:cs typeface="Times New Roman" panose="02020603050405020304" pitchFamily="18" charset="0"/>
              </a:rPr>
              <a:t> </a:t>
            </a:r>
            <a:r>
              <a:rPr lang="en-US" altLang="en-US" sz="3200" b="1" dirty="0" err="1">
                <a:solidFill>
                  <a:srgbClr val="0070C0"/>
                </a:solidFill>
                <a:latin typeface="Times New Roman" panose="02020603050405020304" pitchFamily="18" charset="0"/>
                <a:cs typeface="Times New Roman" panose="02020603050405020304" pitchFamily="18" charset="0"/>
              </a:rPr>
              <a:t>xã</a:t>
            </a:r>
            <a:r>
              <a:rPr lang="en-US" altLang="en-US" sz="3200" b="1" dirty="0">
                <a:solidFill>
                  <a:srgbClr val="0070C0"/>
                </a:solidFill>
                <a:latin typeface="Times New Roman" panose="02020603050405020304" pitchFamily="18" charset="0"/>
                <a:cs typeface="Times New Roman" panose="02020603050405020304" pitchFamily="18" charset="0"/>
              </a:rPr>
              <a:t> </a:t>
            </a:r>
            <a:r>
              <a:rPr lang="en-US" altLang="en-US" sz="3200" b="1" dirty="0" err="1">
                <a:solidFill>
                  <a:srgbClr val="0070C0"/>
                </a:solidFill>
                <a:latin typeface="Times New Roman" panose="02020603050405020304" pitchFamily="18" charset="0"/>
                <a:cs typeface="Times New Roman" panose="02020603050405020304" pitchFamily="18" charset="0"/>
              </a:rPr>
              <a:t>hội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được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pháp</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luật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bảo</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vệ</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bị</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hành</a:t>
            </a:r>
            <a:r>
              <a:rPr lang="en-US" altLang="en-US" sz="3200" dirty="0">
                <a:latin typeface="Times New Roman" panose="02020603050405020304" pitchFamily="18" charset="0"/>
                <a:cs typeface="Times New Roman" panose="02020603050405020304" pitchFamily="18" charset="0"/>
              </a:rPr>
              <a:t> vi </a:t>
            </a:r>
            <a:r>
              <a:rPr lang="en-US" altLang="en-US" sz="3200" dirty="0" err="1">
                <a:latin typeface="Times New Roman" panose="02020603050405020304" pitchFamily="18" charset="0"/>
                <a:cs typeface="Times New Roman" panose="02020603050405020304" pitchFamily="18" charset="0"/>
              </a:rPr>
              <a:t>trái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pháp</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luật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xâm</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hại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hoặc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đe</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dọa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xâm</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hại</a:t>
            </a:r>
            <a:r>
              <a:rPr lang="en-US" altLang="en-US" sz="3200" dirty="0">
                <a:latin typeface="Times New Roman" panose="02020603050405020304" pitchFamily="18" charset="0"/>
                <a:cs typeface="Times New Roman" panose="02020603050405020304" pitchFamily="18" charset="0"/>
              </a:rPr>
              <a:t>.</a:t>
            </a:r>
          </a:p>
          <a:p>
            <a:pPr marL="0" indent="0" algn="just">
              <a:lnSpc>
                <a:spcPct val="150000"/>
              </a:lnSpc>
              <a:buNone/>
            </a:pPr>
            <a:r>
              <a:rPr lang="en-US" altLang="en-US" sz="3200" b="1" dirty="0" err="1">
                <a:solidFill>
                  <a:srgbClr val="C00000"/>
                </a:solidFill>
                <a:latin typeface="Times New Roman" panose="02020603050405020304" pitchFamily="18" charset="0"/>
                <a:cs typeface="Times New Roman" panose="02020603050405020304" pitchFamily="18" charset="0"/>
              </a:rPr>
              <a:t>Khách</a:t>
            </a:r>
            <a:r>
              <a:rPr lang="en-US" altLang="en-US" sz="3200" b="1" dirty="0">
                <a:solidFill>
                  <a:srgbClr val="C00000"/>
                </a:solidFill>
                <a:latin typeface="Times New Roman" panose="02020603050405020304" pitchFamily="18" charset="0"/>
                <a:cs typeface="Times New Roman" panose="02020603050405020304" pitchFamily="18" charset="0"/>
              </a:rPr>
              <a:t> </a:t>
            </a:r>
            <a:r>
              <a:rPr lang="en-US" altLang="en-US" sz="3200" b="1" dirty="0" err="1">
                <a:solidFill>
                  <a:srgbClr val="C00000"/>
                </a:solidFill>
                <a:latin typeface="Times New Roman" panose="02020603050405020304" pitchFamily="18" charset="0"/>
                <a:cs typeface="Times New Roman" panose="02020603050405020304" pitchFamily="18" charset="0"/>
              </a:rPr>
              <a:t>thể</a:t>
            </a:r>
            <a:r>
              <a:rPr lang="en-US" altLang="en-US" sz="3200" b="1" dirty="0">
                <a:solidFill>
                  <a:srgbClr val="C00000"/>
                </a:solidFill>
                <a:latin typeface="Times New Roman" panose="02020603050405020304" pitchFamily="18" charset="0"/>
                <a:cs typeface="Times New Roman" panose="02020603050405020304" pitchFamily="18" charset="0"/>
              </a:rPr>
              <a:t> </a:t>
            </a:r>
            <a:r>
              <a:rPr lang="en-US" altLang="en-US" sz="3200" b="1" dirty="0" err="1">
                <a:solidFill>
                  <a:srgbClr val="C00000"/>
                </a:solidFill>
                <a:latin typeface="Times New Roman" panose="02020603050405020304" pitchFamily="18" charset="0"/>
                <a:cs typeface="Times New Roman" panose="02020603050405020304" pitchFamily="18" charset="0"/>
              </a:rPr>
              <a:t>của</a:t>
            </a:r>
            <a:r>
              <a:rPr lang="en-US" altLang="en-US" sz="3200" b="1" dirty="0">
                <a:solidFill>
                  <a:srgbClr val="C00000"/>
                </a:solidFill>
                <a:latin typeface="Times New Roman" panose="02020603050405020304" pitchFamily="18" charset="0"/>
                <a:cs typeface="Times New Roman" panose="02020603050405020304" pitchFamily="18" charset="0"/>
              </a:rPr>
              <a:t> </a:t>
            </a:r>
            <a:r>
              <a:rPr lang="en-US" altLang="en-US" sz="3200" b="1" dirty="0" err="1">
                <a:solidFill>
                  <a:srgbClr val="C00000"/>
                </a:solidFill>
                <a:latin typeface="Times New Roman" panose="02020603050405020304" pitchFamily="18" charset="0"/>
                <a:cs typeface="Times New Roman" panose="02020603050405020304" pitchFamily="18" charset="0"/>
              </a:rPr>
              <a:t>tội</a:t>
            </a:r>
            <a:r>
              <a:rPr lang="en-US" altLang="en-US" sz="3200" b="1" dirty="0">
                <a:solidFill>
                  <a:srgbClr val="C00000"/>
                </a:solidFill>
                <a:latin typeface="Times New Roman" panose="02020603050405020304" pitchFamily="18" charset="0"/>
                <a:cs typeface="Times New Roman" panose="02020603050405020304" pitchFamily="18" charset="0"/>
              </a:rPr>
              <a:t> </a:t>
            </a:r>
            <a:r>
              <a:rPr lang="en-US" altLang="en-US" sz="3200" b="1" dirty="0" err="1">
                <a:solidFill>
                  <a:srgbClr val="C00000"/>
                </a:solidFill>
                <a:latin typeface="Times New Roman" panose="02020603050405020304" pitchFamily="18" charset="0"/>
                <a:cs typeface="Times New Roman" panose="02020603050405020304" pitchFamily="18" charset="0"/>
              </a:rPr>
              <a:t>giết</a:t>
            </a:r>
            <a:r>
              <a:rPr lang="en-US" altLang="en-US" sz="3200" b="1" dirty="0">
                <a:solidFill>
                  <a:srgbClr val="C00000"/>
                </a:solidFill>
                <a:latin typeface="Times New Roman" panose="02020603050405020304" pitchFamily="18" charset="0"/>
                <a:cs typeface="Times New Roman" panose="02020603050405020304" pitchFamily="18" charset="0"/>
              </a:rPr>
              <a:t> </a:t>
            </a:r>
            <a:r>
              <a:rPr lang="en-US" altLang="en-US" sz="3200" b="1" dirty="0" err="1">
                <a:solidFill>
                  <a:srgbClr val="C00000"/>
                </a:solidFill>
                <a:latin typeface="Times New Roman" panose="02020603050405020304" pitchFamily="18" charset="0"/>
                <a:cs typeface="Times New Roman" panose="02020603050405020304" pitchFamily="18" charset="0"/>
              </a:rPr>
              <a:t>người</a:t>
            </a:r>
            <a:r>
              <a:rPr lang="en-US" altLang="en-US" sz="3200" b="1" dirty="0">
                <a:solidFill>
                  <a:srgbClr val="C00000"/>
                </a:solidFill>
                <a:latin typeface="Times New Roman" panose="02020603050405020304" pitchFamily="18" charset="0"/>
                <a:cs typeface="Times New Roman" panose="02020603050405020304" pitchFamily="18" charset="0"/>
              </a:rPr>
              <a:t> </a:t>
            </a:r>
            <a:r>
              <a:rPr lang="en-US" altLang="en-US" sz="3200" b="1" dirty="0" err="1">
                <a:solidFill>
                  <a:srgbClr val="C00000"/>
                </a:solidFill>
                <a:latin typeface="Times New Roman" panose="02020603050405020304" pitchFamily="18" charset="0"/>
                <a:cs typeface="Times New Roman" panose="02020603050405020304" pitchFamily="18" charset="0"/>
              </a:rPr>
              <a:t>là</a:t>
            </a:r>
            <a:r>
              <a:rPr lang="en-US" altLang="en-US" sz="3200" b="1" dirty="0">
                <a:solidFill>
                  <a:srgbClr val="C00000"/>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altLang="en-US" sz="3200" dirty="0">
                <a:solidFill>
                  <a:srgbClr val="C00000"/>
                </a:solidFill>
                <a:latin typeface="Times New Roman" panose="02020603050405020304" pitchFamily="18" charset="0"/>
                <a:cs typeface="Times New Roman" panose="02020603050405020304" pitchFamily="18" charset="0"/>
              </a:rPr>
              <a:t>a. </a:t>
            </a:r>
            <a:r>
              <a:rPr lang="en-US" altLang="en-US" sz="3200" dirty="0" err="1">
                <a:solidFill>
                  <a:srgbClr val="C00000"/>
                </a:solidFill>
                <a:latin typeface="Times New Roman" panose="02020603050405020304" pitchFamily="18" charset="0"/>
                <a:cs typeface="Times New Roman" panose="02020603050405020304" pitchFamily="18" charset="0"/>
              </a:rPr>
              <a:t>Người</a:t>
            </a:r>
            <a:r>
              <a:rPr lang="en-US" altLang="en-US" sz="3200" dirty="0">
                <a:solidFill>
                  <a:srgbClr val="C00000"/>
                </a:solidFill>
                <a:latin typeface="Times New Roman" panose="02020603050405020304" pitchFamily="18" charset="0"/>
                <a:cs typeface="Times New Roman" panose="02020603050405020304" pitchFamily="18" charset="0"/>
              </a:rPr>
              <a:t> </a:t>
            </a:r>
            <a:r>
              <a:rPr lang="en-US" altLang="en-US" sz="3200" dirty="0" err="1">
                <a:solidFill>
                  <a:srgbClr val="C00000"/>
                </a:solidFill>
                <a:latin typeface="Times New Roman" panose="02020603050405020304" pitchFamily="18" charset="0"/>
                <a:cs typeface="Times New Roman" panose="02020603050405020304" pitchFamily="18" charset="0"/>
              </a:rPr>
              <a:t>bị</a:t>
            </a:r>
            <a:r>
              <a:rPr lang="en-US" altLang="en-US" sz="3200" dirty="0">
                <a:solidFill>
                  <a:srgbClr val="C00000"/>
                </a:solidFill>
                <a:latin typeface="Times New Roman" panose="02020603050405020304" pitchFamily="18" charset="0"/>
                <a:cs typeface="Times New Roman" panose="02020603050405020304" pitchFamily="18" charset="0"/>
              </a:rPr>
              <a:t> </a:t>
            </a:r>
            <a:r>
              <a:rPr lang="en-US" altLang="en-US" sz="3200" dirty="0" err="1">
                <a:solidFill>
                  <a:srgbClr val="C00000"/>
                </a:solidFill>
                <a:latin typeface="Times New Roman" panose="02020603050405020304" pitchFamily="18" charset="0"/>
                <a:cs typeface="Times New Roman" panose="02020603050405020304" pitchFamily="18" charset="0"/>
              </a:rPr>
              <a:t>giết</a:t>
            </a:r>
            <a:endParaRPr lang="en-US" altLang="en-US" sz="3200"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sz="3200" dirty="0">
                <a:solidFill>
                  <a:srgbClr val="C00000"/>
                </a:solidFill>
                <a:latin typeface="Times New Roman" panose="02020603050405020304" pitchFamily="18" charset="0"/>
                <a:cs typeface="Times New Roman" panose="02020603050405020304" pitchFamily="18" charset="0"/>
              </a:rPr>
              <a:t>b. </a:t>
            </a:r>
            <a:r>
              <a:rPr lang="en-US" altLang="en-US" sz="3200" dirty="0" err="1">
                <a:solidFill>
                  <a:srgbClr val="C00000"/>
                </a:solidFill>
                <a:latin typeface="Times New Roman" panose="02020603050405020304" pitchFamily="18" charset="0"/>
                <a:cs typeface="Times New Roman" panose="02020603050405020304" pitchFamily="18" charset="0"/>
              </a:rPr>
              <a:t>Quyền</a:t>
            </a:r>
            <a:r>
              <a:rPr lang="en-US" altLang="en-US" sz="3200" dirty="0">
                <a:solidFill>
                  <a:srgbClr val="C00000"/>
                </a:solidFill>
                <a:latin typeface="Times New Roman" panose="02020603050405020304" pitchFamily="18" charset="0"/>
                <a:cs typeface="Times New Roman" panose="02020603050405020304" pitchFamily="18" charset="0"/>
              </a:rPr>
              <a:t> </a:t>
            </a:r>
            <a:r>
              <a:rPr lang="en-US" altLang="en-US" sz="3200" dirty="0" err="1">
                <a:solidFill>
                  <a:srgbClr val="C00000"/>
                </a:solidFill>
                <a:latin typeface="Times New Roman" panose="02020603050405020304" pitchFamily="18" charset="0"/>
                <a:cs typeface="Times New Roman" panose="02020603050405020304" pitchFamily="18" charset="0"/>
              </a:rPr>
              <a:t>được</a:t>
            </a:r>
            <a:r>
              <a:rPr lang="en-US" altLang="en-US" sz="3200" dirty="0">
                <a:solidFill>
                  <a:srgbClr val="C00000"/>
                </a:solidFill>
                <a:latin typeface="Times New Roman" panose="02020603050405020304" pitchFamily="18" charset="0"/>
                <a:cs typeface="Times New Roman" panose="02020603050405020304" pitchFamily="18" charset="0"/>
              </a:rPr>
              <a:t> </a:t>
            </a:r>
            <a:r>
              <a:rPr lang="en-US" altLang="en-US" sz="3200" dirty="0" err="1">
                <a:solidFill>
                  <a:srgbClr val="C00000"/>
                </a:solidFill>
                <a:latin typeface="Times New Roman" panose="02020603050405020304" pitchFamily="18" charset="0"/>
                <a:cs typeface="Times New Roman" panose="02020603050405020304" pitchFamily="18" charset="0"/>
              </a:rPr>
              <a:t>tôn</a:t>
            </a:r>
            <a:r>
              <a:rPr lang="en-US" altLang="en-US" sz="3200" dirty="0">
                <a:solidFill>
                  <a:srgbClr val="C00000"/>
                </a:solidFill>
                <a:latin typeface="Times New Roman" panose="02020603050405020304" pitchFamily="18" charset="0"/>
                <a:cs typeface="Times New Roman" panose="02020603050405020304" pitchFamily="18" charset="0"/>
              </a:rPr>
              <a:t> </a:t>
            </a:r>
            <a:r>
              <a:rPr lang="en-US" altLang="en-US" sz="3200" dirty="0" err="1">
                <a:solidFill>
                  <a:srgbClr val="C00000"/>
                </a:solidFill>
                <a:latin typeface="Times New Roman" panose="02020603050405020304" pitchFamily="18" charset="0"/>
                <a:cs typeface="Times New Roman" panose="02020603050405020304" pitchFamily="18" charset="0"/>
              </a:rPr>
              <a:t>trọng</a:t>
            </a:r>
            <a:r>
              <a:rPr lang="en-US" altLang="en-US" sz="3200" dirty="0">
                <a:solidFill>
                  <a:srgbClr val="C00000"/>
                </a:solidFill>
                <a:latin typeface="Times New Roman" panose="02020603050405020304" pitchFamily="18" charset="0"/>
                <a:cs typeface="Times New Roman" panose="02020603050405020304" pitchFamily="18" charset="0"/>
              </a:rPr>
              <a:t> </a:t>
            </a:r>
            <a:r>
              <a:rPr lang="en-US" altLang="en-US" sz="3200" dirty="0" err="1">
                <a:solidFill>
                  <a:srgbClr val="C00000"/>
                </a:solidFill>
                <a:latin typeface="Times New Roman" panose="02020603050405020304" pitchFamily="18" charset="0"/>
                <a:cs typeface="Times New Roman" panose="02020603050405020304" pitchFamily="18" charset="0"/>
              </a:rPr>
              <a:t>và</a:t>
            </a:r>
            <a:r>
              <a:rPr lang="en-US" altLang="en-US" sz="3200" dirty="0">
                <a:solidFill>
                  <a:srgbClr val="C00000"/>
                </a:solidFill>
                <a:latin typeface="Times New Roman" panose="02020603050405020304" pitchFamily="18" charset="0"/>
                <a:cs typeface="Times New Roman" panose="02020603050405020304" pitchFamily="18" charset="0"/>
              </a:rPr>
              <a:t> </a:t>
            </a:r>
            <a:r>
              <a:rPr lang="en-US" altLang="en-US" sz="3200" dirty="0" err="1">
                <a:solidFill>
                  <a:srgbClr val="C00000"/>
                </a:solidFill>
                <a:latin typeface="Times New Roman" panose="02020603050405020304" pitchFamily="18" charset="0"/>
                <a:cs typeface="Times New Roman" panose="02020603050405020304" pitchFamily="18" charset="0"/>
              </a:rPr>
              <a:t>bảo</a:t>
            </a:r>
            <a:r>
              <a:rPr lang="en-US" altLang="en-US" sz="3200" dirty="0">
                <a:solidFill>
                  <a:srgbClr val="C00000"/>
                </a:solidFill>
                <a:latin typeface="Times New Roman" panose="02020603050405020304" pitchFamily="18" charset="0"/>
                <a:cs typeface="Times New Roman" panose="02020603050405020304" pitchFamily="18" charset="0"/>
              </a:rPr>
              <a:t> </a:t>
            </a:r>
            <a:r>
              <a:rPr lang="en-US" altLang="en-US" sz="3200" dirty="0" err="1">
                <a:solidFill>
                  <a:srgbClr val="C00000"/>
                </a:solidFill>
                <a:latin typeface="Times New Roman" panose="02020603050405020304" pitchFamily="18" charset="0"/>
                <a:cs typeface="Times New Roman" panose="02020603050405020304" pitchFamily="18" charset="0"/>
              </a:rPr>
              <a:t>vệ</a:t>
            </a:r>
            <a:r>
              <a:rPr lang="en-US" altLang="en-US" sz="3200" dirty="0">
                <a:solidFill>
                  <a:srgbClr val="C00000"/>
                </a:solidFill>
                <a:latin typeface="Times New Roman" panose="02020603050405020304" pitchFamily="18" charset="0"/>
                <a:cs typeface="Times New Roman" panose="02020603050405020304" pitchFamily="18" charset="0"/>
              </a:rPr>
              <a:t> </a:t>
            </a:r>
            <a:r>
              <a:rPr lang="en-US" altLang="en-US" sz="3200" dirty="0" err="1">
                <a:solidFill>
                  <a:srgbClr val="C00000"/>
                </a:solidFill>
                <a:latin typeface="Times New Roman" panose="02020603050405020304" pitchFamily="18" charset="0"/>
                <a:cs typeface="Times New Roman" panose="02020603050405020304" pitchFamily="18" charset="0"/>
              </a:rPr>
              <a:t>tính</a:t>
            </a:r>
            <a:r>
              <a:rPr lang="en-US" altLang="en-US" sz="3200" dirty="0">
                <a:solidFill>
                  <a:srgbClr val="C00000"/>
                </a:solidFill>
                <a:latin typeface="Times New Roman" panose="02020603050405020304" pitchFamily="18" charset="0"/>
                <a:cs typeface="Times New Roman" panose="02020603050405020304" pitchFamily="18" charset="0"/>
              </a:rPr>
              <a:t> </a:t>
            </a:r>
            <a:r>
              <a:rPr lang="en-US" altLang="en-US" sz="3200" dirty="0" err="1">
                <a:solidFill>
                  <a:srgbClr val="C00000"/>
                </a:solidFill>
                <a:latin typeface="Times New Roman" panose="02020603050405020304" pitchFamily="18" charset="0"/>
                <a:cs typeface="Times New Roman" panose="02020603050405020304" pitchFamily="18" charset="0"/>
              </a:rPr>
              <a:t>mạng</a:t>
            </a:r>
            <a:r>
              <a:rPr lang="en-US" altLang="en-US" sz="3200" dirty="0">
                <a:solidFill>
                  <a:srgbClr val="C00000"/>
                </a:solidFill>
                <a:latin typeface="Times New Roman" panose="02020603050405020304" pitchFamily="18" charset="0"/>
                <a:cs typeface="Times New Roman" panose="02020603050405020304" pitchFamily="18" charset="0"/>
              </a:rPr>
              <a:t> </a:t>
            </a:r>
            <a:r>
              <a:rPr lang="en-US" altLang="en-US" sz="3200" dirty="0" err="1">
                <a:solidFill>
                  <a:srgbClr val="C00000"/>
                </a:solidFill>
                <a:latin typeface="Times New Roman" panose="02020603050405020304" pitchFamily="18" charset="0"/>
                <a:cs typeface="Times New Roman" panose="02020603050405020304" pitchFamily="18" charset="0"/>
              </a:rPr>
              <a:t>của</a:t>
            </a:r>
            <a:r>
              <a:rPr lang="en-US" altLang="en-US" sz="3200" dirty="0">
                <a:solidFill>
                  <a:srgbClr val="C00000"/>
                </a:solidFill>
                <a:latin typeface="Times New Roman" panose="02020603050405020304" pitchFamily="18" charset="0"/>
                <a:cs typeface="Times New Roman" panose="02020603050405020304" pitchFamily="18" charset="0"/>
              </a:rPr>
              <a:t> con </a:t>
            </a:r>
            <a:r>
              <a:rPr lang="en-US" altLang="en-US" sz="3200" dirty="0" err="1">
                <a:solidFill>
                  <a:srgbClr val="C00000"/>
                </a:solidFill>
                <a:latin typeface="Times New Roman" panose="02020603050405020304" pitchFamily="18" charset="0"/>
                <a:cs typeface="Times New Roman" panose="02020603050405020304" pitchFamily="18" charset="0"/>
              </a:rPr>
              <a:t>người</a:t>
            </a:r>
            <a:endParaRPr lang="en-US" altLang="en-US" sz="3200"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sz="3200" dirty="0">
                <a:solidFill>
                  <a:srgbClr val="C00000"/>
                </a:solidFill>
                <a:latin typeface="Times New Roman" panose="02020603050405020304" pitchFamily="18" charset="0"/>
                <a:cs typeface="Times New Roman" panose="02020603050405020304" pitchFamily="18" charset="0"/>
              </a:rPr>
              <a:t>c. </a:t>
            </a:r>
            <a:r>
              <a:rPr lang="en-US" altLang="en-US" sz="3200" dirty="0" err="1">
                <a:solidFill>
                  <a:srgbClr val="C00000"/>
                </a:solidFill>
                <a:latin typeface="Times New Roman" panose="02020603050405020304" pitchFamily="18" charset="0"/>
                <a:cs typeface="Times New Roman" panose="02020603050405020304" pitchFamily="18" charset="0"/>
              </a:rPr>
              <a:t>Cả</a:t>
            </a:r>
            <a:r>
              <a:rPr lang="en-US" altLang="en-US" sz="3200" dirty="0">
                <a:solidFill>
                  <a:srgbClr val="C00000"/>
                </a:solidFill>
                <a:latin typeface="Times New Roman" panose="02020603050405020304" pitchFamily="18" charset="0"/>
                <a:cs typeface="Times New Roman" panose="02020603050405020304" pitchFamily="18" charset="0"/>
              </a:rPr>
              <a:t> a </a:t>
            </a:r>
            <a:r>
              <a:rPr lang="en-US" altLang="en-US" sz="3200" dirty="0" err="1">
                <a:solidFill>
                  <a:srgbClr val="C00000"/>
                </a:solidFill>
                <a:latin typeface="Times New Roman" panose="02020603050405020304" pitchFamily="18" charset="0"/>
                <a:cs typeface="Times New Roman" panose="02020603050405020304" pitchFamily="18" charset="0"/>
              </a:rPr>
              <a:t>và</a:t>
            </a:r>
            <a:r>
              <a:rPr lang="en-US" altLang="en-US" sz="3200" dirty="0">
                <a:solidFill>
                  <a:srgbClr val="C00000"/>
                </a:solidFill>
                <a:latin typeface="Times New Roman" panose="02020603050405020304" pitchFamily="18" charset="0"/>
                <a:cs typeface="Times New Roman" panose="02020603050405020304" pitchFamily="18" charset="0"/>
              </a:rPr>
              <a:t> b</a:t>
            </a:r>
          </a:p>
        </p:txBody>
      </p:sp>
    </p:spTree>
    <p:extLst>
      <p:ext uri="{BB962C8B-B14F-4D97-AF65-F5344CB8AC3E}">
        <p14:creationId xmlns:p14="http://schemas.microsoft.com/office/powerpoint/2010/main" val="37665728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6046-00DD-3CF1-BDBE-3E05BB98938E}"/>
              </a:ext>
            </a:extLst>
          </p:cNvPr>
          <p:cNvSpPr>
            <a:spLocks noGrp="1"/>
          </p:cNvSpPr>
          <p:nvPr>
            <p:ph type="title"/>
          </p:nvPr>
        </p:nvSpPr>
        <p:spPr>
          <a:xfrm>
            <a:off x="359229" y="120507"/>
            <a:ext cx="11549742" cy="484958"/>
          </a:xfrm>
        </p:spPr>
        <p:txBody>
          <a:bodyPr>
            <a:normAutofit fontScale="90000"/>
          </a:bodyPr>
          <a:lstStyle/>
          <a:p>
            <a:r>
              <a:rPr lang="en-GB" sz="3400" b="1" dirty="0">
                <a:solidFill>
                  <a:schemeClr val="tx1"/>
                </a:solidFill>
                <a:latin typeface="Times New Roman" panose="02020603050405020304" pitchFamily="18" charset="0"/>
                <a:cs typeface="Times New Roman" panose="02020603050405020304" pitchFamily="18" charset="0"/>
              </a:rPr>
              <a:t>5.1.4 </a:t>
            </a:r>
            <a:r>
              <a:rPr lang="en-GB" sz="3400" b="1" dirty="0" err="1">
                <a:solidFill>
                  <a:schemeClr val="tx1"/>
                </a:solidFill>
                <a:latin typeface="Times New Roman" panose="02020603050405020304" pitchFamily="18" charset="0"/>
                <a:cs typeface="Times New Roman" panose="02020603050405020304" pitchFamily="18" charset="0"/>
              </a:rPr>
              <a:t>Phân</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loại</a:t>
            </a:r>
            <a:r>
              <a:rPr lang="en-GB" sz="3400" b="1" dirty="0">
                <a:solidFill>
                  <a:schemeClr val="tx1"/>
                </a:solidFill>
                <a:latin typeface="Times New Roman" panose="02020603050405020304" pitchFamily="18" charset="0"/>
                <a:cs typeface="Times New Roman" panose="02020603050405020304" pitchFamily="18" charset="0"/>
              </a:rPr>
              <a:t> VPPL</a:t>
            </a:r>
          </a:p>
        </p:txBody>
      </p:sp>
      <p:sp>
        <p:nvSpPr>
          <p:cNvPr id="3" name="Content Placeholder 2">
            <a:extLst>
              <a:ext uri="{FF2B5EF4-FFF2-40B4-BE49-F238E27FC236}">
                <a16:creationId xmlns:a16="http://schemas.microsoft.com/office/drawing/2014/main" id="{E64DAF0D-CF8E-C07D-6DA6-5C0819828341}"/>
              </a:ext>
            </a:extLst>
          </p:cNvPr>
          <p:cNvSpPr>
            <a:spLocks noGrp="1"/>
          </p:cNvSpPr>
          <p:nvPr>
            <p:ph idx="1"/>
          </p:nvPr>
        </p:nvSpPr>
        <p:spPr>
          <a:xfrm>
            <a:off x="359229" y="605466"/>
            <a:ext cx="11549742" cy="5980391"/>
          </a:xfrm>
        </p:spPr>
        <p:txBody>
          <a:bodyPr/>
          <a:lstStyle/>
          <a:p>
            <a:pPr marL="0" indent="0">
              <a:buNone/>
            </a:pPr>
            <a:endParaRPr lang="en-GB"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7689374E-4B0E-A26F-ED4A-DD7AF966148D}"/>
              </a:ext>
            </a:extLst>
          </p:cNvPr>
          <p:cNvSpPr/>
          <p:nvPr/>
        </p:nvSpPr>
        <p:spPr>
          <a:xfrm>
            <a:off x="4457703" y="2873585"/>
            <a:ext cx="3374572" cy="1632857"/>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Times New Roman" panose="02020603050405020304" pitchFamily="18" charset="0"/>
                <a:cs typeface="Times New Roman" panose="02020603050405020304" pitchFamily="18" charset="0"/>
              </a:rPr>
              <a:t>Vi </a:t>
            </a:r>
            <a:r>
              <a:rPr lang="en-GB" sz="3200" b="1" dirty="0" err="1">
                <a:solidFill>
                  <a:schemeClr val="tx1"/>
                </a:solidFill>
                <a:latin typeface="Times New Roman" panose="02020603050405020304" pitchFamily="18" charset="0"/>
                <a:cs typeface="Times New Roman" panose="02020603050405020304" pitchFamily="18" charset="0"/>
              </a:rPr>
              <a:t>phạm</a:t>
            </a:r>
            <a:r>
              <a:rPr lang="en-GB" sz="3200" b="1" dirty="0">
                <a:solidFill>
                  <a:schemeClr val="tx1"/>
                </a:solidFill>
                <a:latin typeface="Times New Roman" panose="02020603050405020304" pitchFamily="18" charset="0"/>
                <a:cs typeface="Times New Roman" panose="02020603050405020304" pitchFamily="18" charset="0"/>
              </a:rPr>
              <a:t> </a:t>
            </a:r>
            <a:r>
              <a:rPr lang="en-GB" sz="3200" b="1" dirty="0" err="1">
                <a:solidFill>
                  <a:schemeClr val="tx1"/>
                </a:solidFill>
                <a:latin typeface="Times New Roman" panose="02020603050405020304" pitchFamily="18" charset="0"/>
                <a:cs typeface="Times New Roman" panose="02020603050405020304" pitchFamily="18" charset="0"/>
              </a:rPr>
              <a:t>pháp</a:t>
            </a:r>
            <a:r>
              <a:rPr lang="en-GB" sz="3200" b="1" dirty="0">
                <a:solidFill>
                  <a:schemeClr val="tx1"/>
                </a:solidFill>
                <a:latin typeface="Times New Roman" panose="02020603050405020304" pitchFamily="18" charset="0"/>
                <a:cs typeface="Times New Roman" panose="02020603050405020304" pitchFamily="18" charset="0"/>
              </a:rPr>
              <a:t> </a:t>
            </a:r>
            <a:r>
              <a:rPr lang="en-GB" sz="3200" b="1" dirty="0" err="1">
                <a:solidFill>
                  <a:schemeClr val="tx1"/>
                </a:solidFill>
                <a:latin typeface="Times New Roman" panose="02020603050405020304" pitchFamily="18" charset="0"/>
                <a:cs typeface="Times New Roman" panose="02020603050405020304" pitchFamily="18" charset="0"/>
              </a:rPr>
              <a:t>luật</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5" name="Arrow: Up 4">
            <a:extLst>
              <a:ext uri="{FF2B5EF4-FFF2-40B4-BE49-F238E27FC236}">
                <a16:creationId xmlns:a16="http://schemas.microsoft.com/office/drawing/2014/main" id="{2186C0D3-4914-E12A-0773-11EF550A6B89}"/>
              </a:ext>
            </a:extLst>
          </p:cNvPr>
          <p:cNvSpPr/>
          <p:nvPr/>
        </p:nvSpPr>
        <p:spPr>
          <a:xfrm>
            <a:off x="5921284" y="2300816"/>
            <a:ext cx="425087" cy="468085"/>
          </a:xfrm>
          <a:prstGeom prst="up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787B111D-1337-EDB7-F882-7F581D7475FF}"/>
              </a:ext>
            </a:extLst>
          </p:cNvPr>
          <p:cNvSpPr/>
          <p:nvPr/>
        </p:nvSpPr>
        <p:spPr>
          <a:xfrm>
            <a:off x="4054928" y="962906"/>
            <a:ext cx="4082143" cy="121451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Times New Roman" panose="02020603050405020304" pitchFamily="18" charset="0"/>
                <a:cs typeface="Times New Roman" panose="02020603050405020304" pitchFamily="18" charset="0"/>
              </a:rPr>
              <a:t>VI PHẠM PHÁP LUẬT DÂN SỰ </a:t>
            </a:r>
          </a:p>
        </p:txBody>
      </p:sp>
      <p:sp>
        <p:nvSpPr>
          <p:cNvPr id="8" name="Arrow: Left 7">
            <a:extLst>
              <a:ext uri="{FF2B5EF4-FFF2-40B4-BE49-F238E27FC236}">
                <a16:creationId xmlns:a16="http://schemas.microsoft.com/office/drawing/2014/main" id="{8BD964F8-DFDA-0C5B-1167-C93F7F8E57A4}"/>
              </a:ext>
            </a:extLst>
          </p:cNvPr>
          <p:cNvSpPr/>
          <p:nvPr/>
        </p:nvSpPr>
        <p:spPr>
          <a:xfrm>
            <a:off x="3804557" y="3570514"/>
            <a:ext cx="533400" cy="478972"/>
          </a:xfrm>
          <a:prstGeom prst="lef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87C977CA-A525-AFBD-514D-B23533F829C2}"/>
              </a:ext>
            </a:extLst>
          </p:cNvPr>
          <p:cNvSpPr/>
          <p:nvPr/>
        </p:nvSpPr>
        <p:spPr>
          <a:xfrm>
            <a:off x="359229" y="3124200"/>
            <a:ext cx="3298372" cy="1491343"/>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Times New Roman" panose="02020603050405020304" pitchFamily="18" charset="0"/>
                <a:cs typeface="Times New Roman" panose="02020603050405020304" pitchFamily="18" charset="0"/>
              </a:rPr>
              <a:t>VI PHẠM PHÁP LUẬT HÀNH CHÍNH</a:t>
            </a:r>
          </a:p>
        </p:txBody>
      </p:sp>
      <p:sp>
        <p:nvSpPr>
          <p:cNvPr id="11" name="Arrow: Right 10">
            <a:extLst>
              <a:ext uri="{FF2B5EF4-FFF2-40B4-BE49-F238E27FC236}">
                <a16:creationId xmlns:a16="http://schemas.microsoft.com/office/drawing/2014/main" id="{24F41D9B-E0AF-1D6B-46A4-C0DBA8FFBDF1}"/>
              </a:ext>
            </a:extLst>
          </p:cNvPr>
          <p:cNvSpPr/>
          <p:nvPr/>
        </p:nvSpPr>
        <p:spPr>
          <a:xfrm>
            <a:off x="8006448" y="3570514"/>
            <a:ext cx="522517" cy="478972"/>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01FE70ED-C614-F29E-BFBA-37A7DBC249D7}"/>
              </a:ext>
            </a:extLst>
          </p:cNvPr>
          <p:cNvSpPr/>
          <p:nvPr/>
        </p:nvSpPr>
        <p:spPr>
          <a:xfrm>
            <a:off x="8697685" y="3124200"/>
            <a:ext cx="3037113" cy="149134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Times New Roman" panose="02020603050405020304" pitchFamily="18" charset="0"/>
                <a:cs typeface="Times New Roman" panose="02020603050405020304" pitchFamily="18" charset="0"/>
              </a:rPr>
              <a:t>VI PHẠM PHÁP LUẬT </a:t>
            </a:r>
            <a:r>
              <a:rPr lang="vi-VN" sz="3200" b="1" dirty="0">
                <a:solidFill>
                  <a:schemeClr val="tx1"/>
                </a:solidFill>
                <a:latin typeface="Times New Roman" panose="02020603050405020304" pitchFamily="18" charset="0"/>
                <a:cs typeface="Times New Roman" panose="02020603050405020304" pitchFamily="18" charset="0"/>
              </a:rPr>
              <a:t>HÌNH SỰ</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13" name="Arrow: Down 12">
            <a:extLst>
              <a:ext uri="{FF2B5EF4-FFF2-40B4-BE49-F238E27FC236}">
                <a16:creationId xmlns:a16="http://schemas.microsoft.com/office/drawing/2014/main" id="{1CFE7E81-77BF-0BE2-F783-563B0A9D7A58}"/>
              </a:ext>
            </a:extLst>
          </p:cNvPr>
          <p:cNvSpPr/>
          <p:nvPr/>
        </p:nvSpPr>
        <p:spPr>
          <a:xfrm>
            <a:off x="5932714" y="4615543"/>
            <a:ext cx="413657" cy="408758"/>
          </a:xfrm>
          <a:prstGeom prst="down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a:extLst>
              <a:ext uri="{FF2B5EF4-FFF2-40B4-BE49-F238E27FC236}">
                <a16:creationId xmlns:a16="http://schemas.microsoft.com/office/drawing/2014/main" id="{67BE8E6E-73C9-398A-E3A7-846230B37A6C}"/>
              </a:ext>
            </a:extLst>
          </p:cNvPr>
          <p:cNvSpPr/>
          <p:nvPr/>
        </p:nvSpPr>
        <p:spPr>
          <a:xfrm>
            <a:off x="4201880" y="5197823"/>
            <a:ext cx="3935191" cy="1214512"/>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Times New Roman" panose="02020603050405020304" pitchFamily="18" charset="0"/>
                <a:cs typeface="Times New Roman" panose="02020603050405020304" pitchFamily="18" charset="0"/>
              </a:rPr>
              <a:t>VI PHẠM KỶ LUẬT NHÀ NƯỚC</a:t>
            </a:r>
          </a:p>
        </p:txBody>
      </p:sp>
    </p:spTree>
    <p:extLst>
      <p:ext uri="{BB962C8B-B14F-4D97-AF65-F5344CB8AC3E}">
        <p14:creationId xmlns:p14="http://schemas.microsoft.com/office/powerpoint/2010/main" val="251236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D1BD-214A-6782-687B-516137FD6D10}"/>
              </a:ext>
            </a:extLst>
          </p:cNvPr>
          <p:cNvSpPr>
            <a:spLocks noGrp="1"/>
          </p:cNvSpPr>
          <p:nvPr>
            <p:ph type="title"/>
          </p:nvPr>
        </p:nvSpPr>
        <p:spPr>
          <a:xfrm>
            <a:off x="674914" y="484632"/>
            <a:ext cx="10831286" cy="788997"/>
          </a:xfrm>
        </p:spPr>
        <p:txBody>
          <a:bodyPr>
            <a:normAutofit/>
          </a:bodyPr>
          <a:lstStyle/>
          <a:p>
            <a:r>
              <a:rPr lang="en-GB" sz="3200" b="1" i="1" dirty="0">
                <a:solidFill>
                  <a:schemeClr val="tx1"/>
                </a:solidFill>
                <a:latin typeface="Times New Roman" panose="02020603050405020304" pitchFamily="18" charset="0"/>
                <a:cs typeface="Times New Roman" panose="02020603050405020304" pitchFamily="18" charset="0"/>
              </a:rPr>
              <a:t>2.1.2 </a:t>
            </a:r>
            <a:r>
              <a:rPr lang="en-GB" sz="3200" b="1" i="1" dirty="0" err="1">
                <a:solidFill>
                  <a:schemeClr val="tx1"/>
                </a:solidFill>
                <a:latin typeface="Times New Roman" panose="02020603050405020304" pitchFamily="18" charset="0"/>
                <a:cs typeface="Times New Roman" panose="02020603050405020304" pitchFamily="18" charset="0"/>
              </a:rPr>
              <a:t>Tính</a:t>
            </a:r>
            <a:r>
              <a:rPr lang="en-GB" sz="3200" b="1" i="1" dirty="0">
                <a:solidFill>
                  <a:schemeClr val="tx1"/>
                </a:solidFill>
                <a:latin typeface="Times New Roman" panose="02020603050405020304" pitchFamily="18" charset="0"/>
                <a:cs typeface="Times New Roman" panose="02020603050405020304" pitchFamily="18" charset="0"/>
              </a:rPr>
              <a:t> </a:t>
            </a:r>
            <a:r>
              <a:rPr lang="en-GB" sz="3200" b="1" i="1" dirty="0" err="1">
                <a:solidFill>
                  <a:schemeClr val="tx1"/>
                </a:solidFill>
                <a:latin typeface="Times New Roman" panose="02020603050405020304" pitchFamily="18" charset="0"/>
                <a:cs typeface="Times New Roman" panose="02020603050405020304" pitchFamily="18" charset="0"/>
              </a:rPr>
              <a:t>xã</a:t>
            </a:r>
            <a:r>
              <a:rPr lang="en-GB" sz="3200" b="1" i="1" dirty="0">
                <a:solidFill>
                  <a:schemeClr val="tx1"/>
                </a:solidFill>
                <a:latin typeface="Times New Roman" panose="02020603050405020304" pitchFamily="18" charset="0"/>
                <a:cs typeface="Times New Roman" panose="02020603050405020304" pitchFamily="18" charset="0"/>
              </a:rPr>
              <a:t> </a:t>
            </a:r>
            <a:r>
              <a:rPr lang="en-GB" sz="3200" b="1" i="1" dirty="0" err="1">
                <a:solidFill>
                  <a:schemeClr val="tx1"/>
                </a:solidFill>
                <a:latin typeface="Times New Roman" panose="02020603050405020304" pitchFamily="18" charset="0"/>
                <a:cs typeface="Times New Roman" panose="02020603050405020304" pitchFamily="18" charset="0"/>
              </a:rPr>
              <a:t>hội</a:t>
            </a:r>
            <a:r>
              <a:rPr lang="en-GB" sz="3200" b="1" i="1" dirty="0">
                <a:solidFill>
                  <a:schemeClr val="tx1"/>
                </a:solidFill>
                <a:latin typeface="Times New Roman" panose="02020603050405020304" pitchFamily="18" charset="0"/>
                <a:cs typeface="Times New Roman" panose="02020603050405020304" pitchFamily="18" charset="0"/>
              </a:rPr>
              <a:t> </a:t>
            </a:r>
            <a:r>
              <a:rPr lang="en-GB" sz="3200" b="1" i="1" dirty="0" err="1">
                <a:solidFill>
                  <a:schemeClr val="tx1"/>
                </a:solidFill>
                <a:latin typeface="Times New Roman" panose="02020603050405020304" pitchFamily="18" charset="0"/>
                <a:cs typeface="Times New Roman" panose="02020603050405020304" pitchFamily="18" charset="0"/>
              </a:rPr>
              <a:t>của</a:t>
            </a:r>
            <a:r>
              <a:rPr lang="en-GB" sz="3200" b="1" i="1" dirty="0">
                <a:solidFill>
                  <a:schemeClr val="tx1"/>
                </a:solidFill>
                <a:latin typeface="Times New Roman" panose="02020603050405020304" pitchFamily="18" charset="0"/>
                <a:cs typeface="Times New Roman" panose="02020603050405020304" pitchFamily="18" charset="0"/>
              </a:rPr>
              <a:t> </a:t>
            </a:r>
            <a:r>
              <a:rPr lang="en-GB" sz="3200" b="1" i="1" dirty="0" err="1">
                <a:solidFill>
                  <a:schemeClr val="tx1"/>
                </a:solidFill>
                <a:latin typeface="Times New Roman" panose="02020603050405020304" pitchFamily="18" charset="0"/>
                <a:cs typeface="Times New Roman" panose="02020603050405020304" pitchFamily="18" charset="0"/>
              </a:rPr>
              <a:t>pháp</a:t>
            </a:r>
            <a:r>
              <a:rPr lang="en-GB" sz="3200" b="1" i="1" dirty="0">
                <a:solidFill>
                  <a:schemeClr val="tx1"/>
                </a:solidFill>
                <a:latin typeface="Times New Roman" panose="02020603050405020304" pitchFamily="18" charset="0"/>
                <a:cs typeface="Times New Roman" panose="02020603050405020304" pitchFamily="18" charset="0"/>
              </a:rPr>
              <a:t> </a:t>
            </a:r>
            <a:r>
              <a:rPr lang="en-GB" sz="3200" b="1" i="1" dirty="0" err="1">
                <a:solidFill>
                  <a:schemeClr val="tx1"/>
                </a:solidFill>
                <a:latin typeface="Times New Roman" panose="02020603050405020304" pitchFamily="18" charset="0"/>
                <a:cs typeface="Times New Roman" panose="02020603050405020304" pitchFamily="18" charset="0"/>
              </a:rPr>
              <a:t>luật</a:t>
            </a:r>
            <a:endParaRPr lang="en-GB"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DD23F9-50A9-ABDF-1EB9-2DB377BEAE8D}"/>
              </a:ext>
            </a:extLst>
          </p:cNvPr>
          <p:cNvSpPr>
            <a:spLocks noGrp="1"/>
          </p:cNvSpPr>
          <p:nvPr>
            <p:ph idx="1"/>
          </p:nvPr>
        </p:nvSpPr>
        <p:spPr>
          <a:xfrm>
            <a:off x="674914" y="1545771"/>
            <a:ext cx="10591800" cy="4626429"/>
          </a:xfrm>
        </p:spPr>
        <p:txBody>
          <a:bodyPr>
            <a:normAutofit/>
          </a:bodyPr>
          <a:lstStyle/>
          <a:p>
            <a:pPr marL="796925" indent="-457200" algn="just">
              <a:lnSpc>
                <a:spcPct val="150000"/>
              </a:lnSpc>
              <a:spcAft>
                <a:spcPts val="1200"/>
              </a:spcAft>
              <a:buClrTx/>
              <a:buSzPct val="80000"/>
              <a:buFont typeface="Wingdings" panose="05000000000000000000" pitchFamily="2" charset="2"/>
              <a:buChar char="q"/>
              <a:defRPr/>
            </a:pPr>
            <a:r>
              <a:rPr lang="en-US" sz="3600" dirty="0" err="1">
                <a:latin typeface="Times New Roman" panose="02020603050405020304" pitchFamily="18" charset="0"/>
                <a:cs typeface="Times New Roman" panose="02020603050405020304" pitchFamily="18" charset="0"/>
              </a:rPr>
              <a:t>Pháp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luật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thể</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hiện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trong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mục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đích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sự</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điều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chỉnh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pháp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luật</a:t>
            </a:r>
            <a:r>
              <a:rPr lang="en-US" sz="3600" dirty="0">
                <a:latin typeface="Times New Roman" panose="02020603050405020304" pitchFamily="18" charset="0"/>
                <a:cs typeface="Times New Roman" panose="02020603050405020304" pitchFamily="18" charset="0"/>
              </a:rPr>
              <a:t>.</a:t>
            </a:r>
          </a:p>
          <a:p>
            <a:pPr marL="796925" indent="-457200" algn="just">
              <a:lnSpc>
                <a:spcPct val="150000"/>
              </a:lnSpc>
              <a:spcAft>
                <a:spcPts val="1200"/>
              </a:spcAft>
              <a:buClrTx/>
              <a:buSzPct val="80000"/>
              <a:buFont typeface="Wingdings" panose="05000000000000000000" pitchFamily="2" charset="2"/>
              <a:buChar char="q"/>
              <a:defRPr/>
            </a:pPr>
            <a:r>
              <a:rPr lang="en-US" sz="3600" dirty="0" err="1">
                <a:latin typeface="Times New Roman" panose="02020603050405020304" pitchFamily="18" charset="0"/>
                <a:cs typeface="Times New Roman" panose="02020603050405020304" pitchFamily="18" charset="0"/>
              </a:rPr>
              <a:t>Pháp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luật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phản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ánh</a:t>
            </a:r>
            <a:r>
              <a:rPr lang="en-US" sz="3600" dirty="0">
                <a:latin typeface="Times New Roman" panose="02020603050405020304" pitchFamily="18" charset="0"/>
                <a:cs typeface="Times New Roman" panose="02020603050405020304" pitchFamily="18" charset="0"/>
              </a:rPr>
              <a:t> ý </a:t>
            </a:r>
            <a:r>
              <a:rPr lang="en-US" sz="3600" dirty="0" err="1">
                <a:latin typeface="Times New Roman" panose="02020603050405020304" pitchFamily="18" charset="0"/>
                <a:cs typeface="Times New Roman" panose="02020603050405020304" pitchFamily="18" charset="0"/>
              </a:rPr>
              <a:t>chí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chung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lợi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ích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chung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xã</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hội</a:t>
            </a:r>
            <a:r>
              <a:rPr lang="en-US"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129884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A654B-6C47-0F4D-3FF3-BA9061CDF991}"/>
              </a:ext>
            </a:extLst>
          </p:cNvPr>
          <p:cNvSpPr>
            <a:spLocks noGrp="1"/>
          </p:cNvSpPr>
          <p:nvPr>
            <p:ph idx="1"/>
          </p:nvPr>
        </p:nvSpPr>
        <p:spPr>
          <a:xfrm>
            <a:off x="391885" y="446315"/>
            <a:ext cx="11321143" cy="5725886"/>
          </a:xfrm>
        </p:spPr>
        <p:txBody>
          <a:bodyPr>
            <a:normAutofit lnSpcReduction="10000"/>
          </a:bodyPr>
          <a:lstStyle/>
          <a:p>
            <a:pPr algn="just" eaLnBrk="1" hangingPunct="1">
              <a:lnSpc>
                <a:spcPct val="112000"/>
              </a:lnSpc>
              <a:buFont typeface="Wingdings" panose="05000000000000000000" pitchFamily="2" charset="2"/>
              <a:buChar char="v"/>
            </a:pPr>
            <a:r>
              <a:rPr lang="en-US" altLang="vi-VN" sz="3200" b="1" i="1" dirty="0">
                <a:latin typeface="Times New Roman" panose="02020603050405020304" pitchFamily="18" charset="0"/>
                <a:cs typeface="Times New Roman" panose="02020603050405020304" pitchFamily="18" charset="0"/>
              </a:rPr>
              <a:t>Vi </a:t>
            </a:r>
            <a:r>
              <a:rPr lang="en-US" altLang="vi-VN" sz="3200" b="1" i="1" dirty="0" err="1">
                <a:latin typeface="Times New Roman" panose="02020603050405020304" pitchFamily="18" charset="0"/>
                <a:cs typeface="Times New Roman" panose="02020603050405020304" pitchFamily="18" charset="0"/>
              </a:rPr>
              <a:t>phạm</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hình</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sự</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tội</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phạm</a:t>
            </a:r>
            <a:r>
              <a:rPr lang="en-US" altLang="vi-VN" sz="3200" b="1" i="1" dirty="0">
                <a:latin typeface="Times New Roman" panose="02020603050405020304" pitchFamily="18" charset="0"/>
                <a:cs typeface="Times New Roman" panose="02020603050405020304" pitchFamily="18" charset="0"/>
              </a:rPr>
              <a: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nguy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hiểm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nhất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xã</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hội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được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trong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Bộ</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Hình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sự</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do </a:t>
            </a:r>
            <a:r>
              <a:rPr lang="en-US" altLang="vi-VN" sz="3200" dirty="0" err="1">
                <a:latin typeface="Times New Roman" panose="02020603050405020304" pitchFamily="18" charset="0"/>
                <a:cs typeface="Times New Roman" panose="02020603050405020304" pitchFamily="18" charset="0"/>
              </a:rPr>
              <a:t>người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có</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năng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lực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trách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nhiệm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hình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sự</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thực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hiện</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ví</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dụ</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phản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bội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quốc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giết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người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cướp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giật</a:t>
            </a:r>
            <a:r>
              <a:rPr lang="en-US" altLang="vi-VN" sz="3200" dirty="0">
                <a:latin typeface="Times New Roman" panose="02020603050405020304" pitchFamily="18" charset="0"/>
                <a:cs typeface="Times New Roman" panose="02020603050405020304" pitchFamily="18" charset="0"/>
              </a:rPr>
              <a:t>,…</a:t>
            </a:r>
          </a:p>
          <a:p>
            <a:pPr marL="0" indent="0" algn="just" eaLnBrk="1" hangingPunct="1">
              <a:lnSpc>
                <a:spcPct val="112000"/>
              </a:lnSpc>
              <a:buNone/>
            </a:pPr>
            <a:endParaRPr lang="en-US" altLang="vi-VN" sz="3200" dirty="0">
              <a:latin typeface="Times New Roman" panose="02020603050405020304" pitchFamily="18" charset="0"/>
              <a:cs typeface="Times New Roman" panose="02020603050405020304" pitchFamily="18" charset="0"/>
            </a:endParaRPr>
          </a:p>
          <a:p>
            <a:pPr algn="just" eaLnBrk="1" hangingPunct="1">
              <a:lnSpc>
                <a:spcPct val="112000"/>
              </a:lnSpc>
              <a:buFont typeface="Wingdings" panose="05000000000000000000" pitchFamily="2" charset="2"/>
              <a:buChar char="v"/>
            </a:pPr>
            <a:r>
              <a:rPr lang="en-US" altLang="vi-VN" sz="3200" b="1" i="1" dirty="0">
                <a:latin typeface="Times New Roman" panose="02020603050405020304" pitchFamily="18" charset="0"/>
                <a:cs typeface="Times New Roman" panose="02020603050405020304" pitchFamily="18" charset="0"/>
              </a:rPr>
              <a:t>Vi </a:t>
            </a:r>
            <a:r>
              <a:rPr lang="en-US" altLang="vi-VN" sz="3200" b="1" i="1" dirty="0" err="1">
                <a:latin typeface="Times New Roman" panose="02020603050405020304" pitchFamily="18" charset="0"/>
                <a:cs typeface="Times New Roman" panose="02020603050405020304" pitchFamily="18" charset="0"/>
              </a:rPr>
              <a:t>phạm</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hành</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chính</a:t>
            </a:r>
            <a:r>
              <a:rPr lang="en-US" altLang="vi-VN" sz="3200" b="1" i="1" dirty="0">
                <a:latin typeface="Times New Roman" panose="02020603050405020304" pitchFamily="18" charset="0"/>
                <a:cs typeface="Times New Roman" panose="02020603050405020304" pitchFamily="18" charset="0"/>
              </a:rPr>
              <a: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có</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mức</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độ</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nguy</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hiểm</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cho</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xã</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hội</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thấp</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hơn</a:t>
            </a:r>
            <a:r>
              <a:rPr lang="en-US" altLang="vi-VN" sz="3200" b="1" dirty="0">
                <a:latin typeface="Times New Roman" panose="02020603050405020304" pitchFamily="18" charset="0"/>
                <a:cs typeface="Times New Roman" panose="02020603050405020304" pitchFamily="18" charset="0"/>
              </a:rPr>
              <a:t> so </a:t>
            </a:r>
            <a:r>
              <a:rPr lang="en-US" altLang="vi-VN" sz="3200" b="1" dirty="0" err="1">
                <a:latin typeface="Times New Roman" panose="02020603050405020304" pitchFamily="18" charset="0"/>
                <a:cs typeface="Times New Roman" panose="02020603050405020304" pitchFamily="18" charset="0"/>
              </a:rPr>
              <a:t>với</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tội</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phạm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được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chính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ví</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dụ</a:t>
            </a:r>
            <a:r>
              <a:rPr lang="en-US" altLang="vi-VN" sz="3200" b="1"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xây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dựng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trái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phép</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phạm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về</a:t>
            </a:r>
            <a:r>
              <a:rPr lang="en-US" altLang="vi-VN" sz="3200" dirty="0">
                <a:latin typeface="Times New Roman" panose="02020603050405020304" pitchFamily="18" charset="0"/>
                <a:cs typeface="Times New Roman" panose="02020603050405020304" pitchFamily="18" charset="0"/>
              </a:rPr>
              <a:t> an </a:t>
            </a:r>
            <a:r>
              <a:rPr lang="en-US" altLang="vi-VN" sz="3200" dirty="0" err="1">
                <a:latin typeface="Times New Roman" panose="02020603050405020304" pitchFamily="18" charset="0"/>
                <a:cs typeface="Times New Roman" panose="02020603050405020304" pitchFamily="18" charset="0"/>
              </a:rPr>
              <a:t>toàn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giao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thông</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phạm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về</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đăng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ký</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hộ</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khẩu</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phạm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về</a:t>
            </a:r>
            <a:r>
              <a:rPr lang="en-US" altLang="vi-VN" sz="3200" dirty="0">
                <a:latin typeface="Times New Roman" panose="02020603050405020304" pitchFamily="18" charset="0"/>
                <a:cs typeface="Times New Roman" panose="02020603050405020304" pitchFamily="18" charset="0"/>
              </a:rPr>
              <a:t> an </a:t>
            </a:r>
            <a:r>
              <a:rPr lang="en-US" altLang="vi-VN" sz="3200" dirty="0" err="1">
                <a:latin typeface="Times New Roman" panose="02020603050405020304" pitchFamily="18" charset="0"/>
                <a:cs typeface="Times New Roman" panose="02020603050405020304" pitchFamily="18" charset="0"/>
              </a:rPr>
              <a:t>toàn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vệ</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sinh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thực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phẩm</a:t>
            </a:r>
            <a:r>
              <a:rPr lang="en-US" altLang="vi-VN" sz="3200" dirty="0">
                <a:latin typeface="Times New Roman" panose="02020603050405020304" pitchFamily="18" charset="0"/>
                <a:cs typeface="Times New Roman" panose="02020603050405020304" pitchFamily="18" charset="0"/>
              </a:rPr>
              <a:t>,…</a:t>
            </a:r>
          </a:p>
          <a:p>
            <a:pPr>
              <a:lnSpc>
                <a:spcPct val="112000"/>
              </a:lnSpc>
              <a:buFont typeface="Wingdings" panose="05000000000000000000" pitchFamily="2" charset="2"/>
              <a:buChar char="v"/>
            </a:pPr>
            <a:endParaRPr lang="en-GB" sz="3200" dirty="0">
              <a:latin typeface="Times New Roman" panose="02020603050405020304" pitchFamily="18" charset="0"/>
              <a:cs typeface="Times New Roman" panose="02020603050405020304" pitchFamily="18" charset="0"/>
            </a:endParaRPr>
          </a:p>
        </p:txBody>
      </p:sp>
      <p:sp>
        <p:nvSpPr>
          <p:cNvPr id="6" name="Arrow: Left-Right 5">
            <a:extLst>
              <a:ext uri="{FF2B5EF4-FFF2-40B4-BE49-F238E27FC236}">
                <a16:creationId xmlns:a16="http://schemas.microsoft.com/office/drawing/2014/main" id="{4D58C456-8F75-3790-89B9-BBB2F7D78A6D}"/>
              </a:ext>
            </a:extLst>
          </p:cNvPr>
          <p:cNvSpPr/>
          <p:nvPr/>
        </p:nvSpPr>
        <p:spPr>
          <a:xfrm>
            <a:off x="2525486" y="2612572"/>
            <a:ext cx="7772400" cy="337458"/>
          </a:xfrm>
          <a:prstGeom prst="lef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730988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AEAA2-86C9-430C-2985-C3055E23FC98}"/>
              </a:ext>
            </a:extLst>
          </p:cNvPr>
          <p:cNvSpPr>
            <a:spLocks noGrp="1"/>
          </p:cNvSpPr>
          <p:nvPr>
            <p:ph idx="1"/>
          </p:nvPr>
        </p:nvSpPr>
        <p:spPr>
          <a:xfrm>
            <a:off x="435428" y="337457"/>
            <a:ext cx="11223171" cy="5834743"/>
          </a:xfrm>
        </p:spPr>
        <p:txBody>
          <a:bodyPr>
            <a:normAutofit/>
          </a:bodyPr>
          <a:lstStyle/>
          <a:p>
            <a:pPr marL="0" indent="0" algn="just">
              <a:spcBef>
                <a:spcPts val="600"/>
              </a:spcBef>
              <a:spcAft>
                <a:spcPts val="600"/>
              </a:spcAft>
              <a:buNone/>
            </a:pPr>
            <a:r>
              <a:rPr lang="vi-VN" sz="3000" b="1" i="0" u="none" strike="noStrike" dirty="0">
                <a:solidFill>
                  <a:srgbClr val="C00000"/>
                </a:solidFill>
                <a:effectLst/>
                <a:latin typeface="Times New Roman" panose="02020603050405020304" pitchFamily="18" charset="0"/>
                <a:cs typeface="Times New Roman" panose="02020603050405020304" pitchFamily="18" charset="0"/>
              </a:rPr>
              <a:t>Điều 173. Tội trộm cắp tài sản</a:t>
            </a:r>
            <a:endParaRPr lang="vi-VN" sz="3000" b="0" i="0" dirty="0">
              <a:solidFill>
                <a:srgbClr val="C00000"/>
              </a:solidFill>
              <a:effectLst/>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1.Người nào trộm cắp tài sản của người khác trị giá từ 2.000.000 đồng đến dưới 50.000.000 đồng hoặc dưới 2.000.000 đồng nhưng thuộc một trong các trường hợp sau đây, thì bị phạt cải tạo không giam giữ đến 03 năm hoặc phạt tù từ 06 tháng đến 03 năm:</a:t>
            </a:r>
          </a:p>
          <a:p>
            <a:pPr marL="514350" indent="-514350" algn="just">
              <a:spcBef>
                <a:spcPts val="600"/>
              </a:spcBef>
              <a:spcAft>
                <a:spcPts val="600"/>
              </a:spcAft>
              <a:buAutoNum type="alphaLcParenR"/>
            </a:pPr>
            <a:r>
              <a:rPr lang="vi-VN" sz="3000" b="0" i="0" dirty="0">
                <a:solidFill>
                  <a:srgbClr val="000000"/>
                </a:solidFill>
                <a:effectLst/>
                <a:latin typeface="Times New Roman" panose="02020603050405020304" pitchFamily="18" charset="0"/>
                <a:cs typeface="Times New Roman" panose="02020603050405020304" pitchFamily="18" charset="0"/>
              </a:rPr>
              <a:t>Đã bị xử phạt vi phạm hành chính về hành vi chiếm đoạt tài sản mà còn vi phạm;</a:t>
            </a:r>
            <a:r>
              <a:rPr lang="en-GB" sz="3000" b="0" i="0" dirty="0">
                <a:solidFill>
                  <a:srgbClr val="000000"/>
                </a:solidFill>
                <a:effectLst/>
                <a:latin typeface="Times New Roman" panose="02020603050405020304" pitchFamily="18" charset="0"/>
                <a:cs typeface="Times New Roman" panose="02020603050405020304" pitchFamily="18" charset="0"/>
              </a:rPr>
              <a:t>…</a:t>
            </a:r>
          </a:p>
          <a:p>
            <a:pPr marL="0" indent="0" algn="just">
              <a:spcBef>
                <a:spcPts val="600"/>
              </a:spcBef>
              <a:spcAft>
                <a:spcPts val="600"/>
              </a:spcAft>
              <a:buNone/>
            </a:pPr>
            <a:endParaRPr lang="en-GB" sz="3000" b="0" i="0" dirty="0">
              <a:solidFill>
                <a:srgbClr val="000000"/>
              </a:solidFill>
              <a:effectLst/>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vi-VN" sz="3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GB" sz="3000" dirty="0">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BF866475-C8DF-D939-9BA2-C06F866361B4}"/>
              </a:ext>
            </a:extLst>
          </p:cNvPr>
          <p:cNvCxnSpPr/>
          <p:nvPr/>
        </p:nvCxnSpPr>
        <p:spPr>
          <a:xfrm flipH="1">
            <a:off x="3483429" y="3657600"/>
            <a:ext cx="2002971" cy="587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14E23536-3E4D-CE4D-374B-F77482B5FC2E}"/>
              </a:ext>
            </a:extLst>
          </p:cNvPr>
          <p:cNvCxnSpPr/>
          <p:nvPr/>
        </p:nvCxnSpPr>
        <p:spPr>
          <a:xfrm>
            <a:off x="5725886" y="3657600"/>
            <a:ext cx="2166257" cy="587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7C5007B-6B2C-B3EE-7FB6-19F730BBEBA7}"/>
              </a:ext>
            </a:extLst>
          </p:cNvPr>
          <p:cNvSpPr txBox="1"/>
          <p:nvPr/>
        </p:nvSpPr>
        <p:spPr>
          <a:xfrm>
            <a:off x="533400" y="4316187"/>
            <a:ext cx="4952999" cy="1015663"/>
          </a:xfrm>
          <a:prstGeom prst="rect">
            <a:avLst/>
          </a:prstGeom>
          <a:noFill/>
        </p:spPr>
        <p:txBody>
          <a:bodyPr wrap="square" rtlCol="0">
            <a:spAutoFit/>
          </a:bodyPr>
          <a:lstStyle/>
          <a:p>
            <a:pPr algn="ctr"/>
            <a:r>
              <a:rPr lang="en-GB" sz="3000" dirty="0" err="1">
                <a:solidFill>
                  <a:srgbClr val="0070C0"/>
                </a:solidFill>
                <a:latin typeface="Times New Roman" panose="02020603050405020304" pitchFamily="18" charset="0"/>
                <a:cs typeface="Times New Roman" panose="02020603050405020304" pitchFamily="18" charset="0"/>
              </a:rPr>
              <a:t>Dưới</a:t>
            </a:r>
            <a:r>
              <a:rPr lang="en-GB" sz="3000" dirty="0">
                <a:solidFill>
                  <a:srgbClr val="0070C0"/>
                </a:solidFill>
                <a:latin typeface="Times New Roman" panose="02020603050405020304" pitchFamily="18" charset="0"/>
                <a:cs typeface="Times New Roman" panose="02020603050405020304" pitchFamily="18" charset="0"/>
              </a:rPr>
              <a:t> 2 </a:t>
            </a:r>
            <a:r>
              <a:rPr lang="en-GB" sz="3000" dirty="0" err="1">
                <a:solidFill>
                  <a:srgbClr val="0070C0"/>
                </a:solidFill>
                <a:latin typeface="Times New Roman" panose="02020603050405020304" pitchFamily="18" charset="0"/>
                <a:cs typeface="Times New Roman" panose="02020603050405020304" pitchFamily="18" charset="0"/>
              </a:rPr>
              <a:t>triệu</a:t>
            </a:r>
            <a:r>
              <a:rPr lang="en-GB" sz="3000" dirty="0">
                <a:solidFill>
                  <a:srgbClr val="0070C0"/>
                </a:solidFill>
                <a:latin typeface="Times New Roman" panose="02020603050405020304" pitchFamily="18" charset="0"/>
                <a:cs typeface="Times New Roman" panose="02020603050405020304" pitchFamily="18" charset="0"/>
              </a:rPr>
              <a:t> : Vi </a:t>
            </a:r>
            <a:r>
              <a:rPr lang="en-GB" sz="3000" dirty="0" err="1">
                <a:solidFill>
                  <a:srgbClr val="0070C0"/>
                </a:solidFill>
                <a:latin typeface="Times New Roman" panose="02020603050405020304" pitchFamily="18" charset="0"/>
                <a:cs typeface="Times New Roman" panose="02020603050405020304" pitchFamily="18" charset="0"/>
              </a:rPr>
              <a:t>phạm</a:t>
            </a:r>
            <a:r>
              <a:rPr lang="en-GB" sz="3000" dirty="0">
                <a:solidFill>
                  <a:srgbClr val="0070C0"/>
                </a:solidFill>
                <a:latin typeface="Times New Roman" panose="02020603050405020304" pitchFamily="18" charset="0"/>
                <a:cs typeface="Times New Roman" panose="02020603050405020304" pitchFamily="18" charset="0"/>
              </a:rPr>
              <a:t> </a:t>
            </a:r>
            <a:r>
              <a:rPr lang="en-GB" sz="3000" dirty="0" err="1">
                <a:solidFill>
                  <a:srgbClr val="0070C0"/>
                </a:solidFill>
                <a:latin typeface="Times New Roman" panose="02020603050405020304" pitchFamily="18" charset="0"/>
                <a:cs typeface="Times New Roman" panose="02020603050405020304" pitchFamily="18" charset="0"/>
              </a:rPr>
              <a:t>hành</a:t>
            </a:r>
            <a:r>
              <a:rPr lang="en-GB" sz="3000" dirty="0">
                <a:solidFill>
                  <a:srgbClr val="0070C0"/>
                </a:solidFill>
                <a:latin typeface="Times New Roman" panose="02020603050405020304" pitchFamily="18" charset="0"/>
                <a:cs typeface="Times New Roman" panose="02020603050405020304" pitchFamily="18" charset="0"/>
              </a:rPr>
              <a:t> </a:t>
            </a:r>
            <a:r>
              <a:rPr lang="en-GB" sz="3000" dirty="0" err="1">
                <a:solidFill>
                  <a:srgbClr val="0070C0"/>
                </a:solidFill>
                <a:latin typeface="Times New Roman" panose="02020603050405020304" pitchFamily="18" charset="0"/>
                <a:cs typeface="Times New Roman" panose="02020603050405020304" pitchFamily="18" charset="0"/>
              </a:rPr>
              <a:t>chính</a:t>
            </a:r>
            <a:endParaRPr lang="en-GB" sz="3000" dirty="0">
              <a:solidFill>
                <a:srgbClr val="0070C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31B4A9E-B9E5-16F5-F3E9-7F2930301C6D}"/>
              </a:ext>
            </a:extLst>
          </p:cNvPr>
          <p:cNvSpPr txBox="1"/>
          <p:nvPr/>
        </p:nvSpPr>
        <p:spPr>
          <a:xfrm>
            <a:off x="7358742" y="4321240"/>
            <a:ext cx="4299857" cy="1477328"/>
          </a:xfrm>
          <a:prstGeom prst="rect">
            <a:avLst/>
          </a:prstGeom>
          <a:noFill/>
        </p:spPr>
        <p:txBody>
          <a:bodyPr wrap="square" rtlCol="0">
            <a:spAutoFit/>
          </a:bodyPr>
          <a:lstStyle/>
          <a:p>
            <a:pPr algn="just"/>
            <a:r>
              <a:rPr lang="en-GB" sz="3000" dirty="0" err="1">
                <a:solidFill>
                  <a:srgbClr val="0070C0"/>
                </a:solidFill>
                <a:latin typeface="Times New Roman" panose="02020603050405020304" pitchFamily="18" charset="0"/>
                <a:cs typeface="Times New Roman" panose="02020603050405020304" pitchFamily="18" charset="0"/>
              </a:rPr>
              <a:t>Từ</a:t>
            </a:r>
            <a:r>
              <a:rPr lang="en-GB" sz="3000" dirty="0">
                <a:solidFill>
                  <a:srgbClr val="0070C0"/>
                </a:solidFill>
                <a:latin typeface="Times New Roman" panose="02020603050405020304" pitchFamily="18" charset="0"/>
                <a:cs typeface="Times New Roman" panose="02020603050405020304" pitchFamily="18" charset="0"/>
              </a:rPr>
              <a:t> 2 </a:t>
            </a:r>
            <a:r>
              <a:rPr lang="en-GB" sz="3000" dirty="0" err="1">
                <a:solidFill>
                  <a:srgbClr val="0070C0"/>
                </a:solidFill>
                <a:latin typeface="Times New Roman" panose="02020603050405020304" pitchFamily="18" charset="0"/>
                <a:cs typeface="Times New Roman" panose="02020603050405020304" pitchFamily="18" charset="0"/>
              </a:rPr>
              <a:t>triệu</a:t>
            </a:r>
            <a:r>
              <a:rPr lang="en-GB" sz="3000" dirty="0">
                <a:solidFill>
                  <a:srgbClr val="0070C0"/>
                </a:solidFill>
                <a:latin typeface="Times New Roman" panose="02020603050405020304" pitchFamily="18" charset="0"/>
                <a:cs typeface="Times New Roman" panose="02020603050405020304" pitchFamily="18" charset="0"/>
              </a:rPr>
              <a:t> </a:t>
            </a:r>
            <a:r>
              <a:rPr lang="en-GB" sz="3000" dirty="0" err="1">
                <a:solidFill>
                  <a:srgbClr val="0070C0"/>
                </a:solidFill>
                <a:latin typeface="Times New Roman" panose="02020603050405020304" pitchFamily="18" charset="0"/>
                <a:cs typeface="Times New Roman" panose="02020603050405020304" pitchFamily="18" charset="0"/>
              </a:rPr>
              <a:t>đến</a:t>
            </a:r>
            <a:r>
              <a:rPr lang="en-GB" sz="3000" dirty="0">
                <a:solidFill>
                  <a:srgbClr val="0070C0"/>
                </a:solidFill>
                <a:latin typeface="Times New Roman" panose="02020603050405020304" pitchFamily="18" charset="0"/>
                <a:cs typeface="Times New Roman" panose="02020603050405020304" pitchFamily="18" charset="0"/>
              </a:rPr>
              <a:t> </a:t>
            </a:r>
            <a:r>
              <a:rPr lang="en-GB" sz="3000" dirty="0" err="1">
                <a:solidFill>
                  <a:srgbClr val="0070C0"/>
                </a:solidFill>
                <a:latin typeface="Times New Roman" panose="02020603050405020304" pitchFamily="18" charset="0"/>
                <a:cs typeface="Times New Roman" panose="02020603050405020304" pitchFamily="18" charset="0"/>
              </a:rPr>
              <a:t>dưới</a:t>
            </a:r>
            <a:r>
              <a:rPr lang="en-GB" sz="3000" dirty="0">
                <a:solidFill>
                  <a:srgbClr val="0070C0"/>
                </a:solidFill>
                <a:latin typeface="Times New Roman" panose="02020603050405020304" pitchFamily="18" charset="0"/>
                <a:cs typeface="Times New Roman" panose="02020603050405020304" pitchFamily="18" charset="0"/>
              </a:rPr>
              <a:t> 50 </a:t>
            </a:r>
            <a:r>
              <a:rPr lang="en-GB" sz="3000" dirty="0" err="1">
                <a:solidFill>
                  <a:srgbClr val="0070C0"/>
                </a:solidFill>
                <a:latin typeface="Times New Roman" panose="02020603050405020304" pitchFamily="18" charset="0"/>
                <a:cs typeface="Times New Roman" panose="02020603050405020304" pitchFamily="18" charset="0"/>
              </a:rPr>
              <a:t>triệu</a:t>
            </a:r>
            <a:r>
              <a:rPr lang="en-GB" sz="3000" dirty="0">
                <a:solidFill>
                  <a:srgbClr val="0070C0"/>
                </a:solidFill>
                <a:latin typeface="Times New Roman" panose="02020603050405020304" pitchFamily="18" charset="0"/>
                <a:cs typeface="Times New Roman" panose="02020603050405020304" pitchFamily="18" charset="0"/>
              </a:rPr>
              <a:t>: </a:t>
            </a:r>
            <a:r>
              <a:rPr lang="en-GB" sz="3000" dirty="0" err="1">
                <a:solidFill>
                  <a:srgbClr val="0070C0"/>
                </a:solidFill>
                <a:latin typeface="Times New Roman" panose="02020603050405020304" pitchFamily="18" charset="0"/>
                <a:cs typeface="Times New Roman" panose="02020603050405020304" pitchFamily="18" charset="0"/>
              </a:rPr>
              <a:t>Tội</a:t>
            </a:r>
            <a:r>
              <a:rPr lang="en-GB" sz="3000" dirty="0">
                <a:solidFill>
                  <a:srgbClr val="0070C0"/>
                </a:solidFill>
                <a:latin typeface="Times New Roman" panose="02020603050405020304" pitchFamily="18" charset="0"/>
                <a:cs typeface="Times New Roman" panose="02020603050405020304" pitchFamily="18" charset="0"/>
              </a:rPr>
              <a:t> </a:t>
            </a:r>
            <a:r>
              <a:rPr lang="en-GB" sz="3000" dirty="0" err="1">
                <a:solidFill>
                  <a:srgbClr val="0070C0"/>
                </a:solidFill>
                <a:latin typeface="Times New Roman" panose="02020603050405020304" pitchFamily="18" charset="0"/>
                <a:cs typeface="Times New Roman" panose="02020603050405020304" pitchFamily="18" charset="0"/>
              </a:rPr>
              <a:t>phạm</a:t>
            </a:r>
            <a:r>
              <a:rPr lang="en-GB" sz="3000" dirty="0">
                <a:solidFill>
                  <a:srgbClr val="0070C0"/>
                </a:solidFill>
                <a:latin typeface="Times New Roman" panose="02020603050405020304" pitchFamily="18" charset="0"/>
                <a:cs typeface="Times New Roman" panose="02020603050405020304" pitchFamily="18" charset="0"/>
              </a:rPr>
              <a:t> (Vi </a:t>
            </a:r>
            <a:r>
              <a:rPr lang="en-GB" sz="3000" dirty="0" err="1">
                <a:solidFill>
                  <a:srgbClr val="0070C0"/>
                </a:solidFill>
                <a:latin typeface="Times New Roman" panose="02020603050405020304" pitchFamily="18" charset="0"/>
                <a:cs typeface="Times New Roman" panose="02020603050405020304" pitchFamily="18" charset="0"/>
              </a:rPr>
              <a:t>phạm</a:t>
            </a:r>
            <a:r>
              <a:rPr lang="en-GB" sz="3000" dirty="0">
                <a:solidFill>
                  <a:srgbClr val="0070C0"/>
                </a:solidFill>
                <a:latin typeface="Times New Roman" panose="02020603050405020304" pitchFamily="18" charset="0"/>
                <a:cs typeface="Times New Roman" panose="02020603050405020304" pitchFamily="18" charset="0"/>
              </a:rPr>
              <a:t> </a:t>
            </a:r>
            <a:r>
              <a:rPr lang="en-GB" sz="3000" dirty="0" err="1">
                <a:solidFill>
                  <a:srgbClr val="0070C0"/>
                </a:solidFill>
                <a:latin typeface="Times New Roman" panose="02020603050405020304" pitchFamily="18" charset="0"/>
                <a:cs typeface="Times New Roman" panose="02020603050405020304" pitchFamily="18" charset="0"/>
              </a:rPr>
              <a:t>hình</a:t>
            </a:r>
            <a:r>
              <a:rPr lang="en-GB" sz="3000" dirty="0">
                <a:solidFill>
                  <a:srgbClr val="0070C0"/>
                </a:solidFill>
                <a:latin typeface="Times New Roman" panose="02020603050405020304" pitchFamily="18" charset="0"/>
                <a:cs typeface="Times New Roman" panose="02020603050405020304" pitchFamily="18" charset="0"/>
              </a:rPr>
              <a:t> </a:t>
            </a:r>
            <a:r>
              <a:rPr lang="en-GB" sz="3000" dirty="0" err="1">
                <a:solidFill>
                  <a:srgbClr val="0070C0"/>
                </a:solidFill>
                <a:latin typeface="Times New Roman" panose="02020603050405020304" pitchFamily="18" charset="0"/>
                <a:cs typeface="Times New Roman" panose="02020603050405020304" pitchFamily="18" charset="0"/>
              </a:rPr>
              <a:t>sự</a:t>
            </a:r>
            <a:r>
              <a:rPr lang="en-GB" sz="3000"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239864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046B5-7821-9F20-3841-4D86A13B17DA}"/>
              </a:ext>
            </a:extLst>
          </p:cNvPr>
          <p:cNvSpPr>
            <a:spLocks noGrp="1"/>
          </p:cNvSpPr>
          <p:nvPr>
            <p:ph idx="1"/>
          </p:nvPr>
        </p:nvSpPr>
        <p:spPr>
          <a:xfrm>
            <a:off x="446315" y="413657"/>
            <a:ext cx="11190514" cy="5812972"/>
          </a:xfrm>
        </p:spPr>
        <p:txBody>
          <a:bodyPr>
            <a:normAutofit/>
          </a:bodyPr>
          <a:lstStyle/>
          <a:p>
            <a:pPr algn="just" eaLnBrk="1" hangingPunct="1">
              <a:lnSpc>
                <a:spcPct val="112000"/>
              </a:lnSpc>
              <a:buFont typeface="Wingdings" panose="05000000000000000000" pitchFamily="2" charset="2"/>
              <a:buChar char="v"/>
            </a:pPr>
            <a:r>
              <a:rPr lang="en-US" altLang="vi-VN" sz="3200" b="1" i="1" dirty="0">
                <a:latin typeface="Times New Roman" panose="02020603050405020304" pitchFamily="18" charset="0"/>
                <a:cs typeface="Times New Roman" panose="02020603050405020304" pitchFamily="18" charset="0"/>
              </a:rPr>
              <a:t>Vi </a:t>
            </a:r>
            <a:r>
              <a:rPr lang="en-US" altLang="vi-VN" sz="3200" b="1" i="1" dirty="0" err="1">
                <a:latin typeface="Times New Roman" panose="02020603050405020304" pitchFamily="18" charset="0"/>
                <a:cs typeface="Times New Roman" panose="02020603050405020304" pitchFamily="18" charset="0"/>
              </a:rPr>
              <a:t>phạm</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dân</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sự</a:t>
            </a:r>
            <a:r>
              <a:rPr lang="en-US" altLang="vi-VN" sz="3200" b="1" i="1" dirty="0">
                <a:latin typeface="Times New Roman" panose="02020603050405020304" pitchFamily="18" charset="0"/>
                <a:cs typeface="Times New Roman" panose="02020603050405020304" pitchFamily="18" charset="0"/>
              </a:rPr>
              <a: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xâm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hại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tới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quan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hệ</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tài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sản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quan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hệ</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thân</a:t>
            </a:r>
            <a:r>
              <a:rPr lang="en-US" altLang="vi-VN" sz="3200" dirty="0">
                <a:latin typeface="Times New Roman" panose="02020603050405020304" pitchFamily="18" charset="0"/>
                <a:cs typeface="Times New Roman" panose="02020603050405020304" pitchFamily="18" charset="0"/>
              </a:rPr>
              <a:t> phi </a:t>
            </a:r>
            <a:r>
              <a:rPr lang="en-US" altLang="vi-VN" sz="3200" dirty="0" err="1">
                <a:latin typeface="Times New Roman" panose="02020603050405020304" pitchFamily="18" charset="0"/>
                <a:cs typeface="Times New Roman" panose="02020603050405020304" pitchFamily="18" charset="0"/>
              </a:rPr>
              <a:t>tài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sản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chủ</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yếu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được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trong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sự</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ví</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dụ</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phạm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hợp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đồng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sự</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xâm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giả</a:t>
            </a:r>
            <a:r>
              <a:rPr lang="en-US" altLang="vi-VN" sz="3200" dirty="0">
                <a:latin typeface="Times New Roman" panose="02020603050405020304" pitchFamily="18" charset="0"/>
                <a:cs typeface="Times New Roman" panose="02020603050405020304" pitchFamily="18" charset="0"/>
              </a:rPr>
              <a:t>, cha </a:t>
            </a:r>
            <a:r>
              <a:rPr lang="en-US" altLang="vi-VN" sz="3200" dirty="0" err="1">
                <a:latin typeface="Times New Roman" panose="02020603050405020304" pitchFamily="18" charset="0"/>
                <a:cs typeface="Times New Roman" panose="02020603050405020304" pitchFamily="18" charset="0"/>
              </a:rPr>
              <a:t>mẹ</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không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thực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hiện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nghĩa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vụ</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cấp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dưỡng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cho</a:t>
            </a:r>
            <a:r>
              <a:rPr lang="en-US" altLang="vi-VN" sz="3200" dirty="0">
                <a:latin typeface="Times New Roman" panose="02020603050405020304" pitchFamily="18" charset="0"/>
                <a:cs typeface="Times New Roman" panose="02020603050405020304" pitchFamily="18" charset="0"/>
              </a:rPr>
              <a:t> con </a:t>
            </a:r>
            <a:r>
              <a:rPr lang="en-US" altLang="vi-VN" sz="3200" dirty="0" err="1">
                <a:latin typeface="Times New Roman" panose="02020603050405020304" pitchFamily="18" charset="0"/>
                <a:cs typeface="Times New Roman" panose="02020603050405020304" pitchFamily="18" charset="0"/>
              </a:rPr>
              <a:t>chưa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thành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niên</a:t>
            </a:r>
            <a:r>
              <a:rPr lang="en-US" altLang="vi-VN" sz="3200" dirty="0">
                <a:latin typeface="Times New Roman" panose="02020603050405020304" pitchFamily="18" charset="0"/>
                <a:cs typeface="Times New Roman" panose="02020603050405020304" pitchFamily="18" charset="0"/>
              </a:rPr>
              <a:t>…</a:t>
            </a:r>
          </a:p>
          <a:p>
            <a:pPr marL="0" indent="0" algn="just" eaLnBrk="1" hangingPunct="1">
              <a:lnSpc>
                <a:spcPct val="112000"/>
              </a:lnSpc>
              <a:buNone/>
            </a:pPr>
            <a:endParaRPr lang="en-US" altLang="vi-VN" sz="3200" dirty="0">
              <a:latin typeface="Times New Roman" panose="02020603050405020304" pitchFamily="18" charset="0"/>
              <a:cs typeface="Times New Roman" panose="02020603050405020304" pitchFamily="18" charset="0"/>
            </a:endParaRPr>
          </a:p>
          <a:p>
            <a:pPr algn="just" eaLnBrk="1" hangingPunct="1">
              <a:lnSpc>
                <a:spcPct val="112000"/>
              </a:lnSpc>
              <a:buFont typeface="Wingdings" panose="05000000000000000000" pitchFamily="2" charset="2"/>
              <a:buChar char="v"/>
            </a:pPr>
            <a:r>
              <a:rPr lang="en-US" altLang="vi-VN" sz="3200" b="1" i="1" dirty="0">
                <a:latin typeface="Times New Roman" panose="02020603050405020304" pitchFamily="18" charset="0"/>
                <a:cs typeface="Times New Roman" panose="02020603050405020304" pitchFamily="18" charset="0"/>
              </a:rPr>
              <a:t>Vi </a:t>
            </a:r>
            <a:r>
              <a:rPr lang="en-US" altLang="vi-VN" sz="3200" b="1" i="1" dirty="0" err="1">
                <a:latin typeface="Times New Roman" panose="02020603050405020304" pitchFamily="18" charset="0"/>
                <a:cs typeface="Times New Roman" panose="02020603050405020304" pitchFamily="18" charset="0"/>
              </a:rPr>
              <a:t>phạm</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kỷ</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luật</a:t>
            </a:r>
            <a:r>
              <a:rPr lang="en-US" altLang="vi-VN" sz="3200" b="1" i="1" dirty="0">
                <a:latin typeface="Times New Roman" panose="02020603050405020304" pitchFamily="18" charset="0"/>
                <a:cs typeface="Times New Roman" panose="02020603050405020304" pitchFamily="18" charset="0"/>
              </a:rPr>
              <a: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những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xâm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kỷ</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đơn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vị</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cơ</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quan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nước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ví</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dụ</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nghỉ</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việc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không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có</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lý</a:t>
            </a:r>
            <a:r>
              <a:rPr lang="en-US" altLang="vi-VN" sz="3200" dirty="0">
                <a:latin typeface="Times New Roman" panose="02020603050405020304" pitchFamily="18" charset="0"/>
                <a:cs typeface="Times New Roman" panose="02020603050405020304" pitchFamily="18" charset="0"/>
              </a:rPr>
              <a:t> do, </a:t>
            </a:r>
            <a:r>
              <a:rPr lang="en-US" altLang="vi-VN" sz="3200" dirty="0" err="1">
                <a:latin typeface="Times New Roman" panose="02020603050405020304" pitchFamily="18" charset="0"/>
                <a:cs typeface="Times New Roman" panose="02020603050405020304" pitchFamily="18" charset="0"/>
              </a:rPr>
              <a:t>không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chấp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nội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việc</a:t>
            </a:r>
            <a:r>
              <a:rPr lang="en-US" altLang="vi-VN" sz="3200" dirty="0">
                <a:latin typeface="Times New Roman" panose="02020603050405020304" pitchFamily="18" charset="0"/>
                <a:cs typeface="Times New Roman" panose="02020603050405020304" pitchFamily="18" charset="0"/>
              </a:rPr>
              <a:t>,…</a:t>
            </a:r>
          </a:p>
        </p:txBody>
      </p:sp>
      <p:sp>
        <p:nvSpPr>
          <p:cNvPr id="4" name="Arrow: Quad 3">
            <a:extLst>
              <a:ext uri="{FF2B5EF4-FFF2-40B4-BE49-F238E27FC236}">
                <a16:creationId xmlns:a16="http://schemas.microsoft.com/office/drawing/2014/main" id="{6ED6B0FB-3415-22B0-9F3B-8F955506A6CA}"/>
              </a:ext>
            </a:extLst>
          </p:cNvPr>
          <p:cNvSpPr/>
          <p:nvPr/>
        </p:nvSpPr>
        <p:spPr>
          <a:xfrm>
            <a:off x="5181600" y="2971800"/>
            <a:ext cx="5595258" cy="696686"/>
          </a:xfrm>
          <a:prstGeom prst="quad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77761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BF05-C532-87A0-03CB-9A0C3081B0D4}"/>
              </a:ext>
            </a:extLst>
          </p:cNvPr>
          <p:cNvSpPr>
            <a:spLocks noGrp="1"/>
          </p:cNvSpPr>
          <p:nvPr>
            <p:ph type="title"/>
          </p:nvPr>
        </p:nvSpPr>
        <p:spPr>
          <a:xfrm>
            <a:off x="1066800" y="174171"/>
            <a:ext cx="10058400" cy="446315"/>
          </a:xfrm>
        </p:spPr>
        <p:txBody>
          <a:bodyPr>
            <a:normAutofit fontScale="90000"/>
          </a:bodyPr>
          <a:lstStyle/>
          <a:p>
            <a:r>
              <a:rPr lang="en-GB" sz="3400" b="1" dirty="0">
                <a:solidFill>
                  <a:schemeClr val="tx1"/>
                </a:solidFill>
                <a:latin typeface="Times New Roman" panose="02020603050405020304" pitchFamily="18" charset="0"/>
                <a:cs typeface="Times New Roman" panose="02020603050405020304" pitchFamily="18" charset="0"/>
              </a:rPr>
              <a:t>5.1.5 </a:t>
            </a:r>
            <a:r>
              <a:rPr lang="en-GB" sz="3400" b="1" dirty="0" err="1">
                <a:solidFill>
                  <a:schemeClr val="tx1"/>
                </a:solidFill>
                <a:latin typeface="Times New Roman" panose="02020603050405020304" pitchFamily="18" charset="0"/>
                <a:cs typeface="Times New Roman" panose="02020603050405020304" pitchFamily="18" charset="0"/>
              </a:rPr>
              <a:t>Nguyên</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nhân</a:t>
            </a:r>
            <a:r>
              <a:rPr lang="en-GB" sz="3400" b="1" dirty="0">
                <a:solidFill>
                  <a:schemeClr val="tx1"/>
                </a:solidFill>
                <a:latin typeface="Times New Roman" panose="02020603050405020304" pitchFamily="18" charset="0"/>
                <a:cs typeface="Times New Roman" panose="02020603050405020304" pitchFamily="18" charset="0"/>
              </a:rPr>
              <a:t> VPPL </a:t>
            </a:r>
            <a:r>
              <a:rPr lang="en-GB" sz="3400" b="1" dirty="0" err="1">
                <a:solidFill>
                  <a:schemeClr val="tx1"/>
                </a:solidFill>
                <a:latin typeface="Times New Roman" panose="02020603050405020304" pitchFamily="18" charset="0"/>
                <a:cs typeface="Times New Roman" panose="02020603050405020304" pitchFamily="18" charset="0"/>
              </a:rPr>
              <a:t>và</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giải</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pháp</a:t>
            </a:r>
            <a:r>
              <a:rPr lang="en-GB" sz="3400" b="1"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A5251EF-3288-5EA5-B6C3-35FCE9383FAF}"/>
              </a:ext>
            </a:extLst>
          </p:cNvPr>
          <p:cNvSpPr>
            <a:spLocks noGrp="1"/>
          </p:cNvSpPr>
          <p:nvPr>
            <p:ph idx="1"/>
          </p:nvPr>
        </p:nvSpPr>
        <p:spPr>
          <a:xfrm>
            <a:off x="272143" y="816429"/>
            <a:ext cx="11734800" cy="5693228"/>
          </a:xfrm>
        </p:spPr>
        <p:txBody>
          <a:bodyPr>
            <a:noAutofit/>
          </a:bodyPr>
          <a:lstStyle/>
          <a:p>
            <a:pPr algn="just" eaLnBrk="1" hangingPunct="1">
              <a:buFont typeface="Wingdings 3" panose="05040102010807070707" pitchFamily="18" charset="2"/>
              <a:buNone/>
            </a:pPr>
            <a:r>
              <a:rPr lang="en-US" altLang="vi-VN" sz="2600" b="1" dirty="0">
                <a:solidFill>
                  <a:srgbClr val="C00000"/>
                </a:solidFill>
                <a:latin typeface="Times New Roman" panose="02020603050405020304" pitchFamily="18" charset="0"/>
                <a:cs typeface="Times New Roman" panose="02020603050405020304" pitchFamily="18" charset="0"/>
              </a:rPr>
              <a:t>a. </a:t>
            </a:r>
            <a:r>
              <a:rPr lang="en-US" altLang="vi-VN" sz="2600" b="1" dirty="0" err="1">
                <a:solidFill>
                  <a:srgbClr val="C00000"/>
                </a:solidFill>
                <a:latin typeface="Times New Roman" panose="02020603050405020304" pitchFamily="18" charset="0"/>
                <a:cs typeface="Times New Roman" panose="02020603050405020304" pitchFamily="18" charset="0"/>
              </a:rPr>
              <a:t>Nguyên</a:t>
            </a:r>
            <a:r>
              <a:rPr lang="en-US" altLang="vi-VN" sz="2600" b="1" dirty="0">
                <a:solidFill>
                  <a:srgbClr val="C00000"/>
                </a:solidFill>
                <a:latin typeface="Times New Roman" panose="02020603050405020304" pitchFamily="18" charset="0"/>
                <a:cs typeface="Times New Roman" panose="02020603050405020304" pitchFamily="18" charset="0"/>
              </a:rPr>
              <a:t> </a:t>
            </a:r>
            <a:r>
              <a:rPr lang="en-US" altLang="vi-VN" sz="2600" b="1" dirty="0" err="1">
                <a:solidFill>
                  <a:srgbClr val="C00000"/>
                </a:solidFill>
                <a:latin typeface="Times New Roman" panose="02020603050405020304" pitchFamily="18" charset="0"/>
                <a:cs typeface="Times New Roman" panose="02020603050405020304" pitchFamily="18" charset="0"/>
              </a:rPr>
              <a:t>nhân</a:t>
            </a:r>
            <a:endParaRPr lang="en-US" altLang="vi-VN" sz="2600" b="1" dirty="0">
              <a:solidFill>
                <a:srgbClr val="C00000"/>
              </a:solidFill>
              <a:latin typeface="Times New Roman" panose="02020603050405020304" pitchFamily="18" charset="0"/>
              <a:cs typeface="Times New Roman" panose="02020603050405020304" pitchFamily="18" charset="0"/>
            </a:endParaRPr>
          </a:p>
          <a:p>
            <a:pPr algn="just" eaLnBrk="1" hangingPunct="1">
              <a:buFont typeface="Wingdings 3" panose="05040102010807070707" pitchFamily="18" charset="2"/>
              <a:buNone/>
            </a:pPr>
            <a:r>
              <a:rPr lang="en-US" altLang="vi-VN" sz="2600" dirty="0">
                <a:latin typeface="Times New Roman" panose="02020603050405020304" pitchFamily="18" charset="0"/>
                <a:cs typeface="Times New Roman" panose="02020603050405020304" pitchFamily="18" charset="0"/>
              </a:rPr>
              <a:t>- Do </a:t>
            </a:r>
            <a:r>
              <a:rPr lang="en-US" altLang="vi-VN" sz="2600" dirty="0" err="1">
                <a:latin typeface="Times New Roman" panose="02020603050405020304" pitchFamily="18" charset="0"/>
                <a:cs typeface="Times New Roman" panose="02020603050405020304" pitchFamily="18" charset="0"/>
              </a:rPr>
              <a:t>ảnh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hưởng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lối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sinh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lành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mạnh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từ</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nước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tới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nhất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niên</a:t>
            </a:r>
            <a:r>
              <a:rPr lang="en-US" altLang="vi-VN" sz="2600" dirty="0">
                <a:latin typeface="Times New Roman" panose="02020603050405020304" pitchFamily="18" charset="0"/>
                <a:cs typeface="Times New Roman" panose="02020603050405020304" pitchFamily="18" charset="0"/>
              </a:rPr>
              <a:t> ở </a:t>
            </a:r>
            <a:r>
              <a:rPr lang="en-US" altLang="vi-VN" sz="2600" dirty="0" err="1">
                <a:latin typeface="Times New Roman" panose="02020603050405020304" pitchFamily="18" charset="0"/>
                <a:cs typeface="Times New Roman" panose="02020603050405020304" pitchFamily="18" charset="0"/>
              </a:rPr>
              <a:t>nước</a:t>
            </a:r>
            <a:r>
              <a:rPr lang="en-US" altLang="vi-VN" sz="2600" dirty="0">
                <a:latin typeface="Times New Roman" panose="02020603050405020304" pitchFamily="18" charset="0"/>
                <a:cs typeface="Times New Roman" panose="02020603050405020304" pitchFamily="18" charset="0"/>
              </a:rPr>
              <a:t> ta. </a:t>
            </a:r>
          </a:p>
          <a:p>
            <a:pPr algn="just" eaLnBrk="1" hangingPunct="1">
              <a:buFont typeface="Wingdings 3" panose="05040102010807070707" pitchFamily="18" charset="2"/>
              <a:buNone/>
            </a:pPr>
            <a:r>
              <a:rPr lang="en-US" altLang="vi-VN" sz="2600" dirty="0">
                <a:latin typeface="Times New Roman" panose="02020603050405020304" pitchFamily="18" charset="0"/>
                <a:cs typeface="Times New Roman" panose="02020603050405020304" pitchFamily="18" charset="0"/>
              </a:rPr>
              <a:t>- Do </a:t>
            </a:r>
            <a:r>
              <a:rPr lang="en-US" altLang="vi-VN" sz="2600" dirty="0" err="1">
                <a:latin typeface="Times New Roman" panose="02020603050405020304" pitchFamily="18" charset="0"/>
                <a:cs typeface="Times New Roman" panose="02020603050405020304" pitchFamily="18" charset="0"/>
              </a:rPr>
              <a:t>sự</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chống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thế</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lực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thù</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địch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đối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mạng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cuộc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xây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dựng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chủ</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nghĩa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hội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chúng</a:t>
            </a:r>
            <a:r>
              <a:rPr lang="en-US" altLang="vi-VN" sz="2600" dirty="0">
                <a:latin typeface="Times New Roman" panose="02020603050405020304" pitchFamily="18" charset="0"/>
                <a:cs typeface="Times New Roman" panose="02020603050405020304" pitchFamily="18" charset="0"/>
              </a:rPr>
              <a:t> ta .</a:t>
            </a:r>
            <a:r>
              <a:rPr lang="en-US" altLang="vi-VN" sz="2600" i="1" dirty="0">
                <a:latin typeface="Times New Roman" panose="02020603050405020304" pitchFamily="18" charset="0"/>
                <a:cs typeface="Times New Roman" panose="02020603050405020304" pitchFamily="18" charset="0"/>
              </a:rPr>
              <a:t>..</a:t>
            </a:r>
            <a:endParaRPr lang="en-US" altLang="vi-VN" sz="2600" dirty="0">
              <a:latin typeface="Times New Roman" panose="02020603050405020304" pitchFamily="18" charset="0"/>
              <a:cs typeface="Times New Roman" panose="02020603050405020304" pitchFamily="18" charset="0"/>
            </a:endParaRPr>
          </a:p>
          <a:p>
            <a:pPr algn="just" eaLnBrk="1" hangingPunct="1">
              <a:buFont typeface="Wingdings 3" panose="05040102010807070707" pitchFamily="18" charset="2"/>
              <a:buNone/>
            </a:pPr>
            <a:r>
              <a:rPr lang="en-US" altLang="vi-VN" sz="2600" dirty="0">
                <a:latin typeface="Times New Roman" panose="02020603050405020304" pitchFamily="18" charset="0"/>
                <a:cs typeface="Times New Roman" panose="02020603050405020304" pitchFamily="18" charset="0"/>
              </a:rPr>
              <a:t>- Do </a:t>
            </a:r>
            <a:r>
              <a:rPr lang="en-US" altLang="vi-VN" sz="2600" dirty="0" err="1">
                <a:latin typeface="Times New Roman" panose="02020603050405020304" pitchFamily="18" charset="0"/>
                <a:cs typeface="Times New Roman" panose="02020603050405020304" pitchFamily="18" charset="0"/>
              </a:rPr>
              <a:t>sự</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yếu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kém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trong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quản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lý</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hội</a:t>
            </a:r>
            <a:r>
              <a:rPr lang="en-US" altLang="vi-VN" sz="2600" dirty="0">
                <a:latin typeface="Times New Roman" panose="02020603050405020304" pitchFamily="18" charset="0"/>
                <a:cs typeface="Times New Roman" panose="02020603050405020304" pitchFamily="18" charset="0"/>
              </a:rPr>
              <a:t>. </a:t>
            </a:r>
          </a:p>
          <a:p>
            <a:pPr algn="just" eaLnBrk="1" hangingPunct="1">
              <a:buFont typeface="Wingdings 3" panose="05040102010807070707" pitchFamily="18" charset="2"/>
              <a:buNone/>
            </a:pPr>
            <a:r>
              <a:rPr lang="en-US" altLang="vi-VN" sz="2600" dirty="0">
                <a:latin typeface="Times New Roman" panose="02020603050405020304" pitchFamily="18" charset="0"/>
                <a:cs typeface="Times New Roman" panose="02020603050405020304" pitchFamily="18" charset="0"/>
              </a:rPr>
              <a:t>- Do </a:t>
            </a:r>
            <a:r>
              <a:rPr lang="en-US" altLang="vi-VN" sz="2600" dirty="0" err="1">
                <a:latin typeface="Times New Roman" panose="02020603050405020304" pitchFamily="18" charset="0"/>
                <a:cs typeface="Times New Roman" panose="02020603050405020304" pitchFamily="18" charset="0"/>
              </a:rPr>
              <a:t>hệ</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thống</a:t>
            </a:r>
            <a:r>
              <a:rPr lang="en-US" altLang="vi-VN" sz="2600" dirty="0">
                <a:latin typeface="Times New Roman" panose="02020603050405020304" pitchFamily="18" charset="0"/>
                <a:cs typeface="Times New Roman" panose="02020603050405020304" pitchFamily="18" charset="0"/>
              </a:rPr>
              <a:t> PL </a:t>
            </a:r>
            <a:r>
              <a:rPr lang="en-US" altLang="vi-VN" sz="2600" dirty="0" err="1">
                <a:latin typeface="Times New Roman" panose="02020603050405020304" pitchFamily="18" charset="0"/>
                <a:cs typeface="Times New Roman" panose="02020603050405020304" pitchFamily="18" charset="0"/>
              </a:rPr>
              <a:t>nước</a:t>
            </a:r>
            <a:r>
              <a:rPr lang="en-US" altLang="vi-VN" sz="2600" dirty="0">
                <a:latin typeface="Times New Roman" panose="02020603050405020304" pitchFamily="18" charset="0"/>
                <a:cs typeface="Times New Roman" panose="02020603050405020304" pitchFamily="18" charset="0"/>
              </a:rPr>
              <a:t> ta </a:t>
            </a:r>
            <a:r>
              <a:rPr lang="en-US" altLang="vi-VN" sz="2600" dirty="0" err="1">
                <a:latin typeface="Times New Roman" panose="02020603050405020304" pitchFamily="18" charset="0"/>
                <a:cs typeface="Times New Roman" panose="02020603050405020304" pitchFamily="18" charset="0"/>
              </a:rPr>
              <a:t>chưa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thực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sự</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hoàn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thiện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đồng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bộ</a:t>
            </a:r>
            <a:r>
              <a:rPr lang="en-US" altLang="vi-VN" sz="2600" dirty="0">
                <a:latin typeface="Times New Roman" panose="02020603050405020304" pitchFamily="18" charset="0"/>
                <a:cs typeface="Times New Roman" panose="02020603050405020304" pitchFamily="18" charset="0"/>
              </a:rPr>
              <a:t>. </a:t>
            </a:r>
          </a:p>
          <a:p>
            <a:pPr algn="just" eaLnBrk="1" hangingPunct="1">
              <a:buFont typeface="Wingdings 3" panose="05040102010807070707" pitchFamily="18" charset="2"/>
              <a:buNone/>
            </a:pPr>
            <a:r>
              <a:rPr lang="en-US" altLang="vi-VN" sz="2600" dirty="0">
                <a:latin typeface="Times New Roman" panose="02020603050405020304" pitchFamily="18" charset="0"/>
                <a:cs typeface="Times New Roman" panose="02020603050405020304" pitchFamily="18" charset="0"/>
              </a:rPr>
              <a:t>- Do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giáo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dục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chính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trị</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đạo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đức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chưa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tốt</a:t>
            </a:r>
            <a:r>
              <a:rPr lang="en-US" altLang="vi-VN" sz="2600" dirty="0">
                <a:latin typeface="Times New Roman" panose="02020603050405020304" pitchFamily="18" charset="0"/>
                <a:cs typeface="Times New Roman" panose="02020603050405020304" pitchFamily="18" charset="0"/>
              </a:rPr>
              <a:t>. </a:t>
            </a:r>
          </a:p>
          <a:p>
            <a:pPr algn="just" eaLnBrk="1" hangingPunct="1">
              <a:buFont typeface="Wingdings 3" panose="05040102010807070707" pitchFamily="18" charset="2"/>
              <a:buNone/>
            </a:pP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Chất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lượng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động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kiểm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giám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đối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biện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lao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động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phối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lưu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tiêu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dùng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chưa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cao</a:t>
            </a:r>
            <a:r>
              <a:rPr lang="en-US" altLang="vi-VN" sz="2600" dirty="0">
                <a:latin typeface="Times New Roman" panose="02020603050405020304" pitchFamily="18" charset="0"/>
                <a:cs typeface="Times New Roman" panose="02020603050405020304" pitchFamily="18" charset="0"/>
              </a:rPr>
              <a:t>; </a:t>
            </a:r>
          </a:p>
          <a:p>
            <a:pPr algn="just" eaLnBrk="1" hangingPunct="1">
              <a:buFont typeface="Wingdings 3" panose="05040102010807070707" pitchFamily="18" charset="2"/>
              <a:buNone/>
            </a:pPr>
            <a:r>
              <a:rPr lang="en-US" altLang="vi-VN" sz="2600" dirty="0">
                <a:latin typeface="Times New Roman" panose="02020603050405020304" pitchFamily="18" charset="0"/>
                <a:cs typeface="Times New Roman" panose="02020603050405020304" pitchFamily="18" charset="0"/>
              </a:rPr>
              <a:t>- Do </a:t>
            </a:r>
            <a:r>
              <a:rPr lang="en-US" altLang="vi-VN" sz="2600" dirty="0" err="1">
                <a:latin typeface="Times New Roman" panose="02020603050405020304" pitchFamily="18" charset="0"/>
                <a:cs typeface="Times New Roman" panose="02020603050405020304" pitchFamily="18" charset="0"/>
              </a:rPr>
              <a:t>sự</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hậu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trong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nhận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thức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một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so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sự</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triển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chất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hội</a:t>
            </a:r>
            <a:r>
              <a:rPr lang="en-US" altLang="vi-VN" sz="2600" dirty="0">
                <a:latin typeface="Times New Roman" panose="02020603050405020304" pitchFamily="18" charset="0"/>
                <a:cs typeface="Times New Roman" panose="02020603050405020304" pitchFamily="18" charset="0"/>
              </a:rPr>
              <a:t>.</a:t>
            </a:r>
          </a:p>
          <a:p>
            <a:pPr marL="0" indent="0">
              <a:buNone/>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6231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B95A-F301-F338-2CBA-44EF1DEAB9D0}"/>
              </a:ext>
            </a:extLst>
          </p:cNvPr>
          <p:cNvSpPr>
            <a:spLocks noGrp="1"/>
          </p:cNvSpPr>
          <p:nvPr>
            <p:ph type="title"/>
          </p:nvPr>
        </p:nvSpPr>
        <p:spPr>
          <a:xfrm>
            <a:off x="1066800" y="158061"/>
            <a:ext cx="10058400" cy="418882"/>
          </a:xfrm>
        </p:spPr>
        <p:txBody>
          <a:bodyPr>
            <a:normAutofit fontScale="90000"/>
          </a:bodyPr>
          <a:lstStyle/>
          <a:p>
            <a:r>
              <a:rPr lang="en-GB" sz="3200" b="1" dirty="0">
                <a:solidFill>
                  <a:srgbClr val="C00000"/>
                </a:solidFill>
                <a:latin typeface="Times New Roman" panose="02020603050405020304" pitchFamily="18" charset="0"/>
                <a:cs typeface="Times New Roman" panose="02020603050405020304" pitchFamily="18" charset="0"/>
              </a:rPr>
              <a:t>b. </a:t>
            </a:r>
            <a:r>
              <a:rPr lang="en-GB" sz="3200" b="1" dirty="0" err="1">
                <a:solidFill>
                  <a:srgbClr val="C00000"/>
                </a:solidFill>
                <a:latin typeface="Times New Roman" panose="02020603050405020304" pitchFamily="18" charset="0"/>
                <a:cs typeface="Times New Roman" panose="02020603050405020304" pitchFamily="18" charset="0"/>
              </a:rPr>
              <a:t>Giải</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pháp</a:t>
            </a:r>
            <a:endParaRPr lang="en-GB"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B0A5B-CC13-EE1C-ACEC-BA919D74F686}"/>
              </a:ext>
            </a:extLst>
          </p:cNvPr>
          <p:cNvSpPr>
            <a:spLocks noGrp="1"/>
          </p:cNvSpPr>
          <p:nvPr>
            <p:ph idx="1"/>
          </p:nvPr>
        </p:nvSpPr>
        <p:spPr>
          <a:xfrm>
            <a:off x="293914" y="576943"/>
            <a:ext cx="11636829" cy="5954486"/>
          </a:xfrm>
        </p:spPr>
        <p:txBody>
          <a:bodyPr>
            <a:noAutofit/>
          </a:bodyPr>
          <a:lstStyle/>
          <a:p>
            <a:pPr algn="just" eaLnBrk="1" hangingPunct="1"/>
            <a:r>
              <a:rPr lang="en-US" altLang="vi-VN" sz="2600" dirty="0" err="1">
                <a:latin typeface="Times New Roman" panose="02020603050405020304" pitchFamily="18" charset="0"/>
                <a:cs typeface="Times New Roman" panose="02020603050405020304" pitchFamily="18" charset="0"/>
              </a:rPr>
              <a:t>Tiến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hành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quản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lý</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nước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quản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lý</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hội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bằng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ngừng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tăng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cường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chế</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hội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chủ</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nghĩa</a:t>
            </a:r>
            <a:r>
              <a:rPr lang="en-US" altLang="vi-VN" sz="2600" dirty="0">
                <a:latin typeface="Times New Roman" panose="02020603050405020304" pitchFamily="18" charset="0"/>
                <a:cs typeface="Times New Roman" panose="02020603050405020304" pitchFamily="18" charset="0"/>
              </a:rPr>
              <a:t>. </a:t>
            </a:r>
          </a:p>
          <a:p>
            <a:pPr algn="just" eaLnBrk="1" hangingPunct="1"/>
            <a:r>
              <a:rPr lang="en-US" altLang="vi-VN" sz="2600" dirty="0" err="1">
                <a:latin typeface="Times New Roman" panose="02020603050405020304" pitchFamily="18" charset="0"/>
                <a:cs typeface="Times New Roman" panose="02020603050405020304" pitchFamily="18" charset="0"/>
              </a:rPr>
              <a:t>Tăng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cường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kiểm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giám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việc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thực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hiện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hiện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xử</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lý</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kịp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hiện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tượng</a:t>
            </a:r>
            <a:r>
              <a:rPr lang="en-US" altLang="vi-VN" sz="2600" dirty="0">
                <a:latin typeface="Times New Roman" panose="02020603050405020304" pitchFamily="18" charset="0"/>
                <a:cs typeface="Times New Roman" panose="02020603050405020304" pitchFamily="18" charset="0"/>
              </a:rPr>
              <a:t> vi </a:t>
            </a:r>
            <a:r>
              <a:rPr lang="en-US" altLang="vi-VN" sz="2600" dirty="0" err="1">
                <a:latin typeface="Times New Roman" panose="02020603050405020304" pitchFamily="18" charset="0"/>
                <a:cs typeface="Times New Roman" panose="02020603050405020304" pitchFamily="18" charset="0"/>
              </a:rPr>
              <a:t>phạm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 </a:t>
            </a:r>
          </a:p>
          <a:p>
            <a:pPr algn="just" eaLnBrk="1" hangingPunct="1"/>
            <a:r>
              <a:rPr lang="en-US" altLang="vi-VN" sz="2600" dirty="0" err="1">
                <a:latin typeface="Times New Roman" panose="02020603050405020304" pitchFamily="18" charset="0"/>
                <a:cs typeface="Times New Roman" panose="02020603050405020304" pitchFamily="18" charset="0"/>
              </a:rPr>
              <a:t>Kiện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toàn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cố</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cơ</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quan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bảo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vệ</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như</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an, </a:t>
            </a:r>
            <a:r>
              <a:rPr lang="en-US" altLang="vi-VN" sz="2600" dirty="0" err="1">
                <a:latin typeface="Times New Roman" panose="02020603050405020304" pitchFamily="18" charset="0"/>
                <a:cs typeface="Times New Roman" panose="02020603050405020304" pitchFamily="18" charset="0"/>
              </a:rPr>
              <a:t>kiểm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tòa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án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tư</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i="1"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để</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cơ</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quan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này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đẩy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đủ</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năng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thực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hiện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chức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năng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nhiệm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vụ</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mình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đấu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hiệu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xử</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lý</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nghiêm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minh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mọi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hành</a:t>
            </a:r>
            <a:r>
              <a:rPr lang="en-US" altLang="vi-VN" sz="2600" dirty="0">
                <a:latin typeface="Times New Roman" panose="02020603050405020304" pitchFamily="18" charset="0"/>
                <a:cs typeface="Times New Roman" panose="02020603050405020304" pitchFamily="18" charset="0"/>
              </a:rPr>
              <a:t> vi </a:t>
            </a:r>
            <a:r>
              <a:rPr lang="en-US" altLang="vi-VN" sz="2600" dirty="0" err="1">
                <a:latin typeface="Times New Roman" panose="02020603050405020304" pitchFamily="18" charset="0"/>
                <a:cs typeface="Times New Roman" panose="02020603050405020304" pitchFamily="18" charset="0"/>
              </a:rPr>
              <a:t>vi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phạm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 </a:t>
            </a:r>
          </a:p>
          <a:p>
            <a:pPr algn="just" eaLnBrk="1" hangingPunct="1"/>
            <a:r>
              <a:rPr lang="en-US" altLang="vi-VN" sz="2600" dirty="0" err="1">
                <a:latin typeface="Times New Roman" panose="02020603050405020304" pitchFamily="18" charset="0"/>
                <a:cs typeface="Times New Roman" panose="02020603050405020304" pitchFamily="18" charset="0"/>
              </a:rPr>
              <a:t>Tạo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mọi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điều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kiện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để</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chức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cũng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như</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mọi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tích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cực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tham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việc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đấu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phòng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chống</a:t>
            </a:r>
            <a:r>
              <a:rPr lang="en-US" altLang="vi-VN" sz="2600" dirty="0">
                <a:latin typeface="Times New Roman" panose="02020603050405020304" pitchFamily="18" charset="0"/>
                <a:cs typeface="Times New Roman" panose="02020603050405020304" pitchFamily="18" charset="0"/>
              </a:rPr>
              <a:t> vi </a:t>
            </a:r>
            <a:r>
              <a:rPr lang="en-US" altLang="vi-VN" sz="2600" dirty="0" err="1">
                <a:latin typeface="Times New Roman" panose="02020603050405020304" pitchFamily="18" charset="0"/>
                <a:cs typeface="Times New Roman" panose="02020603050405020304" pitchFamily="18" charset="0"/>
              </a:rPr>
              <a:t>phạm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a:t>
            </a:r>
          </a:p>
          <a:p>
            <a:pPr algn="just" eaLnBrk="1" hangingPunct="1"/>
            <a:r>
              <a:rPr lang="en-US" altLang="vi-VN" sz="2600" dirty="0" err="1">
                <a:latin typeface="Times New Roman" panose="02020603050405020304" pitchFamily="18" charset="0"/>
                <a:cs typeface="Times New Roman" panose="02020603050405020304" pitchFamily="18" charset="0"/>
              </a:rPr>
              <a:t>Tạo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ra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môi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trường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hội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tập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thể</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đình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lành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mạnh</a:t>
            </a:r>
            <a:r>
              <a:rPr lang="en-US" altLang="vi-VN" sz="2600" dirty="0">
                <a:latin typeface="Times New Roman" panose="02020603050405020304" pitchFamily="18" charset="0"/>
                <a:cs typeface="Times New Roman" panose="02020603050405020304" pitchFamily="18" charset="0"/>
              </a:rPr>
              <a:t>, an </a:t>
            </a:r>
            <a:r>
              <a:rPr lang="en-US" altLang="vi-VN" sz="2600" dirty="0" err="1">
                <a:latin typeface="Times New Roman" panose="02020603050405020304" pitchFamily="18" charset="0"/>
                <a:cs typeface="Times New Roman" panose="02020603050405020304" pitchFamily="18" charset="0"/>
              </a:rPr>
              <a:t>toàn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mang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tính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văn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cao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tạo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ra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những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hoàn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cảnh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điều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kiện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tốt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để</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mọi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cơ</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hội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huy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những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tốt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tích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cực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loại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trừ</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tiêu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cực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xấu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ra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khỏi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hội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tiến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tới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xây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dựng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một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hội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còn</a:t>
            </a:r>
            <a:r>
              <a:rPr lang="en-US" altLang="vi-VN" sz="2600" dirty="0">
                <a:latin typeface="Times New Roman" panose="02020603050405020304" pitchFamily="18" charset="0"/>
                <a:cs typeface="Times New Roman" panose="02020603050405020304" pitchFamily="18" charset="0"/>
              </a:rPr>
              <a:t> vi </a:t>
            </a:r>
            <a:r>
              <a:rPr lang="en-US" altLang="vi-VN" sz="2600" dirty="0" err="1">
                <a:latin typeface="Times New Roman" panose="02020603050405020304" pitchFamily="18" charset="0"/>
                <a:cs typeface="Times New Roman" panose="02020603050405020304" pitchFamily="18" charset="0"/>
              </a:rPr>
              <a:t>phạm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vì</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mục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tiêu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giàu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nước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mạnh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hội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bằng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văn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minh</a:t>
            </a:r>
            <a:r>
              <a:rPr lang="en-US" altLang="vi-VN" sz="2600" dirty="0">
                <a:latin typeface="Times New Roman" panose="02020603050405020304" pitchFamily="18" charset="0"/>
                <a:cs typeface="Times New Roman" panose="02020603050405020304" pitchFamily="18" charset="0"/>
              </a:rPr>
              <a:t>.</a:t>
            </a:r>
          </a:p>
          <a:p>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4924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839A-0448-3949-E3A6-A05D2A84CD96}"/>
              </a:ext>
            </a:extLst>
          </p:cNvPr>
          <p:cNvSpPr>
            <a:spLocks noGrp="1"/>
          </p:cNvSpPr>
          <p:nvPr>
            <p:ph type="title"/>
          </p:nvPr>
        </p:nvSpPr>
        <p:spPr>
          <a:xfrm>
            <a:off x="1069848" y="234260"/>
            <a:ext cx="10058400" cy="560397"/>
          </a:xfrm>
        </p:spPr>
        <p:txBody>
          <a:bodyPr>
            <a:normAutofit/>
          </a:bodyPr>
          <a:lstStyle/>
          <a:p>
            <a:r>
              <a:rPr lang="en-GB" sz="3400" b="1" dirty="0">
                <a:solidFill>
                  <a:schemeClr val="tx1"/>
                </a:solidFill>
                <a:latin typeface="Times New Roman" panose="02020603050405020304" pitchFamily="18" charset="0"/>
                <a:cs typeface="Times New Roman" panose="02020603050405020304" pitchFamily="18" charset="0"/>
              </a:rPr>
              <a:t>5.2 </a:t>
            </a:r>
            <a:r>
              <a:rPr lang="en-GB" sz="3400" b="1" dirty="0" err="1">
                <a:solidFill>
                  <a:schemeClr val="tx1"/>
                </a:solidFill>
                <a:latin typeface="Times New Roman" panose="02020603050405020304" pitchFamily="18" charset="0"/>
                <a:cs typeface="Times New Roman" panose="02020603050405020304" pitchFamily="18" charset="0"/>
              </a:rPr>
              <a:t>Trách</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nhiệm</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pháp</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lý</a:t>
            </a:r>
            <a:endParaRPr lang="en-GB"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ACC193-1597-BCB6-4D15-2963ED3CC0F6}"/>
              </a:ext>
            </a:extLst>
          </p:cNvPr>
          <p:cNvSpPr>
            <a:spLocks noGrp="1"/>
          </p:cNvSpPr>
          <p:nvPr>
            <p:ph idx="1"/>
          </p:nvPr>
        </p:nvSpPr>
        <p:spPr>
          <a:xfrm>
            <a:off x="381001" y="1034144"/>
            <a:ext cx="11375570" cy="5094514"/>
          </a:xfrm>
        </p:spPr>
        <p:txBody>
          <a:bodyPr>
            <a:normAutofit lnSpcReduction="10000"/>
          </a:bodyPr>
          <a:lstStyle/>
          <a:p>
            <a:pPr marL="0" indent="0" algn="just">
              <a:lnSpc>
                <a:spcPct val="112000"/>
              </a:lnSpc>
              <a:buNone/>
            </a:pPr>
            <a:r>
              <a:rPr lang="en-US" sz="3400" b="1" i="1" dirty="0">
                <a:latin typeface="Times New Roman" panose="02020603050405020304" pitchFamily="18" charset="0"/>
                <a:cs typeface="Times New Roman" panose="02020603050405020304" pitchFamily="18" charset="0"/>
              </a:rPr>
              <a:t>5.2.1 </a:t>
            </a:r>
            <a:r>
              <a:rPr lang="en-US" sz="3400" b="1" i="1" dirty="0" err="1">
                <a:latin typeface="Times New Roman" panose="02020603050405020304" pitchFamily="18" charset="0"/>
                <a:cs typeface="Times New Roman" panose="02020603050405020304" pitchFamily="18" charset="0"/>
              </a:rPr>
              <a:t>Khái</a:t>
            </a:r>
            <a:r>
              <a:rPr lang="en-US" sz="3400" b="1" i="1" dirty="0">
                <a:latin typeface="Times New Roman" panose="02020603050405020304" pitchFamily="18" charset="0"/>
                <a:cs typeface="Times New Roman" panose="02020603050405020304" pitchFamily="18" charset="0"/>
              </a:rPr>
              <a:t> </a:t>
            </a:r>
            <a:r>
              <a:rPr lang="en-US" sz="3400" b="1" i="1" dirty="0" err="1">
                <a:latin typeface="Times New Roman" panose="02020603050405020304" pitchFamily="18" charset="0"/>
                <a:cs typeface="Times New Roman" panose="02020603050405020304" pitchFamily="18" charset="0"/>
              </a:rPr>
              <a:t>niệm</a:t>
            </a:r>
            <a:endParaRPr lang="en-US" sz="3400" b="1" i="1" dirty="0">
              <a:latin typeface="Times New Roman" panose="02020603050405020304" pitchFamily="18" charset="0"/>
              <a:cs typeface="Times New Roman" panose="02020603050405020304" pitchFamily="18" charset="0"/>
            </a:endParaRPr>
          </a:p>
          <a:p>
            <a:pPr marL="0" indent="0" algn="just">
              <a:lnSpc>
                <a:spcPct val="112000"/>
              </a:lnSpc>
              <a:buNone/>
            </a:pPr>
            <a:r>
              <a:rPr lang="en-US" sz="3400" dirty="0" err="1">
                <a:latin typeface="Times New Roman" panose="02020603050405020304" pitchFamily="18" charset="0"/>
                <a:cs typeface="Times New Roman" panose="02020603050405020304" pitchFamily="18" charset="0"/>
              </a:rPr>
              <a:t>Trách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nhiệm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pháp</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lý</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là</a:t>
            </a:r>
            <a:r>
              <a:rPr lang="en-US" sz="3400" dirty="0">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trách</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nhiệm</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của</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các</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chủ</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thể</a:t>
            </a:r>
            <a:r>
              <a:rPr lang="en-US" sz="3400" b="1" dirty="0">
                <a:solidFill>
                  <a:srgbClr val="C00000"/>
                </a:solidFill>
                <a:latin typeface="Times New Roman" panose="02020603050405020304" pitchFamily="18" charset="0"/>
                <a:cs typeface="Times New Roman" panose="02020603050405020304" pitchFamily="18" charset="0"/>
              </a:rPr>
              <a:t> VPPL </a:t>
            </a:r>
            <a:r>
              <a:rPr lang="en-US" sz="3400" b="1" dirty="0" err="1">
                <a:solidFill>
                  <a:srgbClr val="C00000"/>
                </a:solidFill>
                <a:latin typeface="Times New Roman" panose="02020603050405020304" pitchFamily="18" charset="0"/>
                <a:cs typeface="Times New Roman" panose="02020603050405020304" pitchFamily="18" charset="0"/>
              </a:rPr>
              <a:t>trước</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nhà</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nước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thể</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hiện</a:t>
            </a:r>
            <a:r>
              <a:rPr lang="en-US" sz="3400" dirty="0">
                <a:latin typeface="Times New Roman" panose="02020603050405020304" pitchFamily="18" charset="0"/>
                <a:cs typeface="Times New Roman" panose="02020603050405020304" pitchFamily="18" charset="0"/>
              </a:rPr>
              <a:t> ở </a:t>
            </a:r>
            <a:r>
              <a:rPr lang="en-US" sz="3400" dirty="0" err="1">
                <a:latin typeface="Times New Roman" panose="02020603050405020304" pitchFamily="18" charset="0"/>
                <a:cs typeface="Times New Roman" panose="02020603050405020304" pitchFamily="18" charset="0"/>
              </a:rPr>
              <a:t>mối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quan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hệ</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đặc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biệt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giữa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nước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thông</a:t>
            </a:r>
            <a:r>
              <a:rPr lang="en-US" sz="3400" dirty="0">
                <a:latin typeface="Times New Roman" panose="02020603050405020304" pitchFamily="18" charset="0"/>
                <a:cs typeface="Times New Roman" panose="02020603050405020304" pitchFamily="18" charset="0"/>
              </a:rPr>
              <a:t> qua </a:t>
            </a:r>
            <a:r>
              <a:rPr lang="en-US" sz="3400" dirty="0" err="1">
                <a:latin typeface="Times New Roman" panose="02020603050405020304" pitchFamily="18" charset="0"/>
                <a:cs typeface="Times New Roman" panose="02020603050405020304" pitchFamily="18" charset="0"/>
              </a:rPr>
              <a:t>các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cơ</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quan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hoặc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chức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trách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có</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thẩm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quyền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với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chủ</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thể</a:t>
            </a:r>
            <a:r>
              <a:rPr lang="en-US" sz="3400" dirty="0">
                <a:latin typeface="Times New Roman" panose="02020603050405020304" pitchFamily="18" charset="0"/>
                <a:cs typeface="Times New Roman" panose="02020603050405020304" pitchFamily="18" charset="0"/>
              </a:rPr>
              <a:t> VPPL, </a:t>
            </a:r>
            <a:r>
              <a:rPr lang="en-US" sz="3400" dirty="0" err="1">
                <a:latin typeface="Times New Roman" panose="02020603050405020304" pitchFamily="18" charset="0"/>
                <a:cs typeface="Times New Roman" panose="02020603050405020304" pitchFamily="18" charset="0"/>
              </a:rPr>
              <a:t>được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các</a:t>
            </a:r>
            <a:r>
              <a:rPr lang="en-US" sz="3400" dirty="0">
                <a:latin typeface="Times New Roman" panose="02020603050405020304" pitchFamily="18" charset="0"/>
                <a:cs typeface="Times New Roman" panose="02020603050405020304" pitchFamily="18" charset="0"/>
              </a:rPr>
              <a:t> QPPL </a:t>
            </a:r>
            <a:r>
              <a:rPr lang="en-US" sz="3400" dirty="0" err="1">
                <a:latin typeface="Times New Roman" panose="02020603050405020304" pitchFamily="18" charset="0"/>
                <a:cs typeface="Times New Roman" panose="02020603050405020304" pitchFamily="18" charset="0"/>
              </a:rPr>
              <a:t>xác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lập</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điều</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chỉnh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trong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đó</a:t>
            </a:r>
            <a:r>
              <a:rPr lang="en-US" sz="3400" dirty="0">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Nhà</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nước</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có</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quyền</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áp</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dụng</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các</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biện</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pháp</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cưỡng</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chế</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có</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tính</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chất</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trừng</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phạt</a:t>
            </a:r>
            <a:r>
              <a:rPr lang="en-US" sz="3400" b="1" dirty="0">
                <a:solidFill>
                  <a:srgbClr val="C00000"/>
                </a:solidFill>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được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quy</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định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trong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chế</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tài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của</a:t>
            </a:r>
            <a:r>
              <a:rPr lang="en-US" sz="3400" dirty="0">
                <a:latin typeface="Times New Roman" panose="02020603050405020304" pitchFamily="18" charset="0"/>
                <a:cs typeface="Times New Roman" panose="02020603050405020304" pitchFamily="18" charset="0"/>
              </a:rPr>
              <a:t> QPPL </a:t>
            </a:r>
            <a:r>
              <a:rPr lang="en-US" sz="3400" dirty="0" err="1">
                <a:latin typeface="Times New Roman" panose="02020603050405020304" pitchFamily="18" charset="0"/>
                <a:cs typeface="Times New Roman" panose="02020603050405020304" pitchFamily="18" charset="0"/>
              </a:rPr>
              <a:t>đối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với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chủ</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thể</a:t>
            </a:r>
            <a:r>
              <a:rPr lang="en-US" sz="3400" dirty="0">
                <a:latin typeface="Times New Roman" panose="02020603050405020304" pitchFamily="18" charset="0"/>
                <a:cs typeface="Times New Roman" panose="02020603050405020304" pitchFamily="18" charset="0"/>
              </a:rPr>
              <a:t> vi </a:t>
            </a:r>
            <a:r>
              <a:rPr lang="en-US" sz="3400" dirty="0" err="1">
                <a:latin typeface="Times New Roman" panose="02020603050405020304" pitchFamily="18" charset="0"/>
                <a:cs typeface="Times New Roman" panose="02020603050405020304" pitchFamily="18" charset="0"/>
              </a:rPr>
              <a:t>phạm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và</a:t>
            </a:r>
            <a:r>
              <a:rPr lang="en-US" sz="3400" dirty="0">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chủ</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thể</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đó</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có</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nghĩa</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vụ</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phải</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gánh</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chịu</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hậu</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quả</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bất</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lợi</a:t>
            </a:r>
            <a:r>
              <a:rPr lang="en-US" sz="3400" b="1" dirty="0">
                <a:solidFill>
                  <a:srgbClr val="C00000"/>
                </a:solidFill>
                <a:latin typeface="Times New Roman" panose="02020603050405020304" pitchFamily="18" charset="0"/>
                <a:cs typeface="Times New Roman" panose="02020603050405020304" pitchFamily="18" charset="0"/>
              </a:rPr>
              <a:t> do </a:t>
            </a:r>
            <a:r>
              <a:rPr lang="en-US" sz="3400" b="1" dirty="0" err="1">
                <a:solidFill>
                  <a:srgbClr val="C00000"/>
                </a:solidFill>
                <a:latin typeface="Times New Roman" panose="02020603050405020304" pitchFamily="18" charset="0"/>
                <a:cs typeface="Times New Roman" panose="02020603050405020304" pitchFamily="18" charset="0"/>
              </a:rPr>
              <a:t>hành</a:t>
            </a:r>
            <a:r>
              <a:rPr lang="en-US" sz="3400" b="1" dirty="0">
                <a:solidFill>
                  <a:srgbClr val="C00000"/>
                </a:solidFill>
                <a:latin typeface="Times New Roman" panose="02020603050405020304" pitchFamily="18" charset="0"/>
                <a:cs typeface="Times New Roman" panose="02020603050405020304" pitchFamily="18" charset="0"/>
              </a:rPr>
              <a:t> vi </a:t>
            </a:r>
            <a:r>
              <a:rPr lang="en-US" sz="3400" b="1" dirty="0" err="1">
                <a:solidFill>
                  <a:srgbClr val="C00000"/>
                </a:solidFill>
                <a:latin typeface="Times New Roman" panose="02020603050405020304" pitchFamily="18" charset="0"/>
                <a:cs typeface="Times New Roman" panose="02020603050405020304" pitchFamily="18" charset="0"/>
              </a:rPr>
              <a:t>của</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mình</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gây</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ra.</a:t>
            </a:r>
            <a:endParaRPr lang="en-US" sz="3400" b="1" dirty="0">
              <a:solidFill>
                <a:srgbClr val="C00000"/>
              </a:solidFill>
              <a:latin typeface="Times New Roman" panose="02020603050405020304" pitchFamily="18" charset="0"/>
              <a:cs typeface="Times New Roman" panose="02020603050405020304" pitchFamily="18" charset="0"/>
            </a:endParaRPr>
          </a:p>
          <a:p>
            <a:pPr marL="0" indent="0" algn="just">
              <a:lnSpc>
                <a:spcPct val="112000"/>
              </a:lnSpc>
              <a:buNone/>
            </a:pPr>
            <a:endParaRPr lang="en-GB"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2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DFFF-045D-6BBA-BE12-12CBD5B4F203}"/>
              </a:ext>
            </a:extLst>
          </p:cNvPr>
          <p:cNvSpPr>
            <a:spLocks noGrp="1"/>
          </p:cNvSpPr>
          <p:nvPr>
            <p:ph type="title"/>
          </p:nvPr>
        </p:nvSpPr>
        <p:spPr>
          <a:xfrm>
            <a:off x="1069848" y="484632"/>
            <a:ext cx="10058400" cy="669254"/>
          </a:xfrm>
          <a:solidFill>
            <a:schemeClr val="accent1">
              <a:lumMod val="20000"/>
              <a:lumOff val="80000"/>
            </a:schemeClr>
          </a:solidFill>
        </p:spPr>
        <p:txBody>
          <a:bodyPr>
            <a:normAutofit/>
          </a:bodyPr>
          <a:lstStyle/>
          <a:p>
            <a:r>
              <a:rPr lang="en-GB" sz="3400" b="1" i="1" dirty="0">
                <a:solidFill>
                  <a:schemeClr val="tx1"/>
                </a:solidFill>
                <a:latin typeface="Times New Roman" panose="02020603050405020304" pitchFamily="18" charset="0"/>
                <a:cs typeface="Times New Roman" panose="02020603050405020304" pitchFamily="18" charset="0"/>
              </a:rPr>
              <a:t>5.2.2 </a:t>
            </a:r>
            <a:r>
              <a:rPr lang="en-GB" sz="3400" b="1" i="1" dirty="0" err="1">
                <a:solidFill>
                  <a:schemeClr val="tx1"/>
                </a:solidFill>
                <a:latin typeface="Times New Roman" panose="02020603050405020304" pitchFamily="18" charset="0"/>
                <a:cs typeface="Times New Roman" panose="02020603050405020304" pitchFamily="18" charset="0"/>
              </a:rPr>
              <a:t>Đặc</a:t>
            </a:r>
            <a:r>
              <a:rPr lang="en-GB" sz="3400" b="1" i="1" dirty="0">
                <a:solidFill>
                  <a:schemeClr val="tx1"/>
                </a:solidFill>
                <a:latin typeface="Times New Roman" panose="02020603050405020304" pitchFamily="18" charset="0"/>
                <a:cs typeface="Times New Roman" panose="02020603050405020304" pitchFamily="18" charset="0"/>
              </a:rPr>
              <a:t> </a:t>
            </a:r>
            <a:r>
              <a:rPr lang="en-GB" sz="3400" b="1" i="1" dirty="0" err="1">
                <a:solidFill>
                  <a:schemeClr val="tx1"/>
                </a:solidFill>
                <a:latin typeface="Times New Roman" panose="02020603050405020304" pitchFamily="18" charset="0"/>
                <a:cs typeface="Times New Roman" panose="02020603050405020304" pitchFamily="18" charset="0"/>
              </a:rPr>
              <a:t>điểm</a:t>
            </a:r>
            <a:endParaRPr lang="en-GB" sz="34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55816B-0BA3-C078-8BB3-E634400F993D}"/>
              </a:ext>
            </a:extLst>
          </p:cNvPr>
          <p:cNvSpPr>
            <a:spLocks noGrp="1"/>
          </p:cNvSpPr>
          <p:nvPr>
            <p:ph idx="1"/>
          </p:nvPr>
        </p:nvSpPr>
        <p:spPr>
          <a:xfrm>
            <a:off x="631371" y="1839686"/>
            <a:ext cx="11125200" cy="4125686"/>
          </a:xfrm>
        </p:spPr>
        <p:txBody>
          <a:bodyPr/>
          <a:lstStyle/>
          <a:p>
            <a:pPr algn="just" eaLnBrk="1" hangingPunct="1">
              <a:lnSpc>
                <a:spcPct val="100000"/>
              </a:lnSpc>
              <a:spcBef>
                <a:spcPts val="1200"/>
              </a:spcBef>
              <a:spcAft>
                <a:spcPts val="1200"/>
              </a:spcAft>
              <a:buClrTx/>
              <a:buSzPct val="100000"/>
              <a:buFont typeface="Wingdings" panose="05000000000000000000" pitchFamily="2" charset="2"/>
              <a:buChar char="ü"/>
            </a:pPr>
            <a:r>
              <a:rPr lang="en-US" altLang="vi-VN" sz="3400" dirty="0" err="1">
                <a:latin typeface="Times New Roman" panose="02020603050405020304" pitchFamily="18" charset="0"/>
                <a:cs typeface="Times New Roman" panose="02020603050405020304" pitchFamily="18" charset="0"/>
              </a:rPr>
              <a:t>Cơ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sở</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thực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tế</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trách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nhiệm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lý</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là</a:t>
            </a:r>
            <a:r>
              <a:rPr lang="en-US" altLang="vi-VN" sz="3400" dirty="0">
                <a:latin typeface="Times New Roman" panose="02020603050405020304" pitchFamily="18" charset="0"/>
                <a:cs typeface="Times New Roman" panose="02020603050405020304" pitchFamily="18" charset="0"/>
              </a:rPr>
              <a:t> </a:t>
            </a:r>
            <a:r>
              <a:rPr lang="en-US" altLang="vi-VN" sz="3400" dirty="0">
                <a:solidFill>
                  <a:srgbClr val="C00000"/>
                </a:solidFill>
                <a:latin typeface="Times New Roman" panose="02020603050405020304" pitchFamily="18" charset="0"/>
                <a:cs typeface="Times New Roman" panose="02020603050405020304" pitchFamily="18" charset="0"/>
              </a:rPr>
              <a:t>vi </a:t>
            </a:r>
            <a:r>
              <a:rPr lang="en-US" altLang="vi-VN" sz="3400" dirty="0" err="1">
                <a:solidFill>
                  <a:srgbClr val="C00000"/>
                </a:solidFill>
                <a:latin typeface="Times New Roman" panose="02020603050405020304" pitchFamily="18" charset="0"/>
                <a:cs typeface="Times New Roman" panose="02020603050405020304" pitchFamily="18" charset="0"/>
              </a:rPr>
              <a:t>phạm</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pháp</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luật</a:t>
            </a:r>
            <a:r>
              <a:rPr lang="en-US" altLang="vi-VN" sz="3400" dirty="0">
                <a:solidFill>
                  <a:srgbClr val="C00000"/>
                </a:solidFill>
                <a:latin typeface="Times New Roman" panose="02020603050405020304" pitchFamily="18" charset="0"/>
                <a:cs typeface="Times New Roman" panose="02020603050405020304" pitchFamily="18" charset="0"/>
              </a:rPr>
              <a:t>. </a:t>
            </a:r>
          </a:p>
          <a:p>
            <a:pPr algn="just" eaLnBrk="1" hangingPunct="1">
              <a:lnSpc>
                <a:spcPct val="100000"/>
              </a:lnSpc>
              <a:spcBef>
                <a:spcPts val="1200"/>
              </a:spcBef>
              <a:spcAft>
                <a:spcPts val="1200"/>
              </a:spcAft>
              <a:buClrTx/>
              <a:buSzPct val="100000"/>
              <a:buFont typeface="Wingdings" panose="05000000000000000000" pitchFamily="2" charset="2"/>
              <a:buChar char="ü"/>
            </a:pPr>
            <a:r>
              <a:rPr lang="en-US" altLang="vi-VN" sz="3400" dirty="0" err="1">
                <a:latin typeface="Times New Roman" panose="02020603050405020304" pitchFamily="18" charset="0"/>
                <a:cs typeface="Times New Roman" panose="02020603050405020304" pitchFamily="18" charset="0"/>
              </a:rPr>
              <a:t>Cơ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sở</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lý</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việc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truy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cứu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trách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nhiệm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lý</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là</a:t>
            </a:r>
            <a:r>
              <a:rPr lang="en-US" altLang="vi-VN" sz="3400" dirty="0">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văn</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bản</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áp</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dụng</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pháp</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luật</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có</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hiệu</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lực</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quan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nước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thẩm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a:t>
            </a:r>
          </a:p>
          <a:p>
            <a:pPr algn="just" eaLnBrk="1" hangingPunct="1">
              <a:lnSpc>
                <a:spcPct val="100000"/>
              </a:lnSpc>
              <a:spcBef>
                <a:spcPts val="1200"/>
              </a:spcBef>
              <a:spcAft>
                <a:spcPts val="1200"/>
              </a:spcAft>
              <a:buClrTx/>
              <a:buSzPct val="100000"/>
              <a:buFont typeface="Wingdings" panose="05000000000000000000" pitchFamily="2" charset="2"/>
              <a:buChar char="ü"/>
            </a:pPr>
            <a:r>
              <a:rPr lang="en-US" altLang="vi-VN" sz="3400" dirty="0" err="1">
                <a:latin typeface="Times New Roman" panose="02020603050405020304" pitchFamily="18" charset="0"/>
                <a:cs typeface="Times New Roman" panose="02020603050405020304" pitchFamily="18" charset="0"/>
              </a:rPr>
              <a:t>Trách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nhiệm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lý</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liên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quan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mật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thiết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với</a:t>
            </a:r>
            <a:r>
              <a:rPr lang="en-US" altLang="vi-VN" sz="3400" dirty="0">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cưỡng</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chế</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nước</a:t>
            </a:r>
            <a:r>
              <a:rPr lang="en-US" altLang="vi-VN" sz="3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009494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ABB6-116D-AD77-FC74-872D762F8144}"/>
              </a:ext>
            </a:extLst>
          </p:cNvPr>
          <p:cNvSpPr>
            <a:spLocks noGrp="1"/>
          </p:cNvSpPr>
          <p:nvPr>
            <p:ph type="title"/>
          </p:nvPr>
        </p:nvSpPr>
        <p:spPr>
          <a:xfrm>
            <a:off x="895677" y="147175"/>
            <a:ext cx="10058400" cy="636596"/>
          </a:xfrm>
        </p:spPr>
        <p:txBody>
          <a:bodyPr>
            <a:normAutofit/>
          </a:bodyPr>
          <a:lstStyle/>
          <a:p>
            <a:r>
              <a:rPr lang="en-GB" sz="3600" b="1" i="1" dirty="0">
                <a:solidFill>
                  <a:schemeClr val="tx1"/>
                </a:solidFill>
                <a:latin typeface="Times New Roman" panose="02020603050405020304" pitchFamily="18" charset="0"/>
                <a:cs typeface="Times New Roman" panose="02020603050405020304" pitchFamily="18" charset="0"/>
              </a:rPr>
              <a:t>5.2.3 </a:t>
            </a:r>
            <a:r>
              <a:rPr lang="en-GB" sz="3600" b="1" i="1" dirty="0" err="1">
                <a:solidFill>
                  <a:schemeClr val="tx1"/>
                </a:solidFill>
                <a:latin typeface="Times New Roman" panose="02020603050405020304" pitchFamily="18" charset="0"/>
                <a:cs typeface="Times New Roman" panose="02020603050405020304" pitchFamily="18" charset="0"/>
              </a:rPr>
              <a:t>Phân</a:t>
            </a:r>
            <a:r>
              <a:rPr lang="en-GB" sz="3600" b="1" i="1" dirty="0">
                <a:solidFill>
                  <a:schemeClr val="tx1"/>
                </a:solidFill>
                <a:latin typeface="Times New Roman" panose="02020603050405020304" pitchFamily="18" charset="0"/>
                <a:cs typeface="Times New Roman" panose="02020603050405020304" pitchFamily="18" charset="0"/>
              </a:rPr>
              <a:t> </a:t>
            </a:r>
            <a:r>
              <a:rPr lang="en-GB" sz="3600" b="1" i="1" dirty="0" err="1">
                <a:solidFill>
                  <a:schemeClr val="tx1"/>
                </a:solidFill>
                <a:latin typeface="Times New Roman" panose="02020603050405020304" pitchFamily="18" charset="0"/>
                <a:cs typeface="Times New Roman" panose="02020603050405020304" pitchFamily="18" charset="0"/>
              </a:rPr>
              <a:t>loại</a:t>
            </a:r>
            <a:r>
              <a:rPr lang="en-GB" sz="3600" b="1" i="1" dirty="0">
                <a:solidFill>
                  <a:schemeClr val="tx1"/>
                </a:solidFill>
                <a:latin typeface="Times New Roman" panose="02020603050405020304" pitchFamily="18" charset="0"/>
                <a:cs typeface="Times New Roman" panose="02020603050405020304" pitchFamily="18" charset="0"/>
              </a:rPr>
              <a:t> </a:t>
            </a:r>
            <a:r>
              <a:rPr lang="en-GB" sz="3600" b="1" i="1" dirty="0" err="1">
                <a:solidFill>
                  <a:schemeClr val="tx1"/>
                </a:solidFill>
                <a:latin typeface="Times New Roman" panose="02020603050405020304" pitchFamily="18" charset="0"/>
                <a:cs typeface="Times New Roman" panose="02020603050405020304" pitchFamily="18" charset="0"/>
              </a:rPr>
              <a:t>trách</a:t>
            </a:r>
            <a:r>
              <a:rPr lang="en-GB" sz="3600" b="1" i="1" dirty="0">
                <a:solidFill>
                  <a:schemeClr val="tx1"/>
                </a:solidFill>
                <a:latin typeface="Times New Roman" panose="02020603050405020304" pitchFamily="18" charset="0"/>
                <a:cs typeface="Times New Roman" panose="02020603050405020304" pitchFamily="18" charset="0"/>
              </a:rPr>
              <a:t> </a:t>
            </a:r>
            <a:r>
              <a:rPr lang="en-GB" sz="3600" b="1" i="1" dirty="0" err="1">
                <a:solidFill>
                  <a:schemeClr val="tx1"/>
                </a:solidFill>
                <a:latin typeface="Times New Roman" panose="02020603050405020304" pitchFamily="18" charset="0"/>
                <a:cs typeface="Times New Roman" panose="02020603050405020304" pitchFamily="18" charset="0"/>
              </a:rPr>
              <a:t>nhiệm</a:t>
            </a:r>
            <a:r>
              <a:rPr lang="en-GB" sz="3600" b="1" i="1" dirty="0">
                <a:solidFill>
                  <a:schemeClr val="tx1"/>
                </a:solidFill>
                <a:latin typeface="Times New Roman" panose="02020603050405020304" pitchFamily="18" charset="0"/>
                <a:cs typeface="Times New Roman" panose="02020603050405020304" pitchFamily="18" charset="0"/>
              </a:rPr>
              <a:t> PL</a:t>
            </a:r>
          </a:p>
        </p:txBody>
      </p:sp>
      <p:graphicFrame>
        <p:nvGraphicFramePr>
          <p:cNvPr id="5" name="Content Placeholder 4">
            <a:extLst>
              <a:ext uri="{FF2B5EF4-FFF2-40B4-BE49-F238E27FC236}">
                <a16:creationId xmlns:a16="http://schemas.microsoft.com/office/drawing/2014/main" id="{AE808087-5875-E615-BCF1-95F54BF3F0ED}"/>
              </a:ext>
            </a:extLst>
          </p:cNvPr>
          <p:cNvGraphicFramePr>
            <a:graphicFrameLocks noGrp="1"/>
          </p:cNvGraphicFramePr>
          <p:nvPr>
            <p:ph idx="1"/>
            <p:extLst>
              <p:ext uri="{D42A27DB-BD31-4B8C-83A1-F6EECF244321}">
                <p14:modId xmlns:p14="http://schemas.microsoft.com/office/powerpoint/2010/main" val="4230293341"/>
              </p:ext>
            </p:extLst>
          </p:nvPr>
        </p:nvGraphicFramePr>
        <p:xfrm>
          <a:off x="580118" y="925286"/>
          <a:ext cx="11078482" cy="5388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30491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422A34-33D6-45EA-FB3F-C6E2A3F8F143}"/>
              </a:ext>
            </a:extLst>
          </p:cNvPr>
          <p:cNvSpPr>
            <a:spLocks noGrp="1"/>
          </p:cNvSpPr>
          <p:nvPr>
            <p:ph idx="1"/>
          </p:nvPr>
        </p:nvSpPr>
        <p:spPr>
          <a:xfrm>
            <a:off x="348344" y="424544"/>
            <a:ext cx="11484428" cy="6041570"/>
          </a:xfrm>
        </p:spPr>
        <p:txBody>
          <a:bodyPr>
            <a:normAutofit/>
          </a:bodyPr>
          <a:lstStyle/>
          <a:p>
            <a:pPr algn="just" eaLnBrk="1" hangingPunct="1">
              <a:lnSpc>
                <a:spcPct val="112000"/>
              </a:lnSpc>
              <a:buFont typeface="Wingdings" panose="05000000000000000000" pitchFamily="2" charset="2"/>
              <a:buChar char="Ø"/>
            </a:pPr>
            <a:r>
              <a:rPr lang="en-US" altLang="vi-VN" sz="3400" b="1" i="1" dirty="0" err="1">
                <a:latin typeface="Times New Roman" panose="02020603050405020304" pitchFamily="18" charset="0"/>
                <a:cs typeface="Times New Roman" panose="02020603050405020304" pitchFamily="18" charset="0"/>
              </a:rPr>
              <a:t>Trách</a:t>
            </a:r>
            <a:r>
              <a:rPr lang="en-US" altLang="vi-VN" sz="3400" b="1" i="1" dirty="0">
                <a:latin typeface="Times New Roman" panose="02020603050405020304" pitchFamily="18" charset="0"/>
                <a:cs typeface="Times New Roman" panose="02020603050405020304" pitchFamily="18" charset="0"/>
              </a:rPr>
              <a:t> </a:t>
            </a:r>
            <a:r>
              <a:rPr lang="en-US" altLang="vi-VN" sz="3400" b="1" i="1" dirty="0" err="1">
                <a:latin typeface="Times New Roman" panose="02020603050405020304" pitchFamily="18" charset="0"/>
                <a:cs typeface="Times New Roman" panose="02020603050405020304" pitchFamily="18" charset="0"/>
              </a:rPr>
              <a:t>nhiệm</a:t>
            </a:r>
            <a:r>
              <a:rPr lang="en-US" altLang="vi-VN" sz="3400" b="1" i="1" dirty="0">
                <a:latin typeface="Times New Roman" panose="02020603050405020304" pitchFamily="18" charset="0"/>
                <a:cs typeface="Times New Roman" panose="02020603050405020304" pitchFamily="18" charset="0"/>
              </a:rPr>
              <a:t> </a:t>
            </a:r>
            <a:r>
              <a:rPr lang="en-US" altLang="vi-VN" sz="3400" b="1" i="1" dirty="0" err="1">
                <a:latin typeface="Times New Roman" panose="02020603050405020304" pitchFamily="18" charset="0"/>
                <a:cs typeface="Times New Roman" panose="02020603050405020304" pitchFamily="18" charset="0"/>
              </a:rPr>
              <a:t>hình</a:t>
            </a:r>
            <a:r>
              <a:rPr lang="en-US" altLang="vi-VN" sz="3400" b="1" i="1" dirty="0">
                <a:latin typeface="Times New Roman" panose="02020603050405020304" pitchFamily="18" charset="0"/>
                <a:cs typeface="Times New Roman" panose="02020603050405020304" pitchFamily="18" charset="0"/>
              </a:rPr>
              <a:t> </a:t>
            </a:r>
            <a:r>
              <a:rPr lang="en-US" altLang="vi-VN" sz="3400" b="1" i="1" dirty="0" err="1">
                <a:latin typeface="Times New Roman" panose="02020603050405020304" pitchFamily="18" charset="0"/>
                <a:cs typeface="Times New Roman" panose="02020603050405020304" pitchFamily="18" charset="0"/>
              </a:rPr>
              <a:t>sự</a:t>
            </a:r>
            <a:r>
              <a:rPr lang="en-US" altLang="vi-VN" sz="3400" b="1" i="1" dirty="0">
                <a:latin typeface="Times New Roman" panose="02020603050405020304" pitchFamily="18" charset="0"/>
                <a:cs typeface="Times New Roman" panose="02020603050405020304" pitchFamily="18" charset="0"/>
              </a:rPr>
              <a:t>:</a:t>
            </a:r>
            <a:r>
              <a:rPr lang="en-US" altLang="vi-VN" sz="3400" b="1"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trách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nhiệm</a:t>
            </a:r>
            <a:r>
              <a:rPr lang="en-US" altLang="vi-VN" sz="3400" dirty="0">
                <a:latin typeface="Times New Roman" panose="02020603050405020304" pitchFamily="18" charset="0"/>
                <a:cs typeface="Times New Roman" panose="02020603050405020304" pitchFamily="18" charset="0"/>
              </a:rPr>
              <a:t> do </a:t>
            </a:r>
            <a:r>
              <a:rPr lang="en-US" altLang="vi-VN" sz="3400" dirty="0" err="1">
                <a:latin typeface="Times New Roman" panose="02020603050405020304" pitchFamily="18" charset="0"/>
                <a:cs typeface="Times New Roman" panose="02020603050405020304" pitchFamily="18" charset="0"/>
              </a:rPr>
              <a:t>tòa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án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dụng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đối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với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người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phạm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tội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theo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định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Bộ</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luật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Hình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sự</a:t>
            </a:r>
            <a:r>
              <a:rPr lang="en-US" altLang="vi-VN" sz="3400" dirty="0">
                <a:latin typeface="Times New Roman" panose="02020603050405020304" pitchFamily="18" charset="0"/>
                <a:cs typeface="Times New Roman" panose="02020603050405020304" pitchFamily="18" charset="0"/>
              </a:rPr>
              <a:t>.</a:t>
            </a:r>
            <a:endParaRPr lang="vi-VN" altLang="vi-VN" sz="3400" dirty="0">
              <a:latin typeface="Times New Roman" panose="02020603050405020304" pitchFamily="18" charset="0"/>
              <a:cs typeface="Times New Roman" panose="02020603050405020304" pitchFamily="18" charset="0"/>
            </a:endParaRPr>
          </a:p>
          <a:p>
            <a:pPr marL="0" indent="0" algn="just" eaLnBrk="1" hangingPunct="1">
              <a:lnSpc>
                <a:spcPct val="112000"/>
              </a:lnSpc>
              <a:buNone/>
            </a:pPr>
            <a:r>
              <a:rPr lang="vi-VN" altLang="vi-VN" sz="3400" b="1" dirty="0">
                <a:solidFill>
                  <a:srgbClr val="C00000"/>
                </a:solidFill>
                <a:latin typeface="Times New Roman" panose="02020603050405020304" pitchFamily="18" charset="0"/>
                <a:cs typeface="Times New Roman" panose="02020603050405020304" pitchFamily="18" charset="0"/>
              </a:rPr>
              <a:t>Ví dụ:</a:t>
            </a:r>
            <a:endParaRPr lang="en-US" altLang="vi-VN" sz="3400" b="1" dirty="0">
              <a:solidFill>
                <a:srgbClr val="C00000"/>
              </a:solidFill>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vi-VN" sz="3200" i="1" u="none" strike="noStrike" dirty="0">
                <a:solidFill>
                  <a:srgbClr val="002060"/>
                </a:solidFill>
                <a:effectLst/>
                <a:latin typeface="Times New Roman" panose="02020603050405020304" pitchFamily="18" charset="0"/>
                <a:cs typeface="Times New Roman" panose="02020603050405020304" pitchFamily="18" charset="0"/>
              </a:rPr>
              <a:t>Điều 291. Tội thu thập, tàng trữ, trao đổi, mua bán, công khai hóa trái phép thông tin về tài khoản ngân hàng (BLHS 2015)</a:t>
            </a:r>
            <a:endParaRPr lang="vi-VN" sz="3200" i="1" dirty="0">
              <a:solidFill>
                <a:srgbClr val="002060"/>
              </a:solidFill>
              <a:effectLst/>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vi-VN" sz="3200" b="0" i="0" dirty="0">
                <a:solidFill>
                  <a:srgbClr val="002060"/>
                </a:solidFill>
                <a:effectLst/>
                <a:latin typeface="Times New Roman" panose="02020603050405020304" pitchFamily="18" charset="0"/>
                <a:cs typeface="Times New Roman" panose="02020603050405020304" pitchFamily="18" charset="0"/>
              </a:rPr>
              <a:t>1. </a:t>
            </a:r>
            <a:r>
              <a:rPr lang="vi-VN" sz="3200" i="0" dirty="0">
                <a:solidFill>
                  <a:srgbClr val="002060"/>
                </a:solidFill>
                <a:effectLst/>
                <a:latin typeface="Times New Roman" panose="02020603050405020304" pitchFamily="18" charset="0"/>
                <a:cs typeface="Times New Roman" panose="02020603050405020304" pitchFamily="18" charset="0"/>
              </a:rPr>
              <a:t>Người nào </a:t>
            </a:r>
            <a:r>
              <a:rPr lang="vi-VN" sz="3200" b="0" i="0" dirty="0">
                <a:solidFill>
                  <a:srgbClr val="002060"/>
                </a:solidFill>
                <a:effectLst/>
                <a:latin typeface="Times New Roman" panose="02020603050405020304" pitchFamily="18" charset="0"/>
                <a:cs typeface="Times New Roman" panose="02020603050405020304" pitchFamily="18" charset="0"/>
              </a:rPr>
              <a:t>thu thập, tàng trữ, trao đổi, mua bán, công khai hóa trái phép thông tin về tài khoản ngân hàng của người khác với số lượng từ 20 tài khoản đến dưới 50 tài khoản hoặc thu lợi bất chính từ 20.000.000 đồng đến dưới 50.000.000 đồng, </a:t>
            </a:r>
            <a:r>
              <a:rPr lang="vi-VN" sz="3200" b="1" i="0" dirty="0">
                <a:solidFill>
                  <a:srgbClr val="002060"/>
                </a:solidFill>
                <a:effectLst/>
                <a:latin typeface="Times New Roman" panose="02020603050405020304" pitchFamily="18" charset="0"/>
                <a:cs typeface="Times New Roman" panose="02020603050405020304" pitchFamily="18" charset="0"/>
              </a:rPr>
              <a:t>thì bị phạt tiền từ 20.000.000 đồng đến 100.000.000 đồng </a:t>
            </a:r>
            <a:r>
              <a:rPr lang="vi-VN" sz="3200" b="0" i="0" dirty="0">
                <a:solidFill>
                  <a:srgbClr val="002060"/>
                </a:solidFill>
                <a:effectLst/>
                <a:latin typeface="Times New Roman" panose="02020603050405020304" pitchFamily="18" charset="0"/>
                <a:cs typeface="Times New Roman" panose="02020603050405020304" pitchFamily="18" charset="0"/>
              </a:rPr>
              <a:t>hoặc </a:t>
            </a:r>
            <a:r>
              <a:rPr lang="vi-VN" sz="3200" b="1" i="0" dirty="0">
                <a:solidFill>
                  <a:srgbClr val="002060"/>
                </a:solidFill>
                <a:effectLst/>
                <a:latin typeface="Times New Roman" panose="02020603050405020304" pitchFamily="18" charset="0"/>
                <a:cs typeface="Times New Roman" panose="02020603050405020304" pitchFamily="18" charset="0"/>
              </a:rPr>
              <a:t>phạt cải tạo không giam giữ đến 03 năm.</a:t>
            </a:r>
          </a:p>
          <a:p>
            <a:pPr marL="0" indent="0" algn="just">
              <a:lnSpc>
                <a:spcPct val="112000"/>
              </a:lnSpc>
              <a:buNone/>
            </a:pPr>
            <a:endParaRPr lang="en-GB"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6465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8C8437-E45D-8002-864C-F84C71360DBB}"/>
              </a:ext>
            </a:extLst>
          </p:cNvPr>
          <p:cNvSpPr>
            <a:spLocks noGrp="1"/>
          </p:cNvSpPr>
          <p:nvPr>
            <p:ph idx="1"/>
          </p:nvPr>
        </p:nvSpPr>
        <p:spPr>
          <a:xfrm>
            <a:off x="533400" y="587829"/>
            <a:ext cx="10983686" cy="5442857"/>
          </a:xfrm>
        </p:spPr>
        <p:txBody>
          <a:bodyPr>
            <a:normAutofit/>
          </a:bodyPr>
          <a:lstStyle/>
          <a:p>
            <a:pPr algn="just">
              <a:lnSpc>
                <a:spcPct val="100000"/>
              </a:lnSpc>
              <a:buFont typeface="Wingdings" panose="05000000000000000000" pitchFamily="2" charset="2"/>
              <a:buChar char="Ø"/>
            </a:pPr>
            <a:r>
              <a:rPr lang="en-US" altLang="vi-VN" sz="3200" b="1" i="1" dirty="0" err="1">
                <a:latin typeface="Times New Roman" panose="02020603050405020304" pitchFamily="18" charset="0"/>
                <a:cs typeface="Times New Roman" panose="02020603050405020304" pitchFamily="18" charset="0"/>
              </a:rPr>
              <a:t>Trách</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nhiệm</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hành</a:t>
            </a:r>
            <a:r>
              <a:rPr lang="en-US" altLang="vi-VN" sz="3200" b="1" i="1" dirty="0">
                <a:latin typeface="Times New Roman" panose="02020603050405020304" pitchFamily="18" charset="0"/>
                <a:cs typeface="Times New Roman" panose="02020603050405020304" pitchFamily="18" charset="0"/>
              </a:rPr>
              <a:t> </a:t>
            </a:r>
            <a:r>
              <a:rPr lang="en-US" altLang="vi-VN" sz="3200" b="1" i="1" dirty="0" err="1">
                <a:latin typeface="Times New Roman" panose="02020603050405020304" pitchFamily="18" charset="0"/>
                <a:cs typeface="Times New Roman" panose="02020603050405020304" pitchFamily="18" charset="0"/>
              </a:rPr>
              <a:t>chính</a:t>
            </a:r>
            <a:r>
              <a:rPr lang="en-US" altLang="vi-VN" sz="3200" b="1" i="1" dirty="0">
                <a:latin typeface="Times New Roman" panose="02020603050405020304" pitchFamily="18" charset="0"/>
                <a:cs typeface="Times New Roman" panose="02020603050405020304" pitchFamily="18" charset="0"/>
              </a:rPr>
              <a:t>:</a:t>
            </a:r>
            <a:r>
              <a:rPr lang="en-US" altLang="vi-VN" sz="3200" b="1"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trách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nhiệm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được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dụng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đối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với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chủ</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thể</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phạm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chính</a:t>
            </a:r>
            <a:r>
              <a:rPr lang="en-US" altLang="vi-VN" sz="3200" dirty="0">
                <a:latin typeface="Times New Roman" panose="02020603050405020304" pitchFamily="18" charset="0"/>
                <a:cs typeface="Times New Roman" panose="02020603050405020304" pitchFamily="18" charset="0"/>
              </a:rPr>
              <a:t>.</a:t>
            </a:r>
            <a:endParaRPr lang="vi-VN" altLang="vi-VN" sz="3200" dirty="0">
              <a:latin typeface="Times New Roman" panose="02020603050405020304" pitchFamily="18" charset="0"/>
              <a:cs typeface="Times New Roman" panose="02020603050405020304" pitchFamily="18" charset="0"/>
            </a:endParaRPr>
          </a:p>
          <a:p>
            <a:pPr marL="0" indent="0" algn="just">
              <a:lnSpc>
                <a:spcPct val="100000"/>
              </a:lnSpc>
              <a:buNone/>
            </a:pPr>
            <a:r>
              <a:rPr lang="vi-VN" altLang="vi-VN" sz="3200" b="1" dirty="0">
                <a:solidFill>
                  <a:srgbClr val="C00000"/>
                </a:solidFill>
                <a:latin typeface="Times New Roman" panose="02020603050405020304" pitchFamily="18" charset="0"/>
                <a:cs typeface="Times New Roman" panose="02020603050405020304" pitchFamily="18" charset="0"/>
              </a:rPr>
              <a:t>Ví dụ:</a:t>
            </a:r>
            <a:endParaRPr lang="vi-VN" sz="32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vi-VN" sz="3200" b="0" i="0" u="none" strike="noStrike" dirty="0">
                <a:solidFill>
                  <a:srgbClr val="002060"/>
                </a:solidFill>
                <a:effectLst/>
                <a:latin typeface="Times New Roman" panose="02020603050405020304" pitchFamily="18" charset="0"/>
                <a:cs typeface="Times New Roman" panose="02020603050405020304" pitchFamily="18" charset="0"/>
              </a:rPr>
              <a:t>“</a:t>
            </a:r>
            <a:r>
              <a:rPr lang="vi-VN" sz="3200" b="1" i="0" u="none" strike="noStrike" dirty="0">
                <a:solidFill>
                  <a:srgbClr val="002060"/>
                </a:solidFill>
                <a:effectLst/>
                <a:latin typeface="Times New Roman" panose="02020603050405020304" pitchFamily="18" charset="0"/>
                <a:cs typeface="Times New Roman" panose="02020603050405020304" pitchFamily="18" charset="0"/>
              </a:rPr>
              <a:t>Phạt tiền từ 150.000.000 đồng đến 200.000.000 </a:t>
            </a:r>
            <a:r>
              <a:rPr lang="vi-VN" sz="3200" b="0" i="0" u="none" strike="noStrike" dirty="0">
                <a:solidFill>
                  <a:srgbClr val="002060"/>
                </a:solidFill>
                <a:effectLst/>
                <a:latin typeface="Times New Roman" panose="02020603050405020304" pitchFamily="18" charset="0"/>
                <a:cs typeface="Times New Roman" panose="02020603050405020304" pitchFamily="18" charset="0"/>
              </a:rPr>
              <a:t>đồng đối </a:t>
            </a:r>
            <a:r>
              <a:rPr lang="vi-VN" sz="3200" b="1" i="0" u="none" strike="noStrike" dirty="0">
                <a:solidFill>
                  <a:srgbClr val="002060"/>
                </a:solidFill>
                <a:effectLst/>
                <a:latin typeface="Times New Roman" panose="02020603050405020304" pitchFamily="18" charset="0"/>
                <a:cs typeface="Times New Roman" panose="02020603050405020304" pitchFamily="18" charset="0"/>
              </a:rPr>
              <a:t>với</a:t>
            </a:r>
            <a:r>
              <a:rPr lang="vi-VN" sz="3200" b="0" i="0" u="none" strike="noStrike" dirty="0">
                <a:solidFill>
                  <a:srgbClr val="002060"/>
                </a:solidFill>
                <a:effectLst/>
                <a:latin typeface="Times New Roman" panose="02020603050405020304" pitchFamily="18" charset="0"/>
                <a:cs typeface="Times New Roman" panose="02020603050405020304" pitchFamily="18" charset="0"/>
              </a:rPr>
              <a:t> </a:t>
            </a:r>
            <a:r>
              <a:rPr lang="vi-VN" sz="3200" b="1" i="0" u="none" strike="noStrike" dirty="0">
                <a:solidFill>
                  <a:srgbClr val="002060"/>
                </a:solidFill>
                <a:effectLst/>
                <a:latin typeface="Times New Roman" panose="02020603050405020304" pitchFamily="18" charset="0"/>
                <a:cs typeface="Times New Roman" panose="02020603050405020304" pitchFamily="18" charset="0"/>
              </a:rPr>
              <a:t>hành vi xả trái phép nước thải </a:t>
            </a:r>
            <a:r>
              <a:rPr lang="vi-VN" sz="3200" b="0" i="0" u="none" strike="noStrike" dirty="0">
                <a:solidFill>
                  <a:srgbClr val="002060"/>
                </a:solidFill>
                <a:effectLst/>
                <a:latin typeface="Times New Roman" panose="02020603050405020304" pitchFamily="18" charset="0"/>
                <a:cs typeface="Times New Roman" panose="02020603050405020304" pitchFamily="18" charset="0"/>
              </a:rPr>
              <a:t>vào hệ thống thoát nước mưa của khu sản xuất, kinh doanh, dịch vụ tập trung, cụm công nghiệp, làng nghề.”</a:t>
            </a:r>
          </a:p>
          <a:p>
            <a:pPr marL="0" indent="0" algn="just">
              <a:lnSpc>
                <a:spcPct val="100000"/>
              </a:lnSpc>
              <a:buNone/>
            </a:pPr>
            <a:r>
              <a:rPr lang="vi-VN" sz="3200" i="1" dirty="0">
                <a:solidFill>
                  <a:srgbClr val="C00000"/>
                </a:solidFill>
                <a:latin typeface="Times New Roman" panose="02020603050405020304" pitchFamily="18" charset="0"/>
                <a:cs typeface="Times New Roman" panose="02020603050405020304" pitchFamily="18" charset="0"/>
              </a:rPr>
              <a:t>(điểm e khoản 5 Điều 15 Nghị định 45/2022/NĐ-CP Quy định về xử phạt vi phạm hành chính trong lĩnh vực bảo vệ môi trường)</a:t>
            </a:r>
            <a:endParaRPr lang="en-GB" sz="32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410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1834</TotalTime>
  <Words>8056</Words>
  <Application>Microsoft Office PowerPoint</Application>
  <PresentationFormat>Widescreen</PresentationFormat>
  <Paragraphs>491</Paragraphs>
  <Slides>101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101</vt:i4>
      </vt:variant>
    </vt:vector>
  </HeadingPairs>
  <TitlesOfParts>
    <vt:vector size="108" baseType="lpstr">
      <vt:lpstr>Arial</vt:lpstr>
      <vt:lpstr>Arial Black</vt:lpstr>
      <vt:lpstr>Calibri</vt:lpstr>
      <vt:lpstr>Times New Roman</vt:lpstr>
      <vt:lpstr>Wingdings</vt:lpstr>
      <vt:lpstr>Wingdings 3</vt:lpstr>
      <vt:lpstr>Wood Type</vt:lpstr>
      <vt:lpstr>TRƯỜNG ĐẠI HỌC NHA TRANG KHOA KHOA HỌC XÃ HỘI VÀ NHÂN VĂN BỘ MÔN LUẬT</vt:lpstr>
      <vt:lpstr>TÀI LIỆU THAM KHẢO</vt:lpstr>
      <vt:lpstr>CHỦ ĐỀ 2 : NHỮNG VẤN ĐỀ CƠ BẢN VỀ  PHÁP LUẬT</vt:lpstr>
      <vt:lpstr>Nội dung chính</vt:lpstr>
      <vt:lpstr>1 – NGUỒN GỐC CỦA PHÁP LUẬT</vt:lpstr>
      <vt:lpstr>1.2 Con đường hình thành pháp luật</vt:lpstr>
      <vt:lpstr>2. BẢN CHẤT, ĐẶC TRƯNG, CHỨC NĂNG CỦA PHÁP LUẬT</vt:lpstr>
      <vt:lpstr>2.1 Bản chất của pháp luật</vt:lpstr>
      <vt:lpstr>2.1.2 Tính xã hội của pháp luật</vt:lpstr>
      <vt:lpstr>Khái niệm pháp luật</vt:lpstr>
      <vt:lpstr>2.2 Các đặc trưng của pháp luật</vt:lpstr>
      <vt:lpstr>2.3 Chức năng của pháp luật</vt:lpstr>
      <vt:lpstr>3. QUY PHẠM PHÁP LUẬT VÀ VĂN BẢN QUY PHẠM  PHÁP LUẬT</vt:lpstr>
      <vt:lpstr>Quy phạm xã hội</vt:lpstr>
      <vt:lpstr>a. Khái niệm quy phạm pháp luật</vt:lpstr>
      <vt:lpstr>PowerPoint Presentation</vt:lpstr>
      <vt:lpstr>b. Đặc điểm của quy phạm pháp luật</vt:lpstr>
      <vt:lpstr>3.2 Cấu trúc của quy phạm pháp luật</vt:lpstr>
      <vt:lpstr>a. Bộ phận Giả định</vt:lpstr>
      <vt:lpstr>Xác định bộ phận giả định của các QPPL sau</vt:lpstr>
      <vt:lpstr>PowerPoint Presentation</vt:lpstr>
      <vt:lpstr>Phân loại giả định</vt:lpstr>
      <vt:lpstr>Ví dụ:</vt:lpstr>
      <vt:lpstr>b. Bộ phận Quy định</vt:lpstr>
      <vt:lpstr>Xác định bộ phận quy định của các QPPL sau</vt:lpstr>
      <vt:lpstr>c. Bộ phận chế tài</vt:lpstr>
      <vt:lpstr>Xác định bộ phận chế tài của các QPPL sau</vt:lpstr>
      <vt:lpstr>Lưu ý khi xác định các bộ phận của QPPL</vt:lpstr>
      <vt:lpstr>Xác định các bộ phận giả định, quy định, chế tài trong QPPL sau</vt:lpstr>
      <vt:lpstr>PowerPoint Presentation</vt:lpstr>
      <vt:lpstr>PowerPoint Presentation</vt:lpstr>
      <vt:lpstr>3.3 Văn bản Quy phạm pháp luật</vt:lpstr>
      <vt:lpstr>Văn bản nào là VBQPPL?</vt:lpstr>
      <vt:lpstr>3.3.1 Khái niệm VBQPPL</vt:lpstr>
      <vt:lpstr>3.3.2 Các văn bản QPPL của Việt Nam hiện nay</vt:lpstr>
      <vt:lpstr>Văn bản Luật</vt:lpstr>
      <vt:lpstr>Văn bản dưới Luật</vt:lpstr>
      <vt:lpstr>Các loại văn bản dưới Luật</vt:lpstr>
      <vt:lpstr>Các loại văn bản dưới luật</vt:lpstr>
      <vt:lpstr>3.3.3 Hiệu lực của VBQPPL</vt:lpstr>
      <vt:lpstr>Hiệu lực về thời gian</vt:lpstr>
      <vt:lpstr>PowerPoint Presentation</vt:lpstr>
      <vt:lpstr>Hiệu lực về không gian</vt:lpstr>
      <vt:lpstr>PowerPoint Presentation</vt:lpstr>
      <vt:lpstr>Hiệu lực về đối tượng tác động</vt:lpstr>
      <vt:lpstr>PowerPoint Presentation</vt:lpstr>
      <vt:lpstr>4. QUAN HỆ PHÁP LUẬT</vt:lpstr>
      <vt:lpstr>Quan hệ nào dưới đây là QHPL?</vt:lpstr>
      <vt:lpstr>PowerPoint Presentation</vt:lpstr>
      <vt:lpstr>Phân loại sự kiện pháp lý</vt:lpstr>
      <vt:lpstr>PowerPoint Presentation</vt:lpstr>
      <vt:lpstr>4.4.2 Đặc điểm của QHPL</vt:lpstr>
      <vt:lpstr>4.2 Thành phần của Quan hệ pháp luật</vt:lpstr>
      <vt:lpstr>4.2.1 Chủ thể của QHPL</vt:lpstr>
      <vt:lpstr>PowerPoint Presentation</vt:lpstr>
      <vt:lpstr>PowerPoint Presentation</vt:lpstr>
      <vt:lpstr>Pháp nhân</vt:lpstr>
      <vt:lpstr>Năng lực chủ thể</vt:lpstr>
      <vt:lpstr>Năng lực chủ thể của cá nhân</vt:lpstr>
      <vt:lpstr>PowerPoint Presentation</vt:lpstr>
      <vt:lpstr>Năng lực chủ thể của pháp nhân</vt:lpstr>
      <vt:lpstr>4.2.2 Nội dung của QHPL</vt:lpstr>
      <vt:lpstr>Quyền của chủ thể</vt:lpstr>
      <vt:lpstr>Nghĩa vụ của chủ thể</vt:lpstr>
      <vt:lpstr>4.2.3 Khách thể của QHPL</vt:lpstr>
      <vt:lpstr>Xác định thành phần các QHPL sau</vt:lpstr>
      <vt:lpstr>5. VI PHẠM PHÁP LUẬT VÀ  TRÁCH NHIỆM PHÁP LÝ</vt:lpstr>
      <vt:lpstr>5.1.1 Khái niệm vi phạm pháp luật</vt:lpstr>
      <vt:lpstr>5.1.2 Đặc điểm, dấu hiệu của VPPL</vt:lpstr>
      <vt:lpstr>5.1.3 Cấu thành VPPL</vt:lpstr>
      <vt:lpstr>a. Mặt khách quan của VPPL</vt:lpstr>
      <vt:lpstr>Mặt khách quan VPPL gồm các yếu tố sau:</vt:lpstr>
      <vt:lpstr>Xác định mặt khách quan trong VPPL sau</vt:lpstr>
      <vt:lpstr>b. Mặt chủ quan của VPPL</vt:lpstr>
      <vt:lpstr>LỖI</vt:lpstr>
      <vt:lpstr>Lỗi cố ý</vt:lpstr>
      <vt:lpstr>PowerPoint Presentation</vt:lpstr>
      <vt:lpstr>PowerPoint Presentation</vt:lpstr>
      <vt:lpstr>Lỗi vô ý</vt:lpstr>
      <vt:lpstr>PowerPoint Presentation</vt:lpstr>
      <vt:lpstr>PowerPoint Presentation</vt:lpstr>
      <vt:lpstr>Mặt chủ quan của VPPL</vt:lpstr>
      <vt:lpstr>Ví dụ:</vt:lpstr>
      <vt:lpstr>Các nhận định dưới đây là đúng hay sai? Tại sao?</vt:lpstr>
      <vt:lpstr>c. Chủ thể của VPPL</vt:lpstr>
      <vt:lpstr>VÍ DỤ CHỦ THỂ VPPL</vt:lpstr>
      <vt:lpstr>PowerPoint Presentation</vt:lpstr>
      <vt:lpstr>d. Khách thể của VPPL</vt:lpstr>
      <vt:lpstr>5.1.4 Phân loại VPPL</vt:lpstr>
      <vt:lpstr>PowerPoint Presentation</vt:lpstr>
      <vt:lpstr>PowerPoint Presentation</vt:lpstr>
      <vt:lpstr>PowerPoint Presentation</vt:lpstr>
      <vt:lpstr>5.1.5 Nguyên nhân VPPL và giải pháp </vt:lpstr>
      <vt:lpstr>b. Giải pháp</vt:lpstr>
      <vt:lpstr>5.2 Trách nhiệm pháp lý</vt:lpstr>
      <vt:lpstr>5.2.2 Đặc điểm</vt:lpstr>
      <vt:lpstr>5.2.3 Phân loại trách nhiệm PL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NHA TRANG KHOA KHOA HỌC XÃ HỘI VÀ NHÂN VĂN BỘ MÔN LUẬT</dc:title>
  <dc:creator>mai le</dc:creator>
  <cp:lastModifiedBy>mai le</cp:lastModifiedBy>
  <cp:revision>529</cp:revision>
  <dcterms:created xsi:type="dcterms:W3CDTF">2023-09-10T11:32:41Z</dcterms:created>
  <dcterms:modified xsi:type="dcterms:W3CDTF">2023-12-20T07:37:55Z</dcterms:modified>
</cp:coreProperties>
</file>