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95" r:id="rId2"/>
    <p:sldId id="258" r:id="rId3"/>
    <p:sldId id="257" r:id="rId4"/>
    <p:sldId id="259" r:id="rId5"/>
    <p:sldId id="306" r:id="rId6"/>
    <p:sldId id="307" r:id="rId7"/>
    <p:sldId id="308" r:id="rId8"/>
    <p:sldId id="309" r:id="rId9"/>
    <p:sldId id="310" r:id="rId10"/>
    <p:sldId id="311" r:id="rId11"/>
    <p:sldId id="313" r:id="rId12"/>
    <p:sldId id="314" r:id="rId13"/>
    <p:sldId id="315" r:id="rId14"/>
    <p:sldId id="316" r:id="rId15"/>
    <p:sldId id="317" r:id="rId16"/>
    <p:sldId id="318" r:id="rId17"/>
    <p:sldId id="319" r:id="rId18"/>
    <p:sldId id="320" r:id="rId19"/>
    <p:sldId id="321" r:id="rId20"/>
    <p:sldId id="327" r:id="rId21"/>
    <p:sldId id="322" r:id="rId22"/>
    <p:sldId id="323" r:id="rId23"/>
    <p:sldId id="324" r:id="rId24"/>
    <p:sldId id="325" r:id="rId25"/>
    <p:sldId id="326" r:id="rId26"/>
    <p:sldId id="329" r:id="rId27"/>
    <p:sldId id="330" r:id="rId28"/>
    <p:sldId id="331" r:id="rId29"/>
    <p:sldId id="328" r:id="rId30"/>
    <p:sldId id="332" r:id="rId31"/>
    <p:sldId id="333" r:id="rId32"/>
    <p:sldId id="334" r:id="rId33"/>
    <p:sldId id="335" r:id="rId34"/>
    <p:sldId id="336" r:id="rId35"/>
    <p:sldId id="337" r:id="rId36"/>
    <p:sldId id="338" r:id="rId37"/>
    <p:sldId id="340" r:id="rId38"/>
    <p:sldId id="339" r:id="rId39"/>
    <p:sldId id="34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 Id="rId4"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5CEE52-B9B7-4920-90A6-C4951C17696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BD00A57B-6911-4312-B73D-4C8CC4A717B7}">
      <dgm:prSet phldrT="[Text]" custT="1"/>
      <dgm:spPr>
        <a:solidFill>
          <a:schemeClr val="accent6">
            <a:lumMod val="60000"/>
            <a:lumOff val="40000"/>
          </a:schemeClr>
        </a:solidFill>
      </dgm:spPr>
      <dgm:t>
        <a:bodyPr/>
        <a:lstStyle/>
        <a:p>
          <a:r>
            <a:rPr lang="vi-VN" sz="3200" dirty="0">
              <a:solidFill>
                <a:schemeClr val="tx1"/>
              </a:solidFill>
              <a:latin typeface="Times New Roman" panose="02020603050405020304" pitchFamily="18" charset="0"/>
              <a:cs typeface="Times New Roman" panose="02020603050405020304" pitchFamily="18" charset="0"/>
            </a:rPr>
            <a:t>Hệ thống </a:t>
          </a:r>
        </a:p>
        <a:p>
          <a:r>
            <a:rPr lang="vi-VN" sz="3200" dirty="0">
              <a:solidFill>
                <a:schemeClr val="tx1"/>
              </a:solidFill>
              <a:latin typeface="Times New Roman" panose="02020603050405020304" pitchFamily="18" charset="0"/>
              <a:cs typeface="Times New Roman" panose="02020603050405020304" pitchFamily="18" charset="0"/>
            </a:rPr>
            <a:t>chính trị</a:t>
          </a:r>
          <a:endParaRPr lang="en-GB" sz="3200" dirty="0">
            <a:solidFill>
              <a:schemeClr val="tx1"/>
            </a:solidFill>
            <a:latin typeface="Times New Roman" panose="02020603050405020304" pitchFamily="18" charset="0"/>
            <a:cs typeface="Times New Roman" panose="02020603050405020304" pitchFamily="18" charset="0"/>
          </a:endParaRPr>
        </a:p>
      </dgm:t>
    </dgm:pt>
    <dgm:pt modelId="{8968158C-466D-4B4E-AD15-4EE68D2049E1}" type="parTrans" cxnId="{CC94F4BD-6C5E-477C-95D8-12E0530793AE}">
      <dgm:prSet/>
      <dgm:spPr/>
      <dgm:t>
        <a:bodyPr/>
        <a:lstStyle/>
        <a:p>
          <a:endParaRPr lang="en-GB"/>
        </a:p>
      </dgm:t>
    </dgm:pt>
    <dgm:pt modelId="{B5959E8E-6282-42C6-AE99-AE54F179FB62}" type="sibTrans" cxnId="{CC94F4BD-6C5E-477C-95D8-12E0530793AE}">
      <dgm:prSet/>
      <dgm:spPr/>
      <dgm:t>
        <a:bodyPr/>
        <a:lstStyle/>
        <a:p>
          <a:endParaRPr lang="en-GB"/>
        </a:p>
      </dgm:t>
    </dgm:pt>
    <dgm:pt modelId="{6BB802C6-5FDF-44C8-BC2F-2012047DC494}">
      <dgm:prSet phldrT="[Text]" custT="1"/>
      <dgm:spPr>
        <a:solidFill>
          <a:schemeClr val="accent1">
            <a:lumMod val="20000"/>
            <a:lumOff val="80000"/>
          </a:schemeClr>
        </a:solidFill>
      </dgm:spPr>
      <dgm:t>
        <a:bodyPr/>
        <a:lstStyle/>
        <a:p>
          <a:r>
            <a:rPr lang="vi-VN" sz="3200" dirty="0">
              <a:solidFill>
                <a:schemeClr val="tx1"/>
              </a:solidFill>
              <a:latin typeface="Times New Roman" panose="02020603050405020304" pitchFamily="18" charset="0"/>
              <a:cs typeface="Times New Roman" panose="02020603050405020304" pitchFamily="18" charset="0"/>
            </a:rPr>
            <a:t>ĐẢNG CỘNG SẢN VN</a:t>
          </a:r>
          <a:endParaRPr lang="en-GB" sz="3200" dirty="0">
            <a:solidFill>
              <a:schemeClr val="tx1"/>
            </a:solidFill>
            <a:latin typeface="Times New Roman" panose="02020603050405020304" pitchFamily="18" charset="0"/>
            <a:cs typeface="Times New Roman" panose="02020603050405020304" pitchFamily="18" charset="0"/>
          </a:endParaRPr>
        </a:p>
      </dgm:t>
    </dgm:pt>
    <dgm:pt modelId="{4006EB1C-9CC3-4716-90BE-9A28C26863F1}" type="parTrans" cxnId="{865F0CF6-6267-4728-AD1A-B746021A905A}">
      <dgm:prSet/>
      <dgm:spPr/>
      <dgm:t>
        <a:bodyPr/>
        <a:lstStyle/>
        <a:p>
          <a:endParaRPr lang="en-GB" sz="3200">
            <a:solidFill>
              <a:schemeClr val="tx1"/>
            </a:solidFill>
            <a:latin typeface="Times New Roman" panose="02020603050405020304" pitchFamily="18" charset="0"/>
            <a:cs typeface="Times New Roman" panose="02020603050405020304" pitchFamily="18" charset="0"/>
          </a:endParaRPr>
        </a:p>
      </dgm:t>
    </dgm:pt>
    <dgm:pt modelId="{0FF4A458-6892-4FEE-ABFA-35ACC176CC8C}" type="sibTrans" cxnId="{865F0CF6-6267-4728-AD1A-B746021A905A}">
      <dgm:prSet/>
      <dgm:spPr/>
      <dgm:t>
        <a:bodyPr/>
        <a:lstStyle/>
        <a:p>
          <a:endParaRPr lang="en-GB"/>
        </a:p>
      </dgm:t>
    </dgm:pt>
    <dgm:pt modelId="{A7806CBA-8B13-47CA-8BA7-75CA894A7F08}">
      <dgm:prSet phldrT="[Text]" custT="1"/>
      <dgm:spPr>
        <a:solidFill>
          <a:schemeClr val="accent3">
            <a:lumMod val="20000"/>
            <a:lumOff val="80000"/>
          </a:schemeClr>
        </a:solidFill>
      </dgm:spPr>
      <dgm:t>
        <a:bodyPr/>
        <a:lstStyle/>
        <a:p>
          <a:r>
            <a:rPr lang="vi-VN" sz="3200" dirty="0">
              <a:solidFill>
                <a:schemeClr val="tx1"/>
              </a:solidFill>
              <a:latin typeface="Times New Roman" panose="02020603050405020304" pitchFamily="18" charset="0"/>
              <a:cs typeface="Times New Roman" panose="02020603050405020304" pitchFamily="18" charset="0"/>
            </a:rPr>
            <a:t>NHÀ NƯỚC CHXHCNVN</a:t>
          </a:r>
          <a:endParaRPr lang="en-GB" sz="3200" dirty="0">
            <a:solidFill>
              <a:schemeClr val="tx1"/>
            </a:solidFill>
            <a:latin typeface="Times New Roman" panose="02020603050405020304" pitchFamily="18" charset="0"/>
            <a:cs typeface="Times New Roman" panose="02020603050405020304" pitchFamily="18" charset="0"/>
          </a:endParaRPr>
        </a:p>
      </dgm:t>
    </dgm:pt>
    <dgm:pt modelId="{2ADE94A2-FC8F-4B59-80F6-D38DA21B3C4B}" type="parTrans" cxnId="{22AFAE2C-FBE8-4260-88A6-95B27809D61D}">
      <dgm:prSet/>
      <dgm:spPr/>
      <dgm:t>
        <a:bodyPr/>
        <a:lstStyle/>
        <a:p>
          <a:endParaRPr lang="en-GB" sz="3200">
            <a:solidFill>
              <a:schemeClr val="tx1"/>
            </a:solidFill>
            <a:latin typeface="Times New Roman" panose="02020603050405020304" pitchFamily="18" charset="0"/>
            <a:cs typeface="Times New Roman" panose="02020603050405020304" pitchFamily="18" charset="0"/>
          </a:endParaRPr>
        </a:p>
      </dgm:t>
    </dgm:pt>
    <dgm:pt modelId="{89538DFE-CDE3-4A7B-B628-C7276055E409}" type="sibTrans" cxnId="{22AFAE2C-FBE8-4260-88A6-95B27809D61D}">
      <dgm:prSet/>
      <dgm:spPr/>
      <dgm:t>
        <a:bodyPr/>
        <a:lstStyle/>
        <a:p>
          <a:endParaRPr lang="en-GB"/>
        </a:p>
      </dgm:t>
    </dgm:pt>
    <dgm:pt modelId="{FAF203DE-699F-4A9D-890F-B10782584B2E}">
      <dgm:prSet phldrT="[Text]" custT="1"/>
      <dgm:spPr>
        <a:solidFill>
          <a:schemeClr val="accent2">
            <a:lumMod val="20000"/>
            <a:lumOff val="80000"/>
          </a:schemeClr>
        </a:solidFill>
      </dgm:spPr>
      <dgm:t>
        <a:bodyPr/>
        <a:lstStyle/>
        <a:p>
          <a:r>
            <a:rPr lang="vi-VN" sz="3200" dirty="0">
              <a:solidFill>
                <a:schemeClr val="tx1"/>
              </a:solidFill>
              <a:latin typeface="Times New Roman" panose="02020603050405020304" pitchFamily="18" charset="0"/>
              <a:cs typeface="Times New Roman" panose="02020603050405020304" pitchFamily="18" charset="0"/>
            </a:rPr>
            <a:t>MTTQ và các TC TV khác</a:t>
          </a:r>
          <a:endParaRPr lang="en-GB" sz="3200" dirty="0">
            <a:solidFill>
              <a:schemeClr val="tx1"/>
            </a:solidFill>
            <a:latin typeface="Times New Roman" panose="02020603050405020304" pitchFamily="18" charset="0"/>
            <a:cs typeface="Times New Roman" panose="02020603050405020304" pitchFamily="18" charset="0"/>
          </a:endParaRPr>
        </a:p>
      </dgm:t>
    </dgm:pt>
    <dgm:pt modelId="{115B6338-6B55-43DD-AFF7-E047F0AB86B0}" type="parTrans" cxnId="{ECCDDD88-470E-488F-94F5-360A81A6DFC5}">
      <dgm:prSet/>
      <dgm:spPr/>
      <dgm:t>
        <a:bodyPr/>
        <a:lstStyle/>
        <a:p>
          <a:endParaRPr lang="en-GB" sz="3200">
            <a:solidFill>
              <a:schemeClr val="tx1"/>
            </a:solidFill>
            <a:latin typeface="Times New Roman" panose="02020603050405020304" pitchFamily="18" charset="0"/>
            <a:cs typeface="Times New Roman" panose="02020603050405020304" pitchFamily="18" charset="0"/>
          </a:endParaRPr>
        </a:p>
      </dgm:t>
    </dgm:pt>
    <dgm:pt modelId="{C512FAB1-CCF7-4133-9BED-FFA4842822BE}" type="sibTrans" cxnId="{ECCDDD88-470E-488F-94F5-360A81A6DFC5}">
      <dgm:prSet/>
      <dgm:spPr/>
      <dgm:t>
        <a:bodyPr/>
        <a:lstStyle/>
        <a:p>
          <a:endParaRPr lang="en-GB"/>
        </a:p>
      </dgm:t>
    </dgm:pt>
    <dgm:pt modelId="{DCA710F6-CA99-496F-8919-E1F23BC8C5AA}" type="pres">
      <dgm:prSet presAssocID="{5D5CEE52-B9B7-4920-90A6-C4951C176963}" presName="hierChild1" presStyleCnt="0">
        <dgm:presLayoutVars>
          <dgm:orgChart val="1"/>
          <dgm:chPref val="1"/>
          <dgm:dir/>
          <dgm:animOne val="branch"/>
          <dgm:animLvl val="lvl"/>
          <dgm:resizeHandles/>
        </dgm:presLayoutVars>
      </dgm:prSet>
      <dgm:spPr/>
    </dgm:pt>
    <dgm:pt modelId="{89E38450-958E-44B5-83CA-E3F1CFB69133}" type="pres">
      <dgm:prSet presAssocID="{BD00A57B-6911-4312-B73D-4C8CC4A717B7}" presName="hierRoot1" presStyleCnt="0">
        <dgm:presLayoutVars>
          <dgm:hierBranch val="init"/>
        </dgm:presLayoutVars>
      </dgm:prSet>
      <dgm:spPr/>
    </dgm:pt>
    <dgm:pt modelId="{21D0E0D7-A7FF-47E1-97E2-DEC7E6425754}" type="pres">
      <dgm:prSet presAssocID="{BD00A57B-6911-4312-B73D-4C8CC4A717B7}" presName="rootComposite1" presStyleCnt="0"/>
      <dgm:spPr/>
    </dgm:pt>
    <dgm:pt modelId="{0C2C0057-9A50-43A9-A5E5-E15BFFB1E7C3}" type="pres">
      <dgm:prSet presAssocID="{BD00A57B-6911-4312-B73D-4C8CC4A717B7}" presName="rootText1" presStyleLbl="node0" presStyleIdx="0" presStyleCnt="1">
        <dgm:presLayoutVars>
          <dgm:chPref val="3"/>
        </dgm:presLayoutVars>
      </dgm:prSet>
      <dgm:spPr/>
    </dgm:pt>
    <dgm:pt modelId="{61ACE991-A05C-47F6-9E79-F5E9B15975EE}" type="pres">
      <dgm:prSet presAssocID="{BD00A57B-6911-4312-B73D-4C8CC4A717B7}" presName="rootConnector1" presStyleLbl="node1" presStyleIdx="0" presStyleCnt="0"/>
      <dgm:spPr/>
    </dgm:pt>
    <dgm:pt modelId="{624E9221-06BA-41AC-B852-6ABD0F7BDCB9}" type="pres">
      <dgm:prSet presAssocID="{BD00A57B-6911-4312-B73D-4C8CC4A717B7}" presName="hierChild2" presStyleCnt="0"/>
      <dgm:spPr/>
    </dgm:pt>
    <dgm:pt modelId="{816230AE-91DB-4750-8B32-07D32BC1BDFB}" type="pres">
      <dgm:prSet presAssocID="{4006EB1C-9CC3-4716-90BE-9A28C26863F1}" presName="Name37" presStyleLbl="parChTrans1D2" presStyleIdx="0" presStyleCnt="3"/>
      <dgm:spPr/>
    </dgm:pt>
    <dgm:pt modelId="{60F8EA67-30BD-4A7A-81AE-FDC58F402B2D}" type="pres">
      <dgm:prSet presAssocID="{6BB802C6-5FDF-44C8-BC2F-2012047DC494}" presName="hierRoot2" presStyleCnt="0">
        <dgm:presLayoutVars>
          <dgm:hierBranch val="init"/>
        </dgm:presLayoutVars>
      </dgm:prSet>
      <dgm:spPr/>
    </dgm:pt>
    <dgm:pt modelId="{3ED837B8-AE37-4FA7-9B2A-9F8F68BB592C}" type="pres">
      <dgm:prSet presAssocID="{6BB802C6-5FDF-44C8-BC2F-2012047DC494}" presName="rootComposite" presStyleCnt="0"/>
      <dgm:spPr/>
    </dgm:pt>
    <dgm:pt modelId="{A45C7E6E-5612-49DD-A414-126E81550F6F}" type="pres">
      <dgm:prSet presAssocID="{6BB802C6-5FDF-44C8-BC2F-2012047DC494}" presName="rootText" presStyleLbl="node2" presStyleIdx="0" presStyleCnt="3">
        <dgm:presLayoutVars>
          <dgm:chPref val="3"/>
        </dgm:presLayoutVars>
      </dgm:prSet>
      <dgm:spPr/>
    </dgm:pt>
    <dgm:pt modelId="{EA2617E2-DD8B-49F4-919E-39483DC593EE}" type="pres">
      <dgm:prSet presAssocID="{6BB802C6-5FDF-44C8-BC2F-2012047DC494}" presName="rootConnector" presStyleLbl="node2" presStyleIdx="0" presStyleCnt="3"/>
      <dgm:spPr/>
    </dgm:pt>
    <dgm:pt modelId="{E20B9545-B81A-450B-9A51-4374170A0E4D}" type="pres">
      <dgm:prSet presAssocID="{6BB802C6-5FDF-44C8-BC2F-2012047DC494}" presName="hierChild4" presStyleCnt="0"/>
      <dgm:spPr/>
    </dgm:pt>
    <dgm:pt modelId="{E5C37397-F193-4500-91DA-5D5301C1319A}" type="pres">
      <dgm:prSet presAssocID="{6BB802C6-5FDF-44C8-BC2F-2012047DC494}" presName="hierChild5" presStyleCnt="0"/>
      <dgm:spPr/>
    </dgm:pt>
    <dgm:pt modelId="{57D0CC06-B6B6-435B-95FF-8CE55AF792C5}" type="pres">
      <dgm:prSet presAssocID="{2ADE94A2-FC8F-4B59-80F6-D38DA21B3C4B}" presName="Name37" presStyleLbl="parChTrans1D2" presStyleIdx="1" presStyleCnt="3"/>
      <dgm:spPr/>
    </dgm:pt>
    <dgm:pt modelId="{F2A1FCE2-660E-4AA4-AC73-2E208AD7365D}" type="pres">
      <dgm:prSet presAssocID="{A7806CBA-8B13-47CA-8BA7-75CA894A7F08}" presName="hierRoot2" presStyleCnt="0">
        <dgm:presLayoutVars>
          <dgm:hierBranch val="init"/>
        </dgm:presLayoutVars>
      </dgm:prSet>
      <dgm:spPr/>
    </dgm:pt>
    <dgm:pt modelId="{D901B421-56B4-4F51-8D4D-F259DA863093}" type="pres">
      <dgm:prSet presAssocID="{A7806CBA-8B13-47CA-8BA7-75CA894A7F08}" presName="rootComposite" presStyleCnt="0"/>
      <dgm:spPr/>
    </dgm:pt>
    <dgm:pt modelId="{5FFA6480-21C3-4E4C-B842-A96B35F23958}" type="pres">
      <dgm:prSet presAssocID="{A7806CBA-8B13-47CA-8BA7-75CA894A7F08}" presName="rootText" presStyleLbl="node2" presStyleIdx="1" presStyleCnt="3">
        <dgm:presLayoutVars>
          <dgm:chPref val="3"/>
        </dgm:presLayoutVars>
      </dgm:prSet>
      <dgm:spPr/>
    </dgm:pt>
    <dgm:pt modelId="{5237D23B-25C2-4CB2-AAFC-F1F7C075D73A}" type="pres">
      <dgm:prSet presAssocID="{A7806CBA-8B13-47CA-8BA7-75CA894A7F08}" presName="rootConnector" presStyleLbl="node2" presStyleIdx="1" presStyleCnt="3"/>
      <dgm:spPr/>
    </dgm:pt>
    <dgm:pt modelId="{9962EA78-FCC2-45C7-ADFF-903E5B435CC2}" type="pres">
      <dgm:prSet presAssocID="{A7806CBA-8B13-47CA-8BA7-75CA894A7F08}" presName="hierChild4" presStyleCnt="0"/>
      <dgm:spPr/>
    </dgm:pt>
    <dgm:pt modelId="{2FBF3977-F83E-42AA-9DF2-C0946BAFED2B}" type="pres">
      <dgm:prSet presAssocID="{A7806CBA-8B13-47CA-8BA7-75CA894A7F08}" presName="hierChild5" presStyleCnt="0"/>
      <dgm:spPr/>
    </dgm:pt>
    <dgm:pt modelId="{42A2AFDB-8460-4EFB-998E-112683F53D88}" type="pres">
      <dgm:prSet presAssocID="{115B6338-6B55-43DD-AFF7-E047F0AB86B0}" presName="Name37" presStyleLbl="parChTrans1D2" presStyleIdx="2" presStyleCnt="3"/>
      <dgm:spPr/>
    </dgm:pt>
    <dgm:pt modelId="{654EA434-8D70-457E-9CF3-5BE4D1116D47}" type="pres">
      <dgm:prSet presAssocID="{FAF203DE-699F-4A9D-890F-B10782584B2E}" presName="hierRoot2" presStyleCnt="0">
        <dgm:presLayoutVars>
          <dgm:hierBranch val="init"/>
        </dgm:presLayoutVars>
      </dgm:prSet>
      <dgm:spPr/>
    </dgm:pt>
    <dgm:pt modelId="{B0EA4824-DFF4-4993-A741-EEB4AAD3025D}" type="pres">
      <dgm:prSet presAssocID="{FAF203DE-699F-4A9D-890F-B10782584B2E}" presName="rootComposite" presStyleCnt="0"/>
      <dgm:spPr/>
    </dgm:pt>
    <dgm:pt modelId="{5096DF63-4D9B-4C26-B6C4-F86B238B8250}" type="pres">
      <dgm:prSet presAssocID="{FAF203DE-699F-4A9D-890F-B10782584B2E}" presName="rootText" presStyleLbl="node2" presStyleIdx="2" presStyleCnt="3">
        <dgm:presLayoutVars>
          <dgm:chPref val="3"/>
        </dgm:presLayoutVars>
      </dgm:prSet>
      <dgm:spPr/>
    </dgm:pt>
    <dgm:pt modelId="{FD6DE26C-ABF2-4DF5-8CB4-75FD3F00423F}" type="pres">
      <dgm:prSet presAssocID="{FAF203DE-699F-4A9D-890F-B10782584B2E}" presName="rootConnector" presStyleLbl="node2" presStyleIdx="2" presStyleCnt="3"/>
      <dgm:spPr/>
    </dgm:pt>
    <dgm:pt modelId="{35D9818B-5F2C-4AC3-B596-7806B4296BDE}" type="pres">
      <dgm:prSet presAssocID="{FAF203DE-699F-4A9D-890F-B10782584B2E}" presName="hierChild4" presStyleCnt="0"/>
      <dgm:spPr/>
    </dgm:pt>
    <dgm:pt modelId="{ABE9CB8A-F6CF-4CFA-831A-F0787258970A}" type="pres">
      <dgm:prSet presAssocID="{FAF203DE-699F-4A9D-890F-B10782584B2E}" presName="hierChild5" presStyleCnt="0"/>
      <dgm:spPr/>
    </dgm:pt>
    <dgm:pt modelId="{6A225E33-7DC4-40AB-8A12-8AD58B15DBC7}" type="pres">
      <dgm:prSet presAssocID="{BD00A57B-6911-4312-B73D-4C8CC4A717B7}" presName="hierChild3" presStyleCnt="0"/>
      <dgm:spPr/>
    </dgm:pt>
  </dgm:ptLst>
  <dgm:cxnLst>
    <dgm:cxn modelId="{18348907-B377-430A-AEA0-37BC03DEC702}" type="presOf" srcId="{A7806CBA-8B13-47CA-8BA7-75CA894A7F08}" destId="{5FFA6480-21C3-4E4C-B842-A96B35F23958}" srcOrd="0" destOrd="0" presId="urn:microsoft.com/office/officeart/2005/8/layout/orgChart1"/>
    <dgm:cxn modelId="{292B110C-0CF0-4BD7-A222-63EF50C0ACE7}" type="presOf" srcId="{FAF203DE-699F-4A9D-890F-B10782584B2E}" destId="{5096DF63-4D9B-4C26-B6C4-F86B238B8250}" srcOrd="0" destOrd="0" presId="urn:microsoft.com/office/officeart/2005/8/layout/orgChart1"/>
    <dgm:cxn modelId="{D7424614-80EB-41C6-BCDA-D0F056708CA2}" type="presOf" srcId="{FAF203DE-699F-4A9D-890F-B10782584B2E}" destId="{FD6DE26C-ABF2-4DF5-8CB4-75FD3F00423F}" srcOrd="1" destOrd="0" presId="urn:microsoft.com/office/officeart/2005/8/layout/orgChart1"/>
    <dgm:cxn modelId="{22AFAE2C-FBE8-4260-88A6-95B27809D61D}" srcId="{BD00A57B-6911-4312-B73D-4C8CC4A717B7}" destId="{A7806CBA-8B13-47CA-8BA7-75CA894A7F08}" srcOrd="1" destOrd="0" parTransId="{2ADE94A2-FC8F-4B59-80F6-D38DA21B3C4B}" sibTransId="{89538DFE-CDE3-4A7B-B628-C7276055E409}"/>
    <dgm:cxn modelId="{884ADE2C-E4A4-4AD3-A855-8648BE9DD720}" type="presOf" srcId="{2ADE94A2-FC8F-4B59-80F6-D38DA21B3C4B}" destId="{57D0CC06-B6B6-435B-95FF-8CE55AF792C5}" srcOrd="0" destOrd="0" presId="urn:microsoft.com/office/officeart/2005/8/layout/orgChart1"/>
    <dgm:cxn modelId="{D397142E-D678-4418-8DAF-BBEBB622F2C2}" type="presOf" srcId="{A7806CBA-8B13-47CA-8BA7-75CA894A7F08}" destId="{5237D23B-25C2-4CB2-AAFC-F1F7C075D73A}" srcOrd="1" destOrd="0" presId="urn:microsoft.com/office/officeart/2005/8/layout/orgChart1"/>
    <dgm:cxn modelId="{E8589537-3B5D-4529-8D3C-8A3672D3876E}" type="presOf" srcId="{5D5CEE52-B9B7-4920-90A6-C4951C176963}" destId="{DCA710F6-CA99-496F-8919-E1F23BC8C5AA}" srcOrd="0" destOrd="0" presId="urn:microsoft.com/office/officeart/2005/8/layout/orgChart1"/>
    <dgm:cxn modelId="{19DE8143-D271-4767-9038-84C1F323BE1C}" type="presOf" srcId="{BD00A57B-6911-4312-B73D-4C8CC4A717B7}" destId="{61ACE991-A05C-47F6-9E79-F5E9B15975EE}" srcOrd="1" destOrd="0" presId="urn:microsoft.com/office/officeart/2005/8/layout/orgChart1"/>
    <dgm:cxn modelId="{D2655782-EC34-41D2-B9C2-80BA6D21F057}" type="presOf" srcId="{4006EB1C-9CC3-4716-90BE-9A28C26863F1}" destId="{816230AE-91DB-4750-8B32-07D32BC1BDFB}" srcOrd="0" destOrd="0" presId="urn:microsoft.com/office/officeart/2005/8/layout/orgChart1"/>
    <dgm:cxn modelId="{ECCDDD88-470E-488F-94F5-360A81A6DFC5}" srcId="{BD00A57B-6911-4312-B73D-4C8CC4A717B7}" destId="{FAF203DE-699F-4A9D-890F-B10782584B2E}" srcOrd="2" destOrd="0" parTransId="{115B6338-6B55-43DD-AFF7-E047F0AB86B0}" sibTransId="{C512FAB1-CCF7-4133-9BED-FFA4842822BE}"/>
    <dgm:cxn modelId="{1D54708B-4DEE-4F25-9624-FF3B85D537BE}" type="presOf" srcId="{115B6338-6B55-43DD-AFF7-E047F0AB86B0}" destId="{42A2AFDB-8460-4EFB-998E-112683F53D88}" srcOrd="0" destOrd="0" presId="urn:microsoft.com/office/officeart/2005/8/layout/orgChart1"/>
    <dgm:cxn modelId="{47CF03B0-D165-4076-89FB-2E5B2C560B88}" type="presOf" srcId="{BD00A57B-6911-4312-B73D-4C8CC4A717B7}" destId="{0C2C0057-9A50-43A9-A5E5-E15BFFB1E7C3}" srcOrd="0" destOrd="0" presId="urn:microsoft.com/office/officeart/2005/8/layout/orgChart1"/>
    <dgm:cxn modelId="{CC94F4BD-6C5E-477C-95D8-12E0530793AE}" srcId="{5D5CEE52-B9B7-4920-90A6-C4951C176963}" destId="{BD00A57B-6911-4312-B73D-4C8CC4A717B7}" srcOrd="0" destOrd="0" parTransId="{8968158C-466D-4B4E-AD15-4EE68D2049E1}" sibTransId="{B5959E8E-6282-42C6-AE99-AE54F179FB62}"/>
    <dgm:cxn modelId="{758AEEE1-F09B-4934-AAFC-318A367C6B59}" type="presOf" srcId="{6BB802C6-5FDF-44C8-BC2F-2012047DC494}" destId="{EA2617E2-DD8B-49F4-919E-39483DC593EE}" srcOrd="1" destOrd="0" presId="urn:microsoft.com/office/officeart/2005/8/layout/orgChart1"/>
    <dgm:cxn modelId="{AB4B7DEE-0FF2-4DA0-8504-2D332BC0E48D}" type="presOf" srcId="{6BB802C6-5FDF-44C8-BC2F-2012047DC494}" destId="{A45C7E6E-5612-49DD-A414-126E81550F6F}" srcOrd="0" destOrd="0" presId="urn:microsoft.com/office/officeart/2005/8/layout/orgChart1"/>
    <dgm:cxn modelId="{865F0CF6-6267-4728-AD1A-B746021A905A}" srcId="{BD00A57B-6911-4312-B73D-4C8CC4A717B7}" destId="{6BB802C6-5FDF-44C8-BC2F-2012047DC494}" srcOrd="0" destOrd="0" parTransId="{4006EB1C-9CC3-4716-90BE-9A28C26863F1}" sibTransId="{0FF4A458-6892-4FEE-ABFA-35ACC176CC8C}"/>
    <dgm:cxn modelId="{F7F48BB2-2FFA-43DB-92DB-31C8E196AF8E}" type="presParOf" srcId="{DCA710F6-CA99-496F-8919-E1F23BC8C5AA}" destId="{89E38450-958E-44B5-83CA-E3F1CFB69133}" srcOrd="0" destOrd="0" presId="urn:microsoft.com/office/officeart/2005/8/layout/orgChart1"/>
    <dgm:cxn modelId="{13D291D5-0224-4FBA-A58F-D4C227218705}" type="presParOf" srcId="{89E38450-958E-44B5-83CA-E3F1CFB69133}" destId="{21D0E0D7-A7FF-47E1-97E2-DEC7E6425754}" srcOrd="0" destOrd="0" presId="urn:microsoft.com/office/officeart/2005/8/layout/orgChart1"/>
    <dgm:cxn modelId="{40BA7355-DC79-476B-A820-30CA87CC3A9D}" type="presParOf" srcId="{21D0E0D7-A7FF-47E1-97E2-DEC7E6425754}" destId="{0C2C0057-9A50-43A9-A5E5-E15BFFB1E7C3}" srcOrd="0" destOrd="0" presId="urn:microsoft.com/office/officeart/2005/8/layout/orgChart1"/>
    <dgm:cxn modelId="{A4945DFB-207E-4201-AC60-9A8BCD8A5E27}" type="presParOf" srcId="{21D0E0D7-A7FF-47E1-97E2-DEC7E6425754}" destId="{61ACE991-A05C-47F6-9E79-F5E9B15975EE}" srcOrd="1" destOrd="0" presId="urn:microsoft.com/office/officeart/2005/8/layout/orgChart1"/>
    <dgm:cxn modelId="{B44963F5-0D09-48F4-A4B9-E60C5E94493B}" type="presParOf" srcId="{89E38450-958E-44B5-83CA-E3F1CFB69133}" destId="{624E9221-06BA-41AC-B852-6ABD0F7BDCB9}" srcOrd="1" destOrd="0" presId="urn:microsoft.com/office/officeart/2005/8/layout/orgChart1"/>
    <dgm:cxn modelId="{0AC067F6-AD11-4E57-993E-A20C44228456}" type="presParOf" srcId="{624E9221-06BA-41AC-B852-6ABD0F7BDCB9}" destId="{816230AE-91DB-4750-8B32-07D32BC1BDFB}" srcOrd="0" destOrd="0" presId="urn:microsoft.com/office/officeart/2005/8/layout/orgChart1"/>
    <dgm:cxn modelId="{E709A746-2D4D-4DCE-8F9F-2F2B123225AB}" type="presParOf" srcId="{624E9221-06BA-41AC-B852-6ABD0F7BDCB9}" destId="{60F8EA67-30BD-4A7A-81AE-FDC58F402B2D}" srcOrd="1" destOrd="0" presId="urn:microsoft.com/office/officeart/2005/8/layout/orgChart1"/>
    <dgm:cxn modelId="{E5C41160-5D90-4692-907A-88FBB6432953}" type="presParOf" srcId="{60F8EA67-30BD-4A7A-81AE-FDC58F402B2D}" destId="{3ED837B8-AE37-4FA7-9B2A-9F8F68BB592C}" srcOrd="0" destOrd="0" presId="urn:microsoft.com/office/officeart/2005/8/layout/orgChart1"/>
    <dgm:cxn modelId="{D7DE1F2A-0A18-4223-9A20-27B6C552E174}" type="presParOf" srcId="{3ED837B8-AE37-4FA7-9B2A-9F8F68BB592C}" destId="{A45C7E6E-5612-49DD-A414-126E81550F6F}" srcOrd="0" destOrd="0" presId="urn:microsoft.com/office/officeart/2005/8/layout/orgChart1"/>
    <dgm:cxn modelId="{E549BF5C-77A3-4962-9C19-D25A2E24B582}" type="presParOf" srcId="{3ED837B8-AE37-4FA7-9B2A-9F8F68BB592C}" destId="{EA2617E2-DD8B-49F4-919E-39483DC593EE}" srcOrd="1" destOrd="0" presId="urn:microsoft.com/office/officeart/2005/8/layout/orgChart1"/>
    <dgm:cxn modelId="{56108A09-D2AD-40F3-AC65-5FE304D7F24F}" type="presParOf" srcId="{60F8EA67-30BD-4A7A-81AE-FDC58F402B2D}" destId="{E20B9545-B81A-450B-9A51-4374170A0E4D}" srcOrd="1" destOrd="0" presId="urn:microsoft.com/office/officeart/2005/8/layout/orgChart1"/>
    <dgm:cxn modelId="{69A6694F-51D1-4226-AC36-0945809EBA49}" type="presParOf" srcId="{60F8EA67-30BD-4A7A-81AE-FDC58F402B2D}" destId="{E5C37397-F193-4500-91DA-5D5301C1319A}" srcOrd="2" destOrd="0" presId="urn:microsoft.com/office/officeart/2005/8/layout/orgChart1"/>
    <dgm:cxn modelId="{4BF868AB-9791-436C-94F5-CB71248D5F6C}" type="presParOf" srcId="{624E9221-06BA-41AC-B852-6ABD0F7BDCB9}" destId="{57D0CC06-B6B6-435B-95FF-8CE55AF792C5}" srcOrd="2" destOrd="0" presId="urn:microsoft.com/office/officeart/2005/8/layout/orgChart1"/>
    <dgm:cxn modelId="{1F8E4A47-35A5-4ADE-B502-AD89F25F24E6}" type="presParOf" srcId="{624E9221-06BA-41AC-B852-6ABD0F7BDCB9}" destId="{F2A1FCE2-660E-4AA4-AC73-2E208AD7365D}" srcOrd="3" destOrd="0" presId="urn:microsoft.com/office/officeart/2005/8/layout/orgChart1"/>
    <dgm:cxn modelId="{CC385AF0-FEE7-40F1-9945-0EF1FD02C74F}" type="presParOf" srcId="{F2A1FCE2-660E-4AA4-AC73-2E208AD7365D}" destId="{D901B421-56B4-4F51-8D4D-F259DA863093}" srcOrd="0" destOrd="0" presId="urn:microsoft.com/office/officeart/2005/8/layout/orgChart1"/>
    <dgm:cxn modelId="{7D433032-A052-4763-93AA-FA2EF548C0DC}" type="presParOf" srcId="{D901B421-56B4-4F51-8D4D-F259DA863093}" destId="{5FFA6480-21C3-4E4C-B842-A96B35F23958}" srcOrd="0" destOrd="0" presId="urn:microsoft.com/office/officeart/2005/8/layout/orgChart1"/>
    <dgm:cxn modelId="{C163EC8F-B894-4FCC-AB9C-518C4C916C6E}" type="presParOf" srcId="{D901B421-56B4-4F51-8D4D-F259DA863093}" destId="{5237D23B-25C2-4CB2-AAFC-F1F7C075D73A}" srcOrd="1" destOrd="0" presId="urn:microsoft.com/office/officeart/2005/8/layout/orgChart1"/>
    <dgm:cxn modelId="{B1E589D6-C17C-46AD-8072-ABBCF58EB963}" type="presParOf" srcId="{F2A1FCE2-660E-4AA4-AC73-2E208AD7365D}" destId="{9962EA78-FCC2-45C7-ADFF-903E5B435CC2}" srcOrd="1" destOrd="0" presId="urn:microsoft.com/office/officeart/2005/8/layout/orgChart1"/>
    <dgm:cxn modelId="{57F0CF67-080B-4C3A-AA83-7D164016DDD4}" type="presParOf" srcId="{F2A1FCE2-660E-4AA4-AC73-2E208AD7365D}" destId="{2FBF3977-F83E-42AA-9DF2-C0946BAFED2B}" srcOrd="2" destOrd="0" presId="urn:microsoft.com/office/officeart/2005/8/layout/orgChart1"/>
    <dgm:cxn modelId="{99189CF9-E878-45FF-BCA0-1C8B3E7058AB}" type="presParOf" srcId="{624E9221-06BA-41AC-B852-6ABD0F7BDCB9}" destId="{42A2AFDB-8460-4EFB-998E-112683F53D88}" srcOrd="4" destOrd="0" presId="urn:microsoft.com/office/officeart/2005/8/layout/orgChart1"/>
    <dgm:cxn modelId="{47187E45-BAF0-4121-81CF-146C4336BB9F}" type="presParOf" srcId="{624E9221-06BA-41AC-B852-6ABD0F7BDCB9}" destId="{654EA434-8D70-457E-9CF3-5BE4D1116D47}" srcOrd="5" destOrd="0" presId="urn:microsoft.com/office/officeart/2005/8/layout/orgChart1"/>
    <dgm:cxn modelId="{F6E9EACF-B842-47A8-9E01-C170E0273EB0}" type="presParOf" srcId="{654EA434-8D70-457E-9CF3-5BE4D1116D47}" destId="{B0EA4824-DFF4-4993-A741-EEB4AAD3025D}" srcOrd="0" destOrd="0" presId="urn:microsoft.com/office/officeart/2005/8/layout/orgChart1"/>
    <dgm:cxn modelId="{21E14B22-4C26-4DF6-A1B4-DCF5737BC71E}" type="presParOf" srcId="{B0EA4824-DFF4-4993-A741-EEB4AAD3025D}" destId="{5096DF63-4D9B-4C26-B6C4-F86B238B8250}" srcOrd="0" destOrd="0" presId="urn:microsoft.com/office/officeart/2005/8/layout/orgChart1"/>
    <dgm:cxn modelId="{12910755-DF0E-4D24-97FC-5B675F561F84}" type="presParOf" srcId="{B0EA4824-DFF4-4993-A741-EEB4AAD3025D}" destId="{FD6DE26C-ABF2-4DF5-8CB4-75FD3F00423F}" srcOrd="1" destOrd="0" presId="urn:microsoft.com/office/officeart/2005/8/layout/orgChart1"/>
    <dgm:cxn modelId="{EA6F7E52-EF8B-4DA2-A1BA-3F6DE6780F13}" type="presParOf" srcId="{654EA434-8D70-457E-9CF3-5BE4D1116D47}" destId="{35D9818B-5F2C-4AC3-B596-7806B4296BDE}" srcOrd="1" destOrd="0" presId="urn:microsoft.com/office/officeart/2005/8/layout/orgChart1"/>
    <dgm:cxn modelId="{766ED48A-7FE9-444C-A138-C0D85D9CA58E}" type="presParOf" srcId="{654EA434-8D70-457E-9CF3-5BE4D1116D47}" destId="{ABE9CB8A-F6CF-4CFA-831A-F0787258970A}" srcOrd="2" destOrd="0" presId="urn:microsoft.com/office/officeart/2005/8/layout/orgChart1"/>
    <dgm:cxn modelId="{1DA6B9B6-C9D1-4DD4-A334-84777E0BCCB4}" type="presParOf" srcId="{89E38450-958E-44B5-83CA-E3F1CFB69133}" destId="{6A225E33-7DC4-40AB-8A12-8AD58B15DBC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291518-42F7-4AF8-A881-2A6E1EFEB55F}"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GB"/>
        </a:p>
      </dgm:t>
    </dgm:pt>
    <dgm:pt modelId="{B966590D-D991-43DC-BCC2-D1D0A1AE039F}">
      <dgm:prSet custT="1"/>
      <dgm:spPr>
        <a:solidFill>
          <a:schemeClr val="accent1">
            <a:lumMod val="20000"/>
            <a:lumOff val="80000"/>
          </a:schemeClr>
        </a:solidFill>
      </dgm:spPr>
      <dgm:t>
        <a:bodyPr/>
        <a:lstStyle/>
        <a:p>
          <a:r>
            <a:rPr lang="en-GB" sz="3400" dirty="0" err="1">
              <a:solidFill>
                <a:srgbClr val="002060"/>
              </a:solidFill>
              <a:latin typeface="Times New Roman" panose="02020603050405020304" pitchFamily="18" charset="0"/>
              <a:cs typeface="Times New Roman" panose="02020603050405020304" pitchFamily="18" charset="0"/>
            </a:rPr>
            <a:t>Các</a:t>
          </a:r>
          <a:r>
            <a:rPr lang="en-GB" sz="3400" dirty="0">
              <a:solidFill>
                <a:srgbClr val="002060"/>
              </a:solidFill>
              <a:latin typeface="Times New Roman" panose="02020603050405020304" pitchFamily="18" charset="0"/>
              <a:cs typeface="Times New Roman" panose="02020603050405020304" pitchFamily="18" charset="0"/>
            </a:rPr>
            <a:t> </a:t>
          </a:r>
          <a:r>
            <a:rPr lang="en-GB" sz="3400" dirty="0" err="1">
              <a:solidFill>
                <a:srgbClr val="002060"/>
              </a:solidFill>
              <a:latin typeface="Times New Roman" panose="02020603050405020304" pitchFamily="18" charset="0"/>
              <a:cs typeface="Times New Roman" panose="02020603050405020304" pitchFamily="18" charset="0"/>
            </a:rPr>
            <a:t>quyền</a:t>
          </a:r>
          <a:r>
            <a:rPr lang="en-GB" sz="3400" dirty="0">
              <a:solidFill>
                <a:srgbClr val="002060"/>
              </a:solidFill>
              <a:latin typeface="Times New Roman" panose="02020603050405020304" pitchFamily="18" charset="0"/>
              <a:cs typeface="Times New Roman" panose="02020603050405020304" pitchFamily="18" charset="0"/>
            </a:rPr>
            <a:t> </a:t>
          </a:r>
          <a:r>
            <a:rPr lang="en-GB" sz="3400" dirty="0" err="1">
              <a:solidFill>
                <a:srgbClr val="002060"/>
              </a:solidFill>
              <a:latin typeface="Times New Roman" panose="02020603050405020304" pitchFamily="18" charset="0"/>
              <a:cs typeface="Times New Roman" panose="02020603050405020304" pitchFamily="18" charset="0"/>
            </a:rPr>
            <a:t>cơ</a:t>
          </a:r>
          <a:r>
            <a:rPr lang="en-GB" sz="3400" dirty="0">
              <a:solidFill>
                <a:srgbClr val="002060"/>
              </a:solidFill>
              <a:latin typeface="Times New Roman" panose="02020603050405020304" pitchFamily="18" charset="0"/>
              <a:cs typeface="Times New Roman" panose="02020603050405020304" pitchFamily="18" charset="0"/>
            </a:rPr>
            <a:t> </a:t>
          </a:r>
          <a:r>
            <a:rPr lang="en-GB" sz="3400" dirty="0" err="1">
              <a:solidFill>
                <a:srgbClr val="002060"/>
              </a:solidFill>
              <a:latin typeface="Times New Roman" panose="02020603050405020304" pitchFamily="18" charset="0"/>
              <a:cs typeface="Times New Roman" panose="02020603050405020304" pitchFamily="18" charset="0"/>
            </a:rPr>
            <a:t>bản</a:t>
          </a:r>
          <a:r>
            <a:rPr lang="en-GB" sz="3400" dirty="0">
              <a:solidFill>
                <a:srgbClr val="002060"/>
              </a:solidFill>
              <a:latin typeface="Times New Roman" panose="02020603050405020304" pitchFamily="18" charset="0"/>
              <a:cs typeface="Times New Roman" panose="02020603050405020304" pitchFamily="18" charset="0"/>
            </a:rPr>
            <a:t> </a:t>
          </a:r>
          <a:r>
            <a:rPr lang="en-GB" sz="3400" dirty="0" err="1">
              <a:solidFill>
                <a:srgbClr val="002060"/>
              </a:solidFill>
              <a:latin typeface="Times New Roman" panose="02020603050405020304" pitchFamily="18" charset="0"/>
              <a:cs typeface="Times New Roman" panose="02020603050405020304" pitchFamily="18" charset="0"/>
            </a:rPr>
            <a:t>về</a:t>
          </a:r>
          <a:r>
            <a:rPr lang="en-GB" sz="3400" dirty="0">
              <a:solidFill>
                <a:srgbClr val="002060"/>
              </a:solidFill>
              <a:latin typeface="Times New Roman" panose="02020603050405020304" pitchFamily="18" charset="0"/>
              <a:cs typeface="Times New Roman" panose="02020603050405020304" pitchFamily="18" charset="0"/>
            </a:rPr>
            <a:t> </a:t>
          </a:r>
          <a:r>
            <a:rPr lang="en-GB" sz="3400" dirty="0" err="1">
              <a:solidFill>
                <a:srgbClr val="002060"/>
              </a:solidFill>
              <a:latin typeface="Times New Roman" panose="02020603050405020304" pitchFamily="18" charset="0"/>
              <a:cs typeface="Times New Roman" panose="02020603050405020304" pitchFamily="18" charset="0"/>
            </a:rPr>
            <a:t>tự</a:t>
          </a:r>
          <a:r>
            <a:rPr lang="en-GB" sz="3400" dirty="0">
              <a:solidFill>
                <a:srgbClr val="002060"/>
              </a:solidFill>
              <a:latin typeface="Times New Roman" panose="02020603050405020304" pitchFamily="18" charset="0"/>
              <a:cs typeface="Times New Roman" panose="02020603050405020304" pitchFamily="18" charset="0"/>
            </a:rPr>
            <a:t> do </a:t>
          </a:r>
          <a:r>
            <a:rPr lang="en-GB" sz="3400" dirty="0" err="1">
              <a:solidFill>
                <a:srgbClr val="002060"/>
              </a:solidFill>
              <a:latin typeface="Times New Roman" panose="02020603050405020304" pitchFamily="18" charset="0"/>
              <a:cs typeface="Times New Roman" panose="02020603050405020304" pitchFamily="18" charset="0"/>
            </a:rPr>
            <a:t>dân</a:t>
          </a:r>
          <a:r>
            <a:rPr lang="en-GB" sz="3400" dirty="0">
              <a:solidFill>
                <a:srgbClr val="002060"/>
              </a:solidFill>
              <a:latin typeface="Times New Roman" panose="02020603050405020304" pitchFamily="18" charset="0"/>
              <a:cs typeface="Times New Roman" panose="02020603050405020304" pitchFamily="18" charset="0"/>
            </a:rPr>
            <a:t> </a:t>
          </a:r>
          <a:r>
            <a:rPr lang="en-GB" sz="3400" dirty="0" err="1">
              <a:solidFill>
                <a:srgbClr val="002060"/>
              </a:solidFill>
              <a:latin typeface="Times New Roman" panose="02020603050405020304" pitchFamily="18" charset="0"/>
              <a:cs typeface="Times New Roman" panose="02020603050405020304" pitchFamily="18" charset="0"/>
            </a:rPr>
            <a:t>chủ</a:t>
          </a:r>
          <a:r>
            <a:rPr lang="en-GB" sz="3400" dirty="0">
              <a:solidFill>
                <a:srgbClr val="002060"/>
              </a:solidFill>
              <a:latin typeface="Times New Roman" panose="02020603050405020304" pitchFamily="18" charset="0"/>
              <a:cs typeface="Times New Roman" panose="02020603050405020304" pitchFamily="18" charset="0"/>
            </a:rPr>
            <a:t> </a:t>
          </a:r>
          <a:r>
            <a:rPr lang="en-GB" sz="3400" dirty="0" err="1">
              <a:solidFill>
                <a:srgbClr val="002060"/>
              </a:solidFill>
              <a:latin typeface="Times New Roman" panose="02020603050405020304" pitchFamily="18" charset="0"/>
              <a:cs typeface="Times New Roman" panose="02020603050405020304" pitchFamily="18" charset="0"/>
            </a:rPr>
            <a:t>và</a:t>
          </a:r>
          <a:r>
            <a:rPr lang="en-GB" sz="3400" dirty="0">
              <a:solidFill>
                <a:srgbClr val="002060"/>
              </a:solidFill>
              <a:latin typeface="Times New Roman" panose="02020603050405020304" pitchFamily="18" charset="0"/>
              <a:cs typeface="Times New Roman" panose="02020603050405020304" pitchFamily="18" charset="0"/>
            </a:rPr>
            <a:t> </a:t>
          </a:r>
          <a:r>
            <a:rPr lang="en-GB" sz="3400" dirty="0" err="1">
              <a:solidFill>
                <a:srgbClr val="002060"/>
              </a:solidFill>
              <a:latin typeface="Times New Roman" panose="02020603050405020304" pitchFamily="18" charset="0"/>
              <a:cs typeface="Times New Roman" panose="02020603050405020304" pitchFamily="18" charset="0"/>
            </a:rPr>
            <a:t>tự</a:t>
          </a:r>
          <a:r>
            <a:rPr lang="en-GB" sz="3400" dirty="0">
              <a:solidFill>
                <a:srgbClr val="002060"/>
              </a:solidFill>
              <a:latin typeface="Times New Roman" panose="02020603050405020304" pitchFamily="18" charset="0"/>
              <a:cs typeface="Times New Roman" panose="02020603050405020304" pitchFamily="18" charset="0"/>
            </a:rPr>
            <a:t> do </a:t>
          </a:r>
          <a:r>
            <a:rPr lang="en-GB" sz="3400" dirty="0" err="1">
              <a:solidFill>
                <a:srgbClr val="002060"/>
              </a:solidFill>
              <a:latin typeface="Times New Roman" panose="02020603050405020304" pitchFamily="18" charset="0"/>
              <a:cs typeface="Times New Roman" panose="02020603050405020304" pitchFamily="18" charset="0"/>
            </a:rPr>
            <a:t>cá</a:t>
          </a:r>
          <a:r>
            <a:rPr lang="en-GB" sz="3400" dirty="0">
              <a:solidFill>
                <a:srgbClr val="002060"/>
              </a:solidFill>
              <a:latin typeface="Times New Roman" panose="02020603050405020304" pitchFamily="18" charset="0"/>
              <a:cs typeface="Times New Roman" panose="02020603050405020304" pitchFamily="18" charset="0"/>
            </a:rPr>
            <a:t> </a:t>
          </a:r>
          <a:r>
            <a:rPr lang="en-GB" sz="3400" dirty="0" err="1">
              <a:solidFill>
                <a:srgbClr val="002060"/>
              </a:solidFill>
              <a:latin typeface="Times New Roman" panose="02020603050405020304" pitchFamily="18" charset="0"/>
              <a:cs typeface="Times New Roman" panose="02020603050405020304" pitchFamily="18" charset="0"/>
            </a:rPr>
            <a:t>nhân</a:t>
          </a:r>
          <a:r>
            <a:rPr lang="en-GB" sz="3400" dirty="0">
              <a:solidFill>
                <a:srgbClr val="002060"/>
              </a:solidFill>
              <a:latin typeface="Times New Roman" panose="02020603050405020304" pitchFamily="18" charset="0"/>
              <a:cs typeface="Times New Roman" panose="02020603050405020304" pitchFamily="18" charset="0"/>
            </a:rPr>
            <a:t>.  </a:t>
          </a:r>
        </a:p>
      </dgm:t>
    </dgm:pt>
    <dgm:pt modelId="{1B33C302-5DEB-4580-A680-3C2491B7FE7B}" type="parTrans" cxnId="{A985DECD-A3DD-4E07-8151-D2F0944688AC}">
      <dgm:prSet/>
      <dgm:spPr/>
      <dgm:t>
        <a:bodyPr/>
        <a:lstStyle/>
        <a:p>
          <a:endParaRPr lang="en-GB"/>
        </a:p>
      </dgm:t>
    </dgm:pt>
    <dgm:pt modelId="{5AD64DAD-5D72-4740-B1A7-C4C8AFB9E5AB}" type="sibTrans" cxnId="{A985DECD-A3DD-4E07-8151-D2F0944688AC}">
      <dgm:prSet/>
      <dgm:spPr/>
      <dgm:t>
        <a:bodyPr/>
        <a:lstStyle/>
        <a:p>
          <a:endParaRPr lang="en-GB"/>
        </a:p>
      </dgm:t>
    </dgm:pt>
    <dgm:pt modelId="{FCAC187B-0FE3-4C6D-BE0F-8C5F6B24AD0C}">
      <dgm:prSet custT="1"/>
      <dgm:spPr>
        <a:solidFill>
          <a:schemeClr val="accent1">
            <a:lumMod val="20000"/>
            <a:lumOff val="80000"/>
          </a:schemeClr>
        </a:solidFill>
      </dgm:spPr>
      <dgm:t>
        <a:bodyPr/>
        <a:lstStyle/>
        <a:p>
          <a:r>
            <a:rPr lang="en-GB" sz="3400" dirty="0" err="1">
              <a:solidFill>
                <a:srgbClr val="002060"/>
              </a:solidFill>
              <a:latin typeface="Times New Roman" panose="02020603050405020304" pitchFamily="18" charset="0"/>
              <a:cs typeface="Times New Roman" panose="02020603050405020304" pitchFamily="18" charset="0"/>
            </a:rPr>
            <a:t>Các</a:t>
          </a:r>
          <a:r>
            <a:rPr lang="en-GB" sz="3400" dirty="0">
              <a:solidFill>
                <a:srgbClr val="002060"/>
              </a:solidFill>
              <a:latin typeface="Times New Roman" panose="02020603050405020304" pitchFamily="18" charset="0"/>
              <a:cs typeface="Times New Roman" panose="02020603050405020304" pitchFamily="18" charset="0"/>
            </a:rPr>
            <a:t> </a:t>
          </a:r>
          <a:r>
            <a:rPr lang="en-GB" sz="3400" dirty="0" err="1">
              <a:solidFill>
                <a:srgbClr val="002060"/>
              </a:solidFill>
              <a:latin typeface="Times New Roman" panose="02020603050405020304" pitchFamily="18" charset="0"/>
              <a:cs typeface="Times New Roman" panose="02020603050405020304" pitchFamily="18" charset="0"/>
            </a:rPr>
            <a:t>quyền</a:t>
          </a:r>
          <a:r>
            <a:rPr lang="en-GB" sz="3400" dirty="0">
              <a:solidFill>
                <a:srgbClr val="002060"/>
              </a:solidFill>
              <a:latin typeface="Times New Roman" panose="02020603050405020304" pitchFamily="18" charset="0"/>
              <a:cs typeface="Times New Roman" panose="02020603050405020304" pitchFamily="18" charset="0"/>
            </a:rPr>
            <a:t> </a:t>
          </a:r>
          <a:r>
            <a:rPr lang="en-GB" sz="3400" dirty="0" err="1">
              <a:solidFill>
                <a:srgbClr val="002060"/>
              </a:solidFill>
              <a:latin typeface="Times New Roman" panose="02020603050405020304" pitchFamily="18" charset="0"/>
              <a:cs typeface="Times New Roman" panose="02020603050405020304" pitchFamily="18" charset="0"/>
            </a:rPr>
            <a:t>cơ</a:t>
          </a:r>
          <a:r>
            <a:rPr lang="en-GB" sz="3400" dirty="0">
              <a:solidFill>
                <a:srgbClr val="002060"/>
              </a:solidFill>
              <a:latin typeface="Times New Roman" panose="02020603050405020304" pitchFamily="18" charset="0"/>
              <a:cs typeface="Times New Roman" panose="02020603050405020304" pitchFamily="18" charset="0"/>
            </a:rPr>
            <a:t> </a:t>
          </a:r>
          <a:r>
            <a:rPr lang="en-GB" sz="3400" dirty="0" err="1">
              <a:solidFill>
                <a:srgbClr val="002060"/>
              </a:solidFill>
              <a:latin typeface="Times New Roman" panose="02020603050405020304" pitchFamily="18" charset="0"/>
              <a:cs typeface="Times New Roman" panose="02020603050405020304" pitchFamily="18" charset="0"/>
            </a:rPr>
            <a:t>bản</a:t>
          </a:r>
          <a:r>
            <a:rPr lang="en-GB" sz="3400" dirty="0">
              <a:solidFill>
                <a:srgbClr val="002060"/>
              </a:solidFill>
              <a:latin typeface="Times New Roman" panose="02020603050405020304" pitchFamily="18" charset="0"/>
              <a:cs typeface="Times New Roman" panose="02020603050405020304" pitchFamily="18" charset="0"/>
            </a:rPr>
            <a:t> </a:t>
          </a:r>
          <a:r>
            <a:rPr lang="en-GB" sz="3400" dirty="0" err="1">
              <a:solidFill>
                <a:srgbClr val="002060"/>
              </a:solidFill>
              <a:latin typeface="Times New Roman" panose="02020603050405020304" pitchFamily="18" charset="0"/>
              <a:cs typeface="Times New Roman" panose="02020603050405020304" pitchFamily="18" charset="0"/>
            </a:rPr>
            <a:t>về</a:t>
          </a:r>
          <a:r>
            <a:rPr lang="en-GB" sz="3400" dirty="0">
              <a:solidFill>
                <a:srgbClr val="002060"/>
              </a:solidFill>
              <a:latin typeface="Times New Roman" panose="02020603050405020304" pitchFamily="18" charset="0"/>
              <a:cs typeface="Times New Roman" panose="02020603050405020304" pitchFamily="18" charset="0"/>
            </a:rPr>
            <a:t> </a:t>
          </a:r>
          <a:r>
            <a:rPr lang="en-GB" sz="3400" dirty="0" err="1">
              <a:solidFill>
                <a:srgbClr val="002060"/>
              </a:solidFill>
              <a:latin typeface="Times New Roman" panose="02020603050405020304" pitchFamily="18" charset="0"/>
              <a:cs typeface="Times New Roman" panose="02020603050405020304" pitchFamily="18" charset="0"/>
            </a:rPr>
            <a:t>chính</a:t>
          </a:r>
          <a:r>
            <a:rPr lang="en-GB" sz="3400" dirty="0">
              <a:solidFill>
                <a:srgbClr val="002060"/>
              </a:solidFill>
              <a:latin typeface="Times New Roman" panose="02020603050405020304" pitchFamily="18" charset="0"/>
              <a:cs typeface="Times New Roman" panose="02020603050405020304" pitchFamily="18" charset="0"/>
            </a:rPr>
            <a:t> </a:t>
          </a:r>
          <a:r>
            <a:rPr lang="en-GB" sz="3400" dirty="0" err="1">
              <a:solidFill>
                <a:srgbClr val="002060"/>
              </a:solidFill>
              <a:latin typeface="Times New Roman" panose="02020603050405020304" pitchFamily="18" charset="0"/>
              <a:cs typeface="Times New Roman" panose="02020603050405020304" pitchFamily="18" charset="0"/>
            </a:rPr>
            <a:t>trị</a:t>
          </a:r>
          <a:r>
            <a:rPr lang="en-GB" sz="3400" dirty="0">
              <a:solidFill>
                <a:srgbClr val="002060"/>
              </a:solidFill>
              <a:latin typeface="Times New Roman" panose="02020603050405020304" pitchFamily="18" charset="0"/>
              <a:cs typeface="Times New Roman" panose="02020603050405020304" pitchFamily="18" charset="0"/>
            </a:rPr>
            <a:t>.</a:t>
          </a:r>
        </a:p>
      </dgm:t>
    </dgm:pt>
    <dgm:pt modelId="{8F86E708-68F0-4B31-8C8C-08FAB9C51925}" type="parTrans" cxnId="{CF3941D5-BDA3-472E-A618-C73B28AEC9A6}">
      <dgm:prSet/>
      <dgm:spPr/>
      <dgm:t>
        <a:bodyPr/>
        <a:lstStyle/>
        <a:p>
          <a:endParaRPr lang="en-GB"/>
        </a:p>
      </dgm:t>
    </dgm:pt>
    <dgm:pt modelId="{0E3B307A-7377-4562-A7A1-69066E127C9D}" type="sibTrans" cxnId="{CF3941D5-BDA3-472E-A618-C73B28AEC9A6}">
      <dgm:prSet/>
      <dgm:spPr/>
      <dgm:t>
        <a:bodyPr/>
        <a:lstStyle/>
        <a:p>
          <a:endParaRPr lang="en-GB"/>
        </a:p>
      </dgm:t>
    </dgm:pt>
    <dgm:pt modelId="{87EF57AB-3270-4018-9A7E-F862BFA1C327}">
      <dgm:prSet custT="1"/>
      <dgm:spPr>
        <a:solidFill>
          <a:schemeClr val="accent1">
            <a:lumMod val="20000"/>
            <a:lumOff val="80000"/>
          </a:schemeClr>
        </a:solidFill>
      </dgm:spPr>
      <dgm:t>
        <a:bodyPr/>
        <a:lstStyle/>
        <a:p>
          <a:r>
            <a:rPr lang="en-US" sz="3400" dirty="0" err="1">
              <a:solidFill>
                <a:srgbClr val="002060"/>
              </a:solidFill>
              <a:latin typeface="Times New Roman" panose="02020603050405020304" pitchFamily="18" charset="0"/>
              <a:cs typeface="Times New Roman" panose="02020603050405020304" pitchFamily="18" charset="0"/>
            </a:rPr>
            <a:t>Các</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quyền</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cơ</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bản</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về</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kinh</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tế</a:t>
          </a:r>
          <a:r>
            <a:rPr lang="en-US" sz="3400" dirty="0">
              <a:solidFill>
                <a:srgbClr val="002060"/>
              </a:solidFill>
              <a:latin typeface="Times New Roman" panose="02020603050405020304" pitchFamily="18" charset="0"/>
              <a:cs typeface="Times New Roman" panose="02020603050405020304" pitchFamily="18" charset="0"/>
            </a:rPr>
            <a:t> - </a:t>
          </a:r>
          <a:r>
            <a:rPr lang="en-US" sz="3400" dirty="0" err="1">
              <a:solidFill>
                <a:srgbClr val="002060"/>
              </a:solidFill>
              <a:latin typeface="Times New Roman" panose="02020603050405020304" pitchFamily="18" charset="0"/>
              <a:cs typeface="Times New Roman" panose="02020603050405020304" pitchFamily="18" charset="0"/>
            </a:rPr>
            <a:t>xã</a:t>
          </a:r>
          <a:r>
            <a:rPr lang="en-US" sz="3400" dirty="0">
              <a:solidFill>
                <a:srgbClr val="002060"/>
              </a:solidFill>
              <a:latin typeface="Times New Roman" panose="02020603050405020304" pitchFamily="18" charset="0"/>
              <a:cs typeface="Times New Roman" panose="02020603050405020304" pitchFamily="18" charset="0"/>
            </a:rPr>
            <a:t> </a:t>
          </a:r>
          <a:r>
            <a:rPr lang="en-US" sz="3400" dirty="0" err="1">
              <a:solidFill>
                <a:srgbClr val="002060"/>
              </a:solidFill>
              <a:latin typeface="Times New Roman" panose="02020603050405020304" pitchFamily="18" charset="0"/>
              <a:cs typeface="Times New Roman" panose="02020603050405020304" pitchFamily="18" charset="0"/>
            </a:rPr>
            <a:t>hội</a:t>
          </a:r>
          <a:r>
            <a:rPr lang="vi-VN" sz="3400" dirty="0">
              <a:solidFill>
                <a:srgbClr val="002060"/>
              </a:solidFill>
              <a:latin typeface="Times New Roman" panose="02020603050405020304" pitchFamily="18" charset="0"/>
              <a:cs typeface="Times New Roman" panose="02020603050405020304" pitchFamily="18" charset="0"/>
            </a:rPr>
            <a:t>.</a:t>
          </a:r>
          <a:endParaRPr lang="en-GB" sz="3400" dirty="0">
            <a:solidFill>
              <a:srgbClr val="002060"/>
            </a:solidFill>
            <a:latin typeface="Times New Roman" panose="02020603050405020304" pitchFamily="18" charset="0"/>
            <a:cs typeface="Times New Roman" panose="02020603050405020304" pitchFamily="18" charset="0"/>
          </a:endParaRPr>
        </a:p>
      </dgm:t>
    </dgm:pt>
    <dgm:pt modelId="{217DCCA1-68D9-4770-A69E-66BCF5C5F621}" type="parTrans" cxnId="{F3C5A178-374C-4B4E-9B87-4412248CC8E9}">
      <dgm:prSet/>
      <dgm:spPr/>
      <dgm:t>
        <a:bodyPr/>
        <a:lstStyle/>
        <a:p>
          <a:endParaRPr lang="en-GB"/>
        </a:p>
      </dgm:t>
    </dgm:pt>
    <dgm:pt modelId="{D9681E87-FDB5-4205-B48E-C78DB120D9B3}" type="sibTrans" cxnId="{F3C5A178-374C-4B4E-9B87-4412248CC8E9}">
      <dgm:prSet/>
      <dgm:spPr/>
      <dgm:t>
        <a:bodyPr/>
        <a:lstStyle/>
        <a:p>
          <a:endParaRPr lang="en-GB"/>
        </a:p>
      </dgm:t>
    </dgm:pt>
    <dgm:pt modelId="{F5FC426E-D8A7-4EBD-922D-22BCEED85B7C}">
      <dgm:prSet custT="1"/>
      <dgm:spPr>
        <a:solidFill>
          <a:schemeClr val="accent1">
            <a:lumMod val="20000"/>
            <a:lumOff val="80000"/>
          </a:schemeClr>
        </a:solidFill>
      </dgm:spPr>
      <dgm:t>
        <a:bodyPr/>
        <a:lstStyle/>
        <a:p>
          <a:r>
            <a:rPr lang="en-GB" sz="3400">
              <a:solidFill>
                <a:srgbClr val="002060"/>
              </a:solidFill>
              <a:latin typeface="Times New Roman" panose="02020603050405020304" pitchFamily="18" charset="0"/>
              <a:cs typeface="Times New Roman" panose="02020603050405020304" pitchFamily="18" charset="0"/>
            </a:rPr>
            <a:t>Các quyền cơ bản về văn hóa.</a:t>
          </a:r>
        </a:p>
      </dgm:t>
    </dgm:pt>
    <dgm:pt modelId="{1981EF22-996A-4726-B38C-308654A474AC}" type="parTrans" cxnId="{780DADEF-4ABC-48D1-B21E-6A490FEFC08A}">
      <dgm:prSet/>
      <dgm:spPr/>
      <dgm:t>
        <a:bodyPr/>
        <a:lstStyle/>
        <a:p>
          <a:endParaRPr lang="en-GB"/>
        </a:p>
      </dgm:t>
    </dgm:pt>
    <dgm:pt modelId="{B57522B1-274C-4588-BB80-C5622A053069}" type="sibTrans" cxnId="{780DADEF-4ABC-48D1-B21E-6A490FEFC08A}">
      <dgm:prSet/>
      <dgm:spPr/>
      <dgm:t>
        <a:bodyPr/>
        <a:lstStyle/>
        <a:p>
          <a:endParaRPr lang="en-GB"/>
        </a:p>
      </dgm:t>
    </dgm:pt>
    <dgm:pt modelId="{1CD7FB8F-F9D2-4D31-A284-449CD0B422B0}" type="pres">
      <dgm:prSet presAssocID="{FC291518-42F7-4AF8-A881-2A6E1EFEB55F}" presName="Name0" presStyleCnt="0">
        <dgm:presLayoutVars>
          <dgm:dir/>
          <dgm:resizeHandles val="exact"/>
        </dgm:presLayoutVars>
      </dgm:prSet>
      <dgm:spPr/>
    </dgm:pt>
    <dgm:pt modelId="{8885D59F-B805-4F64-BD00-D01A33E4E2F5}" type="pres">
      <dgm:prSet presAssocID="{FC291518-42F7-4AF8-A881-2A6E1EFEB55F}" presName="fgShape" presStyleLbl="fgShp" presStyleIdx="0" presStyleCnt="1" custScaleY="78800"/>
      <dgm:spPr/>
    </dgm:pt>
    <dgm:pt modelId="{721AD96F-693A-4597-8AC5-0A4923B86015}" type="pres">
      <dgm:prSet presAssocID="{FC291518-42F7-4AF8-A881-2A6E1EFEB55F}" presName="linComp" presStyleCnt="0"/>
      <dgm:spPr/>
    </dgm:pt>
    <dgm:pt modelId="{3B907C2F-616F-451B-B32D-7678B16AAC81}" type="pres">
      <dgm:prSet presAssocID="{B966590D-D991-43DC-BCC2-D1D0A1AE039F}" presName="compNode" presStyleCnt="0"/>
      <dgm:spPr/>
    </dgm:pt>
    <dgm:pt modelId="{1D925E11-E89A-4097-9579-1E2D1F53723D}" type="pres">
      <dgm:prSet presAssocID="{B966590D-D991-43DC-BCC2-D1D0A1AE039F}" presName="bkgdShape" presStyleLbl="node1" presStyleIdx="0" presStyleCnt="4"/>
      <dgm:spPr/>
    </dgm:pt>
    <dgm:pt modelId="{369AB582-61E4-4A60-9D10-CA3F7B1DE702}" type="pres">
      <dgm:prSet presAssocID="{B966590D-D991-43DC-BCC2-D1D0A1AE039F}" presName="nodeTx" presStyleLbl="node1" presStyleIdx="0" presStyleCnt="4">
        <dgm:presLayoutVars>
          <dgm:bulletEnabled val="1"/>
        </dgm:presLayoutVars>
      </dgm:prSet>
      <dgm:spPr/>
    </dgm:pt>
    <dgm:pt modelId="{A20D129D-232E-4B5A-894C-701A6377A73D}" type="pres">
      <dgm:prSet presAssocID="{B966590D-D991-43DC-BCC2-D1D0A1AE039F}" presName="invisiNode" presStyleLbl="node1" presStyleIdx="0" presStyleCnt="4"/>
      <dgm:spPr/>
    </dgm:pt>
    <dgm:pt modelId="{792B43E5-C33A-4187-A12B-7482D50AF81B}" type="pres">
      <dgm:prSet presAssocID="{B966590D-D991-43DC-BCC2-D1D0A1AE039F}" presName="imagNode" presStyleLbl="fgImgPlace1" presStyleIdx="0" presStyleCnt="4"/>
      <dgm:spPr>
        <a:blipFill>
          <a:blip xmlns:r="http://schemas.openxmlformats.org/officeDocument/2006/relationships" r:embed="rId1"/>
          <a:srcRect/>
          <a:stretch>
            <a:fillRect l="-20000" r="-20000"/>
          </a:stretch>
        </a:blipFill>
      </dgm:spPr>
    </dgm:pt>
    <dgm:pt modelId="{06BB540F-39AD-4546-9157-0DB401CBA678}" type="pres">
      <dgm:prSet presAssocID="{5AD64DAD-5D72-4740-B1A7-C4C8AFB9E5AB}" presName="sibTrans" presStyleLbl="sibTrans2D1" presStyleIdx="0" presStyleCnt="0"/>
      <dgm:spPr/>
    </dgm:pt>
    <dgm:pt modelId="{82F285D4-9982-41F6-A2B9-94CA5DAFCC9A}" type="pres">
      <dgm:prSet presAssocID="{FCAC187B-0FE3-4C6D-BE0F-8C5F6B24AD0C}" presName="compNode" presStyleCnt="0"/>
      <dgm:spPr/>
    </dgm:pt>
    <dgm:pt modelId="{7202F408-947B-495D-8A9A-3B12A2E51973}" type="pres">
      <dgm:prSet presAssocID="{FCAC187B-0FE3-4C6D-BE0F-8C5F6B24AD0C}" presName="bkgdShape" presStyleLbl="node1" presStyleIdx="1" presStyleCnt="4"/>
      <dgm:spPr/>
    </dgm:pt>
    <dgm:pt modelId="{488BEC08-0F0E-47ED-B885-5FA6A549C3F5}" type="pres">
      <dgm:prSet presAssocID="{FCAC187B-0FE3-4C6D-BE0F-8C5F6B24AD0C}" presName="nodeTx" presStyleLbl="node1" presStyleIdx="1" presStyleCnt="4">
        <dgm:presLayoutVars>
          <dgm:bulletEnabled val="1"/>
        </dgm:presLayoutVars>
      </dgm:prSet>
      <dgm:spPr/>
    </dgm:pt>
    <dgm:pt modelId="{3932E050-9AF8-40B9-85B2-49A7FFBC417D}" type="pres">
      <dgm:prSet presAssocID="{FCAC187B-0FE3-4C6D-BE0F-8C5F6B24AD0C}" presName="invisiNode" presStyleLbl="node1" presStyleIdx="1" presStyleCnt="4"/>
      <dgm:spPr/>
    </dgm:pt>
    <dgm:pt modelId="{07B41BD4-2CD4-49CB-B501-3AC9AFF9EAF2}" type="pres">
      <dgm:prSet presAssocID="{FCAC187B-0FE3-4C6D-BE0F-8C5F6B24AD0C}" presName="imagNode" presStyleLbl="fgImgPlace1" presStyleIdx="1" presStyleCnt="4" custScaleX="108454" custLinFactNeighborX="-628"/>
      <dgm:spPr>
        <a:blipFill>
          <a:blip xmlns:r="http://schemas.openxmlformats.org/officeDocument/2006/relationships" r:embed="rId2"/>
          <a:srcRect/>
          <a:stretch>
            <a:fillRect l="-30000" r="-30000"/>
          </a:stretch>
        </a:blipFill>
      </dgm:spPr>
    </dgm:pt>
    <dgm:pt modelId="{36BC47CA-7613-4727-8F59-38D519AE8731}" type="pres">
      <dgm:prSet presAssocID="{0E3B307A-7377-4562-A7A1-69066E127C9D}" presName="sibTrans" presStyleLbl="sibTrans2D1" presStyleIdx="0" presStyleCnt="0"/>
      <dgm:spPr/>
    </dgm:pt>
    <dgm:pt modelId="{149ADF9E-8B7A-4FE9-AFA9-3FDCBD7B8630}" type="pres">
      <dgm:prSet presAssocID="{87EF57AB-3270-4018-9A7E-F862BFA1C327}" presName="compNode" presStyleCnt="0"/>
      <dgm:spPr/>
    </dgm:pt>
    <dgm:pt modelId="{ECEA795D-CA09-4EE0-B0E1-4ED3C923F912}" type="pres">
      <dgm:prSet presAssocID="{87EF57AB-3270-4018-9A7E-F862BFA1C327}" presName="bkgdShape" presStyleLbl="node1" presStyleIdx="2" presStyleCnt="4"/>
      <dgm:spPr/>
    </dgm:pt>
    <dgm:pt modelId="{EF052D92-3801-4B85-858F-46B35BC17154}" type="pres">
      <dgm:prSet presAssocID="{87EF57AB-3270-4018-9A7E-F862BFA1C327}" presName="nodeTx" presStyleLbl="node1" presStyleIdx="2" presStyleCnt="4">
        <dgm:presLayoutVars>
          <dgm:bulletEnabled val="1"/>
        </dgm:presLayoutVars>
      </dgm:prSet>
      <dgm:spPr/>
    </dgm:pt>
    <dgm:pt modelId="{81D2C864-D60A-4D41-B2D3-811A1210D42C}" type="pres">
      <dgm:prSet presAssocID="{87EF57AB-3270-4018-9A7E-F862BFA1C327}" presName="invisiNode" presStyleLbl="node1" presStyleIdx="2" presStyleCnt="4"/>
      <dgm:spPr/>
    </dgm:pt>
    <dgm:pt modelId="{1C82F262-F73B-4300-ADB4-7143C136D8FA}" type="pres">
      <dgm:prSet presAssocID="{87EF57AB-3270-4018-9A7E-F862BFA1C327}" presName="imagNod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0000" r="-10000"/>
          </a:stretch>
        </a:blipFill>
      </dgm:spPr>
    </dgm:pt>
    <dgm:pt modelId="{45A0F1BF-1AFE-4CCA-90BB-B2027EDB4115}" type="pres">
      <dgm:prSet presAssocID="{D9681E87-FDB5-4205-B48E-C78DB120D9B3}" presName="sibTrans" presStyleLbl="sibTrans2D1" presStyleIdx="0" presStyleCnt="0"/>
      <dgm:spPr/>
    </dgm:pt>
    <dgm:pt modelId="{B6FB4F5B-EBB1-4F2E-B3C8-B9F17EAB01D6}" type="pres">
      <dgm:prSet presAssocID="{F5FC426E-D8A7-4EBD-922D-22BCEED85B7C}" presName="compNode" presStyleCnt="0"/>
      <dgm:spPr/>
    </dgm:pt>
    <dgm:pt modelId="{878A351A-28B7-42D6-A0EC-4DFE0EA0DD7A}" type="pres">
      <dgm:prSet presAssocID="{F5FC426E-D8A7-4EBD-922D-22BCEED85B7C}" presName="bkgdShape" presStyleLbl="node1" presStyleIdx="3" presStyleCnt="4"/>
      <dgm:spPr/>
    </dgm:pt>
    <dgm:pt modelId="{140CD771-0D5A-429E-9260-E0EA84EFE684}" type="pres">
      <dgm:prSet presAssocID="{F5FC426E-D8A7-4EBD-922D-22BCEED85B7C}" presName="nodeTx" presStyleLbl="node1" presStyleIdx="3" presStyleCnt="4">
        <dgm:presLayoutVars>
          <dgm:bulletEnabled val="1"/>
        </dgm:presLayoutVars>
      </dgm:prSet>
      <dgm:spPr/>
    </dgm:pt>
    <dgm:pt modelId="{FD51AC59-C616-47F7-9456-90B8B856F7D1}" type="pres">
      <dgm:prSet presAssocID="{F5FC426E-D8A7-4EBD-922D-22BCEED85B7C}" presName="invisiNode" presStyleLbl="node1" presStyleIdx="3" presStyleCnt="4"/>
      <dgm:spPr/>
    </dgm:pt>
    <dgm:pt modelId="{FD41AAE9-4EDD-4D8B-86A1-2ADD668E12F8}" type="pres">
      <dgm:prSet presAssocID="{F5FC426E-D8A7-4EBD-922D-22BCEED85B7C}"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Lst>
  <dgm:cxnLst>
    <dgm:cxn modelId="{961CC000-8DAE-4251-B5CB-D414795A1859}" type="presOf" srcId="{FCAC187B-0FE3-4C6D-BE0F-8C5F6B24AD0C}" destId="{7202F408-947B-495D-8A9A-3B12A2E51973}" srcOrd="0" destOrd="0" presId="urn:microsoft.com/office/officeart/2005/8/layout/hList7"/>
    <dgm:cxn modelId="{7FC77019-DBBE-430F-8675-027A2BC9F4D9}" type="presOf" srcId="{0E3B307A-7377-4562-A7A1-69066E127C9D}" destId="{36BC47CA-7613-4727-8F59-38D519AE8731}" srcOrd="0" destOrd="0" presId="urn:microsoft.com/office/officeart/2005/8/layout/hList7"/>
    <dgm:cxn modelId="{39073F3F-1074-4A5E-A7A5-8771BB070FB6}" type="presOf" srcId="{5AD64DAD-5D72-4740-B1A7-C4C8AFB9E5AB}" destId="{06BB540F-39AD-4546-9157-0DB401CBA678}" srcOrd="0" destOrd="0" presId="urn:microsoft.com/office/officeart/2005/8/layout/hList7"/>
    <dgm:cxn modelId="{22214244-28F5-456A-A51A-1BD6A4CA7994}" type="presOf" srcId="{D9681E87-FDB5-4205-B48E-C78DB120D9B3}" destId="{45A0F1BF-1AFE-4CCA-90BB-B2027EDB4115}" srcOrd="0" destOrd="0" presId="urn:microsoft.com/office/officeart/2005/8/layout/hList7"/>
    <dgm:cxn modelId="{2468796A-036E-45B2-A6A5-796BFA1A2707}" type="presOf" srcId="{87EF57AB-3270-4018-9A7E-F862BFA1C327}" destId="{ECEA795D-CA09-4EE0-B0E1-4ED3C923F912}" srcOrd="0" destOrd="0" presId="urn:microsoft.com/office/officeart/2005/8/layout/hList7"/>
    <dgm:cxn modelId="{1E115C6D-F1F2-410F-96AA-0B532BEE4B24}" type="presOf" srcId="{FC291518-42F7-4AF8-A881-2A6E1EFEB55F}" destId="{1CD7FB8F-F9D2-4D31-A284-449CD0B422B0}" srcOrd="0" destOrd="0" presId="urn:microsoft.com/office/officeart/2005/8/layout/hList7"/>
    <dgm:cxn modelId="{B4355B6F-622F-4B29-9296-9C27CBA4C42F}" type="presOf" srcId="{B966590D-D991-43DC-BCC2-D1D0A1AE039F}" destId="{369AB582-61E4-4A60-9D10-CA3F7B1DE702}" srcOrd="1" destOrd="0" presId="urn:microsoft.com/office/officeart/2005/8/layout/hList7"/>
    <dgm:cxn modelId="{F3C5A178-374C-4B4E-9B87-4412248CC8E9}" srcId="{FC291518-42F7-4AF8-A881-2A6E1EFEB55F}" destId="{87EF57AB-3270-4018-9A7E-F862BFA1C327}" srcOrd="2" destOrd="0" parTransId="{217DCCA1-68D9-4770-A69E-66BCF5C5F621}" sibTransId="{D9681E87-FDB5-4205-B48E-C78DB120D9B3}"/>
    <dgm:cxn modelId="{EF92D95A-AE9B-4294-B877-F68D95D75D4C}" type="presOf" srcId="{FCAC187B-0FE3-4C6D-BE0F-8C5F6B24AD0C}" destId="{488BEC08-0F0E-47ED-B885-5FA6A549C3F5}" srcOrd="1" destOrd="0" presId="urn:microsoft.com/office/officeart/2005/8/layout/hList7"/>
    <dgm:cxn modelId="{B0816289-4FF4-4247-8E6D-179FA557C3A8}" type="presOf" srcId="{B966590D-D991-43DC-BCC2-D1D0A1AE039F}" destId="{1D925E11-E89A-4097-9579-1E2D1F53723D}" srcOrd="0" destOrd="0" presId="urn:microsoft.com/office/officeart/2005/8/layout/hList7"/>
    <dgm:cxn modelId="{A985DECD-A3DD-4E07-8151-D2F0944688AC}" srcId="{FC291518-42F7-4AF8-A881-2A6E1EFEB55F}" destId="{B966590D-D991-43DC-BCC2-D1D0A1AE039F}" srcOrd="0" destOrd="0" parTransId="{1B33C302-5DEB-4580-A680-3C2491B7FE7B}" sibTransId="{5AD64DAD-5D72-4740-B1A7-C4C8AFB9E5AB}"/>
    <dgm:cxn modelId="{F1AF16D0-813B-473C-840D-2CFB699ABCF0}" type="presOf" srcId="{87EF57AB-3270-4018-9A7E-F862BFA1C327}" destId="{EF052D92-3801-4B85-858F-46B35BC17154}" srcOrd="1" destOrd="0" presId="urn:microsoft.com/office/officeart/2005/8/layout/hList7"/>
    <dgm:cxn modelId="{CF3941D5-BDA3-472E-A618-C73B28AEC9A6}" srcId="{FC291518-42F7-4AF8-A881-2A6E1EFEB55F}" destId="{FCAC187B-0FE3-4C6D-BE0F-8C5F6B24AD0C}" srcOrd="1" destOrd="0" parTransId="{8F86E708-68F0-4B31-8C8C-08FAB9C51925}" sibTransId="{0E3B307A-7377-4562-A7A1-69066E127C9D}"/>
    <dgm:cxn modelId="{1FEFC4DD-D6A5-431D-97B8-69856330FAC7}" type="presOf" srcId="{F5FC426E-D8A7-4EBD-922D-22BCEED85B7C}" destId="{878A351A-28B7-42D6-A0EC-4DFE0EA0DD7A}" srcOrd="0" destOrd="0" presId="urn:microsoft.com/office/officeart/2005/8/layout/hList7"/>
    <dgm:cxn modelId="{5E5977E4-FC52-466E-87BF-ED657978D890}" type="presOf" srcId="{F5FC426E-D8A7-4EBD-922D-22BCEED85B7C}" destId="{140CD771-0D5A-429E-9260-E0EA84EFE684}" srcOrd="1" destOrd="0" presId="urn:microsoft.com/office/officeart/2005/8/layout/hList7"/>
    <dgm:cxn modelId="{780DADEF-4ABC-48D1-B21E-6A490FEFC08A}" srcId="{FC291518-42F7-4AF8-A881-2A6E1EFEB55F}" destId="{F5FC426E-D8A7-4EBD-922D-22BCEED85B7C}" srcOrd="3" destOrd="0" parTransId="{1981EF22-996A-4726-B38C-308654A474AC}" sibTransId="{B57522B1-274C-4588-BB80-C5622A053069}"/>
    <dgm:cxn modelId="{B55047FE-CF1B-479A-B75C-E7854205793F}" type="presParOf" srcId="{1CD7FB8F-F9D2-4D31-A284-449CD0B422B0}" destId="{8885D59F-B805-4F64-BD00-D01A33E4E2F5}" srcOrd="0" destOrd="0" presId="urn:microsoft.com/office/officeart/2005/8/layout/hList7"/>
    <dgm:cxn modelId="{E8042CC0-1D57-4AB7-A264-853E5EDA1457}" type="presParOf" srcId="{1CD7FB8F-F9D2-4D31-A284-449CD0B422B0}" destId="{721AD96F-693A-4597-8AC5-0A4923B86015}" srcOrd="1" destOrd="0" presId="urn:microsoft.com/office/officeart/2005/8/layout/hList7"/>
    <dgm:cxn modelId="{E59D1371-29C4-4BD0-BB9F-8487664208EA}" type="presParOf" srcId="{721AD96F-693A-4597-8AC5-0A4923B86015}" destId="{3B907C2F-616F-451B-B32D-7678B16AAC81}" srcOrd="0" destOrd="0" presId="urn:microsoft.com/office/officeart/2005/8/layout/hList7"/>
    <dgm:cxn modelId="{765C374C-759E-4A08-ACB5-CC3E89A69223}" type="presParOf" srcId="{3B907C2F-616F-451B-B32D-7678B16AAC81}" destId="{1D925E11-E89A-4097-9579-1E2D1F53723D}" srcOrd="0" destOrd="0" presId="urn:microsoft.com/office/officeart/2005/8/layout/hList7"/>
    <dgm:cxn modelId="{BA7C0595-11B6-43B6-909C-27D586CA0592}" type="presParOf" srcId="{3B907C2F-616F-451B-B32D-7678B16AAC81}" destId="{369AB582-61E4-4A60-9D10-CA3F7B1DE702}" srcOrd="1" destOrd="0" presId="urn:microsoft.com/office/officeart/2005/8/layout/hList7"/>
    <dgm:cxn modelId="{E6F51AE6-DA57-4C15-BCE4-D96064E02484}" type="presParOf" srcId="{3B907C2F-616F-451B-B32D-7678B16AAC81}" destId="{A20D129D-232E-4B5A-894C-701A6377A73D}" srcOrd="2" destOrd="0" presId="urn:microsoft.com/office/officeart/2005/8/layout/hList7"/>
    <dgm:cxn modelId="{C0A691F9-6A21-49FE-90DB-DF5646C771ED}" type="presParOf" srcId="{3B907C2F-616F-451B-B32D-7678B16AAC81}" destId="{792B43E5-C33A-4187-A12B-7482D50AF81B}" srcOrd="3" destOrd="0" presId="urn:microsoft.com/office/officeart/2005/8/layout/hList7"/>
    <dgm:cxn modelId="{C8E9334D-D4A2-46E8-BC7E-96BC9D877BC4}" type="presParOf" srcId="{721AD96F-693A-4597-8AC5-0A4923B86015}" destId="{06BB540F-39AD-4546-9157-0DB401CBA678}" srcOrd="1" destOrd="0" presId="urn:microsoft.com/office/officeart/2005/8/layout/hList7"/>
    <dgm:cxn modelId="{A33B2588-D7A6-490A-ADF4-020B961C23CB}" type="presParOf" srcId="{721AD96F-693A-4597-8AC5-0A4923B86015}" destId="{82F285D4-9982-41F6-A2B9-94CA5DAFCC9A}" srcOrd="2" destOrd="0" presId="urn:microsoft.com/office/officeart/2005/8/layout/hList7"/>
    <dgm:cxn modelId="{DBF0A8F3-553E-45FC-BCAD-21E3C0274156}" type="presParOf" srcId="{82F285D4-9982-41F6-A2B9-94CA5DAFCC9A}" destId="{7202F408-947B-495D-8A9A-3B12A2E51973}" srcOrd="0" destOrd="0" presId="urn:microsoft.com/office/officeart/2005/8/layout/hList7"/>
    <dgm:cxn modelId="{D8C0AAA6-8A1A-4E51-AFAC-72B1F131933E}" type="presParOf" srcId="{82F285D4-9982-41F6-A2B9-94CA5DAFCC9A}" destId="{488BEC08-0F0E-47ED-B885-5FA6A549C3F5}" srcOrd="1" destOrd="0" presId="urn:microsoft.com/office/officeart/2005/8/layout/hList7"/>
    <dgm:cxn modelId="{DBCD643C-E96A-4727-AAE7-3A7D08EA1E39}" type="presParOf" srcId="{82F285D4-9982-41F6-A2B9-94CA5DAFCC9A}" destId="{3932E050-9AF8-40B9-85B2-49A7FFBC417D}" srcOrd="2" destOrd="0" presId="urn:microsoft.com/office/officeart/2005/8/layout/hList7"/>
    <dgm:cxn modelId="{70E994BE-BEFA-426A-A283-A10780C42854}" type="presParOf" srcId="{82F285D4-9982-41F6-A2B9-94CA5DAFCC9A}" destId="{07B41BD4-2CD4-49CB-B501-3AC9AFF9EAF2}" srcOrd="3" destOrd="0" presId="urn:microsoft.com/office/officeart/2005/8/layout/hList7"/>
    <dgm:cxn modelId="{FBF619C4-558E-4084-ADE1-CD4BB7AC6BF9}" type="presParOf" srcId="{721AD96F-693A-4597-8AC5-0A4923B86015}" destId="{36BC47CA-7613-4727-8F59-38D519AE8731}" srcOrd="3" destOrd="0" presId="urn:microsoft.com/office/officeart/2005/8/layout/hList7"/>
    <dgm:cxn modelId="{EF95780D-785C-417D-826A-E983A6FC5FEA}" type="presParOf" srcId="{721AD96F-693A-4597-8AC5-0A4923B86015}" destId="{149ADF9E-8B7A-4FE9-AFA9-3FDCBD7B8630}" srcOrd="4" destOrd="0" presId="urn:microsoft.com/office/officeart/2005/8/layout/hList7"/>
    <dgm:cxn modelId="{371AF367-B715-45D3-9A80-602B0E0C1675}" type="presParOf" srcId="{149ADF9E-8B7A-4FE9-AFA9-3FDCBD7B8630}" destId="{ECEA795D-CA09-4EE0-B0E1-4ED3C923F912}" srcOrd="0" destOrd="0" presId="urn:microsoft.com/office/officeart/2005/8/layout/hList7"/>
    <dgm:cxn modelId="{BC6916B3-A3D5-43DC-BC46-A9E08269A763}" type="presParOf" srcId="{149ADF9E-8B7A-4FE9-AFA9-3FDCBD7B8630}" destId="{EF052D92-3801-4B85-858F-46B35BC17154}" srcOrd="1" destOrd="0" presId="urn:microsoft.com/office/officeart/2005/8/layout/hList7"/>
    <dgm:cxn modelId="{AF33436F-B0A9-4DD4-93AA-901A1F0D5E50}" type="presParOf" srcId="{149ADF9E-8B7A-4FE9-AFA9-3FDCBD7B8630}" destId="{81D2C864-D60A-4D41-B2D3-811A1210D42C}" srcOrd="2" destOrd="0" presId="urn:microsoft.com/office/officeart/2005/8/layout/hList7"/>
    <dgm:cxn modelId="{840CECFF-E7EA-4B81-92B4-F478DCD55ACC}" type="presParOf" srcId="{149ADF9E-8B7A-4FE9-AFA9-3FDCBD7B8630}" destId="{1C82F262-F73B-4300-ADB4-7143C136D8FA}" srcOrd="3" destOrd="0" presId="urn:microsoft.com/office/officeart/2005/8/layout/hList7"/>
    <dgm:cxn modelId="{F92EAFDD-6171-4BE3-ABA8-34E344974321}" type="presParOf" srcId="{721AD96F-693A-4597-8AC5-0A4923B86015}" destId="{45A0F1BF-1AFE-4CCA-90BB-B2027EDB4115}" srcOrd="5" destOrd="0" presId="urn:microsoft.com/office/officeart/2005/8/layout/hList7"/>
    <dgm:cxn modelId="{BCCE4CCF-0563-4C74-A015-3BE21AA098D8}" type="presParOf" srcId="{721AD96F-693A-4597-8AC5-0A4923B86015}" destId="{B6FB4F5B-EBB1-4F2E-B3C8-B9F17EAB01D6}" srcOrd="6" destOrd="0" presId="urn:microsoft.com/office/officeart/2005/8/layout/hList7"/>
    <dgm:cxn modelId="{C9772427-FB0D-4288-9BA3-CFA81D0A5AB7}" type="presParOf" srcId="{B6FB4F5B-EBB1-4F2E-B3C8-B9F17EAB01D6}" destId="{878A351A-28B7-42D6-A0EC-4DFE0EA0DD7A}" srcOrd="0" destOrd="0" presId="urn:microsoft.com/office/officeart/2005/8/layout/hList7"/>
    <dgm:cxn modelId="{1431AE36-0AA1-43F6-B0A2-2FD0F0807CEC}" type="presParOf" srcId="{B6FB4F5B-EBB1-4F2E-B3C8-B9F17EAB01D6}" destId="{140CD771-0D5A-429E-9260-E0EA84EFE684}" srcOrd="1" destOrd="0" presId="urn:microsoft.com/office/officeart/2005/8/layout/hList7"/>
    <dgm:cxn modelId="{8B63CCF2-3182-490D-9FF2-C0C8A313F8CB}" type="presParOf" srcId="{B6FB4F5B-EBB1-4F2E-B3C8-B9F17EAB01D6}" destId="{FD51AC59-C616-47F7-9456-90B8B856F7D1}" srcOrd="2" destOrd="0" presId="urn:microsoft.com/office/officeart/2005/8/layout/hList7"/>
    <dgm:cxn modelId="{17F5E4CF-B3C4-430D-942D-89544809919E}" type="presParOf" srcId="{B6FB4F5B-EBB1-4F2E-B3C8-B9F17EAB01D6}" destId="{FD41AAE9-4EDD-4D8B-86A1-2ADD668E12F8}"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2AFDB-8460-4EFB-998E-112683F53D88}">
      <dsp:nvSpPr>
        <dsp:cNvPr id="0" name=""/>
        <dsp:cNvSpPr/>
      </dsp:nvSpPr>
      <dsp:spPr>
        <a:xfrm>
          <a:off x="5533798" y="1372100"/>
          <a:ext cx="3318522" cy="575941"/>
        </a:xfrm>
        <a:custGeom>
          <a:avLst/>
          <a:gdLst/>
          <a:ahLst/>
          <a:cxnLst/>
          <a:rect l="0" t="0" r="0" b="0"/>
          <a:pathLst>
            <a:path>
              <a:moveTo>
                <a:pt x="0" y="0"/>
              </a:moveTo>
              <a:lnTo>
                <a:pt x="0" y="287970"/>
              </a:lnTo>
              <a:lnTo>
                <a:pt x="3318522" y="287970"/>
              </a:lnTo>
              <a:lnTo>
                <a:pt x="3318522" y="57594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D0CC06-B6B6-435B-95FF-8CE55AF792C5}">
      <dsp:nvSpPr>
        <dsp:cNvPr id="0" name=""/>
        <dsp:cNvSpPr/>
      </dsp:nvSpPr>
      <dsp:spPr>
        <a:xfrm>
          <a:off x="5488078" y="1372100"/>
          <a:ext cx="91440" cy="575941"/>
        </a:xfrm>
        <a:custGeom>
          <a:avLst/>
          <a:gdLst/>
          <a:ahLst/>
          <a:cxnLst/>
          <a:rect l="0" t="0" r="0" b="0"/>
          <a:pathLst>
            <a:path>
              <a:moveTo>
                <a:pt x="45720" y="0"/>
              </a:moveTo>
              <a:lnTo>
                <a:pt x="45720" y="57594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6230AE-91DB-4750-8B32-07D32BC1BDFB}">
      <dsp:nvSpPr>
        <dsp:cNvPr id="0" name=""/>
        <dsp:cNvSpPr/>
      </dsp:nvSpPr>
      <dsp:spPr>
        <a:xfrm>
          <a:off x="2215275" y="1372100"/>
          <a:ext cx="3318522" cy="575941"/>
        </a:xfrm>
        <a:custGeom>
          <a:avLst/>
          <a:gdLst/>
          <a:ahLst/>
          <a:cxnLst/>
          <a:rect l="0" t="0" r="0" b="0"/>
          <a:pathLst>
            <a:path>
              <a:moveTo>
                <a:pt x="3318522" y="0"/>
              </a:moveTo>
              <a:lnTo>
                <a:pt x="3318522" y="287970"/>
              </a:lnTo>
              <a:lnTo>
                <a:pt x="0" y="287970"/>
              </a:lnTo>
              <a:lnTo>
                <a:pt x="0" y="57594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C0057-9A50-43A9-A5E5-E15BFFB1E7C3}">
      <dsp:nvSpPr>
        <dsp:cNvPr id="0" name=""/>
        <dsp:cNvSpPr/>
      </dsp:nvSpPr>
      <dsp:spPr>
        <a:xfrm>
          <a:off x="4162508" y="809"/>
          <a:ext cx="2742580" cy="1371290"/>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vi-VN" sz="3200" kern="1200" dirty="0">
              <a:solidFill>
                <a:schemeClr val="tx1"/>
              </a:solidFill>
              <a:latin typeface="Times New Roman" panose="02020603050405020304" pitchFamily="18" charset="0"/>
              <a:cs typeface="Times New Roman" panose="02020603050405020304" pitchFamily="18" charset="0"/>
            </a:rPr>
            <a:t>Hệ thống </a:t>
          </a:r>
        </a:p>
        <a:p>
          <a:pPr marL="0" lvl="0" indent="0" algn="ctr" defTabSz="1422400">
            <a:lnSpc>
              <a:spcPct val="90000"/>
            </a:lnSpc>
            <a:spcBef>
              <a:spcPct val="0"/>
            </a:spcBef>
            <a:spcAft>
              <a:spcPct val="35000"/>
            </a:spcAft>
            <a:buNone/>
          </a:pPr>
          <a:r>
            <a:rPr lang="vi-VN" sz="3200" kern="1200" dirty="0">
              <a:solidFill>
                <a:schemeClr val="tx1"/>
              </a:solidFill>
              <a:latin typeface="Times New Roman" panose="02020603050405020304" pitchFamily="18" charset="0"/>
              <a:cs typeface="Times New Roman" panose="02020603050405020304" pitchFamily="18" charset="0"/>
            </a:rPr>
            <a:t>chính trị</a:t>
          </a:r>
          <a:endParaRPr lang="en-GB" sz="3200" kern="1200" dirty="0">
            <a:solidFill>
              <a:schemeClr val="tx1"/>
            </a:solidFill>
            <a:latin typeface="Times New Roman" panose="02020603050405020304" pitchFamily="18" charset="0"/>
            <a:cs typeface="Times New Roman" panose="02020603050405020304" pitchFamily="18" charset="0"/>
          </a:endParaRPr>
        </a:p>
      </dsp:txBody>
      <dsp:txXfrm>
        <a:off x="4162508" y="809"/>
        <a:ext cx="2742580" cy="1371290"/>
      </dsp:txXfrm>
    </dsp:sp>
    <dsp:sp modelId="{A45C7E6E-5612-49DD-A414-126E81550F6F}">
      <dsp:nvSpPr>
        <dsp:cNvPr id="0" name=""/>
        <dsp:cNvSpPr/>
      </dsp:nvSpPr>
      <dsp:spPr>
        <a:xfrm>
          <a:off x="843985" y="1948041"/>
          <a:ext cx="2742580" cy="1371290"/>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vi-VN" sz="3200" kern="1200" dirty="0">
              <a:solidFill>
                <a:schemeClr val="tx1"/>
              </a:solidFill>
              <a:latin typeface="Times New Roman" panose="02020603050405020304" pitchFamily="18" charset="0"/>
              <a:cs typeface="Times New Roman" panose="02020603050405020304" pitchFamily="18" charset="0"/>
            </a:rPr>
            <a:t>ĐẢNG CỘNG SẢN VN</a:t>
          </a:r>
          <a:endParaRPr lang="en-GB" sz="3200" kern="1200" dirty="0">
            <a:solidFill>
              <a:schemeClr val="tx1"/>
            </a:solidFill>
            <a:latin typeface="Times New Roman" panose="02020603050405020304" pitchFamily="18" charset="0"/>
            <a:cs typeface="Times New Roman" panose="02020603050405020304" pitchFamily="18" charset="0"/>
          </a:endParaRPr>
        </a:p>
      </dsp:txBody>
      <dsp:txXfrm>
        <a:off x="843985" y="1948041"/>
        <a:ext cx="2742580" cy="1371290"/>
      </dsp:txXfrm>
    </dsp:sp>
    <dsp:sp modelId="{5FFA6480-21C3-4E4C-B842-A96B35F23958}">
      <dsp:nvSpPr>
        <dsp:cNvPr id="0" name=""/>
        <dsp:cNvSpPr/>
      </dsp:nvSpPr>
      <dsp:spPr>
        <a:xfrm>
          <a:off x="4162508" y="1948041"/>
          <a:ext cx="2742580" cy="1371290"/>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vi-VN" sz="3200" kern="1200" dirty="0">
              <a:solidFill>
                <a:schemeClr val="tx1"/>
              </a:solidFill>
              <a:latin typeface="Times New Roman" panose="02020603050405020304" pitchFamily="18" charset="0"/>
              <a:cs typeface="Times New Roman" panose="02020603050405020304" pitchFamily="18" charset="0"/>
            </a:rPr>
            <a:t>NHÀ NƯỚC CHXHCNVN</a:t>
          </a:r>
          <a:endParaRPr lang="en-GB" sz="3200" kern="1200" dirty="0">
            <a:solidFill>
              <a:schemeClr val="tx1"/>
            </a:solidFill>
            <a:latin typeface="Times New Roman" panose="02020603050405020304" pitchFamily="18" charset="0"/>
            <a:cs typeface="Times New Roman" panose="02020603050405020304" pitchFamily="18" charset="0"/>
          </a:endParaRPr>
        </a:p>
      </dsp:txBody>
      <dsp:txXfrm>
        <a:off x="4162508" y="1948041"/>
        <a:ext cx="2742580" cy="1371290"/>
      </dsp:txXfrm>
    </dsp:sp>
    <dsp:sp modelId="{5096DF63-4D9B-4C26-B6C4-F86B238B8250}">
      <dsp:nvSpPr>
        <dsp:cNvPr id="0" name=""/>
        <dsp:cNvSpPr/>
      </dsp:nvSpPr>
      <dsp:spPr>
        <a:xfrm>
          <a:off x="7481030" y="1948041"/>
          <a:ext cx="2742580" cy="1371290"/>
        </a:xfrm>
        <a:prstGeom prst="rect">
          <a:avLst/>
        </a:prstGeom>
        <a:solidFill>
          <a:schemeClr val="accent2">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vi-VN" sz="3200" kern="1200" dirty="0">
              <a:solidFill>
                <a:schemeClr val="tx1"/>
              </a:solidFill>
              <a:latin typeface="Times New Roman" panose="02020603050405020304" pitchFamily="18" charset="0"/>
              <a:cs typeface="Times New Roman" panose="02020603050405020304" pitchFamily="18" charset="0"/>
            </a:rPr>
            <a:t>MTTQ và các TC TV khác</a:t>
          </a:r>
          <a:endParaRPr lang="en-GB" sz="3200" kern="1200" dirty="0">
            <a:solidFill>
              <a:schemeClr val="tx1"/>
            </a:solidFill>
            <a:latin typeface="Times New Roman" panose="02020603050405020304" pitchFamily="18" charset="0"/>
            <a:cs typeface="Times New Roman" panose="02020603050405020304" pitchFamily="18" charset="0"/>
          </a:endParaRPr>
        </a:p>
      </dsp:txBody>
      <dsp:txXfrm>
        <a:off x="7481030" y="1948041"/>
        <a:ext cx="2742580" cy="13712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25E11-E89A-4097-9579-1E2D1F53723D}">
      <dsp:nvSpPr>
        <dsp:cNvPr id="0" name=""/>
        <dsp:cNvSpPr/>
      </dsp:nvSpPr>
      <dsp:spPr>
        <a:xfrm>
          <a:off x="2560" y="0"/>
          <a:ext cx="2683500" cy="5203373"/>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GB" sz="3400" kern="1200" dirty="0" err="1">
              <a:solidFill>
                <a:srgbClr val="002060"/>
              </a:solidFill>
              <a:latin typeface="Times New Roman" panose="02020603050405020304" pitchFamily="18" charset="0"/>
              <a:cs typeface="Times New Roman" panose="02020603050405020304" pitchFamily="18" charset="0"/>
            </a:rPr>
            <a:t>Các</a:t>
          </a:r>
          <a:r>
            <a:rPr lang="en-GB" sz="3400" kern="1200" dirty="0">
              <a:solidFill>
                <a:srgbClr val="002060"/>
              </a:solidFill>
              <a:latin typeface="Times New Roman" panose="02020603050405020304" pitchFamily="18" charset="0"/>
              <a:cs typeface="Times New Roman" panose="02020603050405020304" pitchFamily="18" charset="0"/>
            </a:rPr>
            <a:t> </a:t>
          </a:r>
          <a:r>
            <a:rPr lang="en-GB" sz="3400" kern="1200" dirty="0" err="1">
              <a:solidFill>
                <a:srgbClr val="002060"/>
              </a:solidFill>
              <a:latin typeface="Times New Roman" panose="02020603050405020304" pitchFamily="18" charset="0"/>
              <a:cs typeface="Times New Roman" panose="02020603050405020304" pitchFamily="18" charset="0"/>
            </a:rPr>
            <a:t>quyền</a:t>
          </a:r>
          <a:r>
            <a:rPr lang="en-GB" sz="3400" kern="1200" dirty="0">
              <a:solidFill>
                <a:srgbClr val="002060"/>
              </a:solidFill>
              <a:latin typeface="Times New Roman" panose="02020603050405020304" pitchFamily="18" charset="0"/>
              <a:cs typeface="Times New Roman" panose="02020603050405020304" pitchFamily="18" charset="0"/>
            </a:rPr>
            <a:t> </a:t>
          </a:r>
          <a:r>
            <a:rPr lang="en-GB" sz="3400" kern="1200" dirty="0" err="1">
              <a:solidFill>
                <a:srgbClr val="002060"/>
              </a:solidFill>
              <a:latin typeface="Times New Roman" panose="02020603050405020304" pitchFamily="18" charset="0"/>
              <a:cs typeface="Times New Roman" panose="02020603050405020304" pitchFamily="18" charset="0"/>
            </a:rPr>
            <a:t>cơ</a:t>
          </a:r>
          <a:r>
            <a:rPr lang="en-GB" sz="3400" kern="1200" dirty="0">
              <a:solidFill>
                <a:srgbClr val="002060"/>
              </a:solidFill>
              <a:latin typeface="Times New Roman" panose="02020603050405020304" pitchFamily="18" charset="0"/>
              <a:cs typeface="Times New Roman" panose="02020603050405020304" pitchFamily="18" charset="0"/>
            </a:rPr>
            <a:t> </a:t>
          </a:r>
          <a:r>
            <a:rPr lang="en-GB" sz="3400" kern="1200" dirty="0" err="1">
              <a:solidFill>
                <a:srgbClr val="002060"/>
              </a:solidFill>
              <a:latin typeface="Times New Roman" panose="02020603050405020304" pitchFamily="18" charset="0"/>
              <a:cs typeface="Times New Roman" panose="02020603050405020304" pitchFamily="18" charset="0"/>
            </a:rPr>
            <a:t>bản</a:t>
          </a:r>
          <a:r>
            <a:rPr lang="en-GB" sz="3400" kern="1200" dirty="0">
              <a:solidFill>
                <a:srgbClr val="002060"/>
              </a:solidFill>
              <a:latin typeface="Times New Roman" panose="02020603050405020304" pitchFamily="18" charset="0"/>
              <a:cs typeface="Times New Roman" panose="02020603050405020304" pitchFamily="18" charset="0"/>
            </a:rPr>
            <a:t> </a:t>
          </a:r>
          <a:r>
            <a:rPr lang="en-GB" sz="3400" kern="1200" dirty="0" err="1">
              <a:solidFill>
                <a:srgbClr val="002060"/>
              </a:solidFill>
              <a:latin typeface="Times New Roman" panose="02020603050405020304" pitchFamily="18" charset="0"/>
              <a:cs typeface="Times New Roman" panose="02020603050405020304" pitchFamily="18" charset="0"/>
            </a:rPr>
            <a:t>về</a:t>
          </a:r>
          <a:r>
            <a:rPr lang="en-GB" sz="3400" kern="1200" dirty="0">
              <a:solidFill>
                <a:srgbClr val="002060"/>
              </a:solidFill>
              <a:latin typeface="Times New Roman" panose="02020603050405020304" pitchFamily="18" charset="0"/>
              <a:cs typeface="Times New Roman" panose="02020603050405020304" pitchFamily="18" charset="0"/>
            </a:rPr>
            <a:t> </a:t>
          </a:r>
          <a:r>
            <a:rPr lang="en-GB" sz="3400" kern="1200" dirty="0" err="1">
              <a:solidFill>
                <a:srgbClr val="002060"/>
              </a:solidFill>
              <a:latin typeface="Times New Roman" panose="02020603050405020304" pitchFamily="18" charset="0"/>
              <a:cs typeface="Times New Roman" panose="02020603050405020304" pitchFamily="18" charset="0"/>
            </a:rPr>
            <a:t>tự</a:t>
          </a:r>
          <a:r>
            <a:rPr lang="en-GB" sz="3400" kern="1200" dirty="0">
              <a:solidFill>
                <a:srgbClr val="002060"/>
              </a:solidFill>
              <a:latin typeface="Times New Roman" panose="02020603050405020304" pitchFamily="18" charset="0"/>
              <a:cs typeface="Times New Roman" panose="02020603050405020304" pitchFamily="18" charset="0"/>
            </a:rPr>
            <a:t> do </a:t>
          </a:r>
          <a:r>
            <a:rPr lang="en-GB" sz="3400" kern="1200" dirty="0" err="1">
              <a:solidFill>
                <a:srgbClr val="002060"/>
              </a:solidFill>
              <a:latin typeface="Times New Roman" panose="02020603050405020304" pitchFamily="18" charset="0"/>
              <a:cs typeface="Times New Roman" panose="02020603050405020304" pitchFamily="18" charset="0"/>
            </a:rPr>
            <a:t>dân</a:t>
          </a:r>
          <a:r>
            <a:rPr lang="en-GB" sz="3400" kern="1200" dirty="0">
              <a:solidFill>
                <a:srgbClr val="002060"/>
              </a:solidFill>
              <a:latin typeface="Times New Roman" panose="02020603050405020304" pitchFamily="18" charset="0"/>
              <a:cs typeface="Times New Roman" panose="02020603050405020304" pitchFamily="18" charset="0"/>
            </a:rPr>
            <a:t> </a:t>
          </a:r>
          <a:r>
            <a:rPr lang="en-GB" sz="3400" kern="1200" dirty="0" err="1">
              <a:solidFill>
                <a:srgbClr val="002060"/>
              </a:solidFill>
              <a:latin typeface="Times New Roman" panose="02020603050405020304" pitchFamily="18" charset="0"/>
              <a:cs typeface="Times New Roman" panose="02020603050405020304" pitchFamily="18" charset="0"/>
            </a:rPr>
            <a:t>chủ</a:t>
          </a:r>
          <a:r>
            <a:rPr lang="en-GB" sz="3400" kern="1200" dirty="0">
              <a:solidFill>
                <a:srgbClr val="002060"/>
              </a:solidFill>
              <a:latin typeface="Times New Roman" panose="02020603050405020304" pitchFamily="18" charset="0"/>
              <a:cs typeface="Times New Roman" panose="02020603050405020304" pitchFamily="18" charset="0"/>
            </a:rPr>
            <a:t> </a:t>
          </a:r>
          <a:r>
            <a:rPr lang="en-GB" sz="3400" kern="1200" dirty="0" err="1">
              <a:solidFill>
                <a:srgbClr val="002060"/>
              </a:solidFill>
              <a:latin typeface="Times New Roman" panose="02020603050405020304" pitchFamily="18" charset="0"/>
              <a:cs typeface="Times New Roman" panose="02020603050405020304" pitchFamily="18" charset="0"/>
            </a:rPr>
            <a:t>và</a:t>
          </a:r>
          <a:r>
            <a:rPr lang="en-GB" sz="3400" kern="1200" dirty="0">
              <a:solidFill>
                <a:srgbClr val="002060"/>
              </a:solidFill>
              <a:latin typeface="Times New Roman" panose="02020603050405020304" pitchFamily="18" charset="0"/>
              <a:cs typeface="Times New Roman" panose="02020603050405020304" pitchFamily="18" charset="0"/>
            </a:rPr>
            <a:t> </a:t>
          </a:r>
          <a:r>
            <a:rPr lang="en-GB" sz="3400" kern="1200" dirty="0" err="1">
              <a:solidFill>
                <a:srgbClr val="002060"/>
              </a:solidFill>
              <a:latin typeface="Times New Roman" panose="02020603050405020304" pitchFamily="18" charset="0"/>
              <a:cs typeface="Times New Roman" panose="02020603050405020304" pitchFamily="18" charset="0"/>
            </a:rPr>
            <a:t>tự</a:t>
          </a:r>
          <a:r>
            <a:rPr lang="en-GB" sz="3400" kern="1200" dirty="0">
              <a:solidFill>
                <a:srgbClr val="002060"/>
              </a:solidFill>
              <a:latin typeface="Times New Roman" panose="02020603050405020304" pitchFamily="18" charset="0"/>
              <a:cs typeface="Times New Roman" panose="02020603050405020304" pitchFamily="18" charset="0"/>
            </a:rPr>
            <a:t> do </a:t>
          </a:r>
          <a:r>
            <a:rPr lang="en-GB" sz="3400" kern="1200" dirty="0" err="1">
              <a:solidFill>
                <a:srgbClr val="002060"/>
              </a:solidFill>
              <a:latin typeface="Times New Roman" panose="02020603050405020304" pitchFamily="18" charset="0"/>
              <a:cs typeface="Times New Roman" panose="02020603050405020304" pitchFamily="18" charset="0"/>
            </a:rPr>
            <a:t>cá</a:t>
          </a:r>
          <a:r>
            <a:rPr lang="en-GB" sz="3400" kern="1200" dirty="0">
              <a:solidFill>
                <a:srgbClr val="002060"/>
              </a:solidFill>
              <a:latin typeface="Times New Roman" panose="02020603050405020304" pitchFamily="18" charset="0"/>
              <a:cs typeface="Times New Roman" panose="02020603050405020304" pitchFamily="18" charset="0"/>
            </a:rPr>
            <a:t> </a:t>
          </a:r>
          <a:r>
            <a:rPr lang="en-GB" sz="3400" kern="1200" dirty="0" err="1">
              <a:solidFill>
                <a:srgbClr val="002060"/>
              </a:solidFill>
              <a:latin typeface="Times New Roman" panose="02020603050405020304" pitchFamily="18" charset="0"/>
              <a:cs typeface="Times New Roman" panose="02020603050405020304" pitchFamily="18" charset="0"/>
            </a:rPr>
            <a:t>nhân</a:t>
          </a:r>
          <a:r>
            <a:rPr lang="en-GB" sz="3400" kern="1200" dirty="0">
              <a:solidFill>
                <a:srgbClr val="002060"/>
              </a:solidFill>
              <a:latin typeface="Times New Roman" panose="02020603050405020304" pitchFamily="18" charset="0"/>
              <a:cs typeface="Times New Roman" panose="02020603050405020304" pitchFamily="18" charset="0"/>
            </a:rPr>
            <a:t>.  </a:t>
          </a:r>
        </a:p>
      </dsp:txBody>
      <dsp:txXfrm>
        <a:off x="2560" y="2081349"/>
        <a:ext cx="2683500" cy="2081349"/>
      </dsp:txXfrm>
    </dsp:sp>
    <dsp:sp modelId="{792B43E5-C33A-4187-A12B-7482D50AF81B}">
      <dsp:nvSpPr>
        <dsp:cNvPr id="0" name=""/>
        <dsp:cNvSpPr/>
      </dsp:nvSpPr>
      <dsp:spPr>
        <a:xfrm>
          <a:off x="477948" y="312202"/>
          <a:ext cx="1732723" cy="1732723"/>
        </a:xfrm>
        <a:prstGeom prst="ellipse">
          <a:avLst/>
        </a:prstGeom>
        <a:blipFill>
          <a:blip xmlns:r="http://schemas.openxmlformats.org/officeDocument/2006/relationships" r:embed="rId1"/>
          <a:srcRect/>
          <a:stretch>
            <a:fillRect l="-20000" r="-2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02F408-947B-495D-8A9A-3B12A2E51973}">
      <dsp:nvSpPr>
        <dsp:cNvPr id="0" name=""/>
        <dsp:cNvSpPr/>
      </dsp:nvSpPr>
      <dsp:spPr>
        <a:xfrm>
          <a:off x="2766565" y="0"/>
          <a:ext cx="2683500" cy="5203373"/>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GB" sz="3400" kern="1200" dirty="0" err="1">
              <a:solidFill>
                <a:srgbClr val="002060"/>
              </a:solidFill>
              <a:latin typeface="Times New Roman" panose="02020603050405020304" pitchFamily="18" charset="0"/>
              <a:cs typeface="Times New Roman" panose="02020603050405020304" pitchFamily="18" charset="0"/>
            </a:rPr>
            <a:t>Các</a:t>
          </a:r>
          <a:r>
            <a:rPr lang="en-GB" sz="3400" kern="1200" dirty="0">
              <a:solidFill>
                <a:srgbClr val="002060"/>
              </a:solidFill>
              <a:latin typeface="Times New Roman" panose="02020603050405020304" pitchFamily="18" charset="0"/>
              <a:cs typeface="Times New Roman" panose="02020603050405020304" pitchFamily="18" charset="0"/>
            </a:rPr>
            <a:t> </a:t>
          </a:r>
          <a:r>
            <a:rPr lang="en-GB" sz="3400" kern="1200" dirty="0" err="1">
              <a:solidFill>
                <a:srgbClr val="002060"/>
              </a:solidFill>
              <a:latin typeface="Times New Roman" panose="02020603050405020304" pitchFamily="18" charset="0"/>
              <a:cs typeface="Times New Roman" panose="02020603050405020304" pitchFamily="18" charset="0"/>
            </a:rPr>
            <a:t>quyền</a:t>
          </a:r>
          <a:r>
            <a:rPr lang="en-GB" sz="3400" kern="1200" dirty="0">
              <a:solidFill>
                <a:srgbClr val="002060"/>
              </a:solidFill>
              <a:latin typeface="Times New Roman" panose="02020603050405020304" pitchFamily="18" charset="0"/>
              <a:cs typeface="Times New Roman" panose="02020603050405020304" pitchFamily="18" charset="0"/>
            </a:rPr>
            <a:t> </a:t>
          </a:r>
          <a:r>
            <a:rPr lang="en-GB" sz="3400" kern="1200" dirty="0" err="1">
              <a:solidFill>
                <a:srgbClr val="002060"/>
              </a:solidFill>
              <a:latin typeface="Times New Roman" panose="02020603050405020304" pitchFamily="18" charset="0"/>
              <a:cs typeface="Times New Roman" panose="02020603050405020304" pitchFamily="18" charset="0"/>
            </a:rPr>
            <a:t>cơ</a:t>
          </a:r>
          <a:r>
            <a:rPr lang="en-GB" sz="3400" kern="1200" dirty="0">
              <a:solidFill>
                <a:srgbClr val="002060"/>
              </a:solidFill>
              <a:latin typeface="Times New Roman" panose="02020603050405020304" pitchFamily="18" charset="0"/>
              <a:cs typeface="Times New Roman" panose="02020603050405020304" pitchFamily="18" charset="0"/>
            </a:rPr>
            <a:t> </a:t>
          </a:r>
          <a:r>
            <a:rPr lang="en-GB" sz="3400" kern="1200" dirty="0" err="1">
              <a:solidFill>
                <a:srgbClr val="002060"/>
              </a:solidFill>
              <a:latin typeface="Times New Roman" panose="02020603050405020304" pitchFamily="18" charset="0"/>
              <a:cs typeface="Times New Roman" panose="02020603050405020304" pitchFamily="18" charset="0"/>
            </a:rPr>
            <a:t>bản</a:t>
          </a:r>
          <a:r>
            <a:rPr lang="en-GB" sz="3400" kern="1200" dirty="0">
              <a:solidFill>
                <a:srgbClr val="002060"/>
              </a:solidFill>
              <a:latin typeface="Times New Roman" panose="02020603050405020304" pitchFamily="18" charset="0"/>
              <a:cs typeface="Times New Roman" panose="02020603050405020304" pitchFamily="18" charset="0"/>
            </a:rPr>
            <a:t> </a:t>
          </a:r>
          <a:r>
            <a:rPr lang="en-GB" sz="3400" kern="1200" dirty="0" err="1">
              <a:solidFill>
                <a:srgbClr val="002060"/>
              </a:solidFill>
              <a:latin typeface="Times New Roman" panose="02020603050405020304" pitchFamily="18" charset="0"/>
              <a:cs typeface="Times New Roman" panose="02020603050405020304" pitchFamily="18" charset="0"/>
            </a:rPr>
            <a:t>về</a:t>
          </a:r>
          <a:r>
            <a:rPr lang="en-GB" sz="3400" kern="1200" dirty="0">
              <a:solidFill>
                <a:srgbClr val="002060"/>
              </a:solidFill>
              <a:latin typeface="Times New Roman" panose="02020603050405020304" pitchFamily="18" charset="0"/>
              <a:cs typeface="Times New Roman" panose="02020603050405020304" pitchFamily="18" charset="0"/>
            </a:rPr>
            <a:t> </a:t>
          </a:r>
          <a:r>
            <a:rPr lang="en-GB" sz="3400" kern="1200" dirty="0" err="1">
              <a:solidFill>
                <a:srgbClr val="002060"/>
              </a:solidFill>
              <a:latin typeface="Times New Roman" panose="02020603050405020304" pitchFamily="18" charset="0"/>
              <a:cs typeface="Times New Roman" panose="02020603050405020304" pitchFamily="18" charset="0"/>
            </a:rPr>
            <a:t>chính</a:t>
          </a:r>
          <a:r>
            <a:rPr lang="en-GB" sz="3400" kern="1200" dirty="0">
              <a:solidFill>
                <a:srgbClr val="002060"/>
              </a:solidFill>
              <a:latin typeface="Times New Roman" panose="02020603050405020304" pitchFamily="18" charset="0"/>
              <a:cs typeface="Times New Roman" panose="02020603050405020304" pitchFamily="18" charset="0"/>
            </a:rPr>
            <a:t> </a:t>
          </a:r>
          <a:r>
            <a:rPr lang="en-GB" sz="3400" kern="1200" dirty="0" err="1">
              <a:solidFill>
                <a:srgbClr val="002060"/>
              </a:solidFill>
              <a:latin typeface="Times New Roman" panose="02020603050405020304" pitchFamily="18" charset="0"/>
              <a:cs typeface="Times New Roman" panose="02020603050405020304" pitchFamily="18" charset="0"/>
            </a:rPr>
            <a:t>trị</a:t>
          </a:r>
          <a:r>
            <a:rPr lang="en-GB" sz="3400" kern="1200" dirty="0">
              <a:solidFill>
                <a:srgbClr val="002060"/>
              </a:solidFill>
              <a:latin typeface="Times New Roman" panose="02020603050405020304" pitchFamily="18" charset="0"/>
              <a:cs typeface="Times New Roman" panose="02020603050405020304" pitchFamily="18" charset="0"/>
            </a:rPr>
            <a:t>.</a:t>
          </a:r>
        </a:p>
      </dsp:txBody>
      <dsp:txXfrm>
        <a:off x="2766565" y="2081349"/>
        <a:ext cx="2683500" cy="2081349"/>
      </dsp:txXfrm>
    </dsp:sp>
    <dsp:sp modelId="{07B41BD4-2CD4-49CB-B501-3AC9AFF9EAF2}">
      <dsp:nvSpPr>
        <dsp:cNvPr id="0" name=""/>
        <dsp:cNvSpPr/>
      </dsp:nvSpPr>
      <dsp:spPr>
        <a:xfrm>
          <a:off x="3157830" y="312202"/>
          <a:ext cx="1879207" cy="1732723"/>
        </a:xfrm>
        <a:prstGeom prst="ellipse">
          <a:avLst/>
        </a:prstGeom>
        <a:blipFill>
          <a:blip xmlns:r="http://schemas.openxmlformats.org/officeDocument/2006/relationships" r:embed="rId2"/>
          <a:srcRect/>
          <a:stretch>
            <a:fillRect l="-30000" r="-3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EA795D-CA09-4EE0-B0E1-4ED3C923F912}">
      <dsp:nvSpPr>
        <dsp:cNvPr id="0" name=""/>
        <dsp:cNvSpPr/>
      </dsp:nvSpPr>
      <dsp:spPr>
        <a:xfrm>
          <a:off x="5530571" y="0"/>
          <a:ext cx="2683500" cy="5203373"/>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err="1">
              <a:solidFill>
                <a:srgbClr val="002060"/>
              </a:solidFill>
              <a:latin typeface="Times New Roman" panose="02020603050405020304" pitchFamily="18" charset="0"/>
              <a:cs typeface="Times New Roman" panose="02020603050405020304" pitchFamily="18" charset="0"/>
            </a:rPr>
            <a:t>Các</a:t>
          </a:r>
          <a:r>
            <a:rPr lang="en-US" sz="3400" kern="1200" dirty="0">
              <a:solidFill>
                <a:srgbClr val="002060"/>
              </a:solidFill>
              <a:latin typeface="Times New Roman" panose="02020603050405020304" pitchFamily="18" charset="0"/>
              <a:cs typeface="Times New Roman" panose="02020603050405020304" pitchFamily="18" charset="0"/>
            </a:rPr>
            <a:t> </a:t>
          </a:r>
          <a:r>
            <a:rPr lang="en-US" sz="3400" kern="1200" dirty="0" err="1">
              <a:solidFill>
                <a:srgbClr val="002060"/>
              </a:solidFill>
              <a:latin typeface="Times New Roman" panose="02020603050405020304" pitchFamily="18" charset="0"/>
              <a:cs typeface="Times New Roman" panose="02020603050405020304" pitchFamily="18" charset="0"/>
            </a:rPr>
            <a:t>quyền</a:t>
          </a:r>
          <a:r>
            <a:rPr lang="en-US" sz="3400" kern="1200" dirty="0">
              <a:solidFill>
                <a:srgbClr val="002060"/>
              </a:solidFill>
              <a:latin typeface="Times New Roman" panose="02020603050405020304" pitchFamily="18" charset="0"/>
              <a:cs typeface="Times New Roman" panose="02020603050405020304" pitchFamily="18" charset="0"/>
            </a:rPr>
            <a:t> </a:t>
          </a:r>
          <a:r>
            <a:rPr lang="en-US" sz="3400" kern="1200" dirty="0" err="1">
              <a:solidFill>
                <a:srgbClr val="002060"/>
              </a:solidFill>
              <a:latin typeface="Times New Roman" panose="02020603050405020304" pitchFamily="18" charset="0"/>
              <a:cs typeface="Times New Roman" panose="02020603050405020304" pitchFamily="18" charset="0"/>
            </a:rPr>
            <a:t>cơ</a:t>
          </a:r>
          <a:r>
            <a:rPr lang="en-US" sz="3400" kern="1200" dirty="0">
              <a:solidFill>
                <a:srgbClr val="002060"/>
              </a:solidFill>
              <a:latin typeface="Times New Roman" panose="02020603050405020304" pitchFamily="18" charset="0"/>
              <a:cs typeface="Times New Roman" panose="02020603050405020304" pitchFamily="18" charset="0"/>
            </a:rPr>
            <a:t> </a:t>
          </a:r>
          <a:r>
            <a:rPr lang="en-US" sz="3400" kern="1200" dirty="0" err="1">
              <a:solidFill>
                <a:srgbClr val="002060"/>
              </a:solidFill>
              <a:latin typeface="Times New Roman" panose="02020603050405020304" pitchFamily="18" charset="0"/>
              <a:cs typeface="Times New Roman" panose="02020603050405020304" pitchFamily="18" charset="0"/>
            </a:rPr>
            <a:t>bản</a:t>
          </a:r>
          <a:r>
            <a:rPr lang="en-US" sz="3400" kern="1200" dirty="0">
              <a:solidFill>
                <a:srgbClr val="002060"/>
              </a:solidFill>
              <a:latin typeface="Times New Roman" panose="02020603050405020304" pitchFamily="18" charset="0"/>
              <a:cs typeface="Times New Roman" panose="02020603050405020304" pitchFamily="18" charset="0"/>
            </a:rPr>
            <a:t> </a:t>
          </a:r>
          <a:r>
            <a:rPr lang="en-US" sz="3400" kern="1200" dirty="0" err="1">
              <a:solidFill>
                <a:srgbClr val="002060"/>
              </a:solidFill>
              <a:latin typeface="Times New Roman" panose="02020603050405020304" pitchFamily="18" charset="0"/>
              <a:cs typeface="Times New Roman" panose="02020603050405020304" pitchFamily="18" charset="0"/>
            </a:rPr>
            <a:t>về</a:t>
          </a:r>
          <a:r>
            <a:rPr lang="en-US" sz="3400" kern="1200" dirty="0">
              <a:solidFill>
                <a:srgbClr val="002060"/>
              </a:solidFill>
              <a:latin typeface="Times New Roman" panose="02020603050405020304" pitchFamily="18" charset="0"/>
              <a:cs typeface="Times New Roman" panose="02020603050405020304" pitchFamily="18" charset="0"/>
            </a:rPr>
            <a:t> </a:t>
          </a:r>
          <a:r>
            <a:rPr lang="en-US" sz="3400" kern="1200" dirty="0" err="1">
              <a:solidFill>
                <a:srgbClr val="002060"/>
              </a:solidFill>
              <a:latin typeface="Times New Roman" panose="02020603050405020304" pitchFamily="18" charset="0"/>
              <a:cs typeface="Times New Roman" panose="02020603050405020304" pitchFamily="18" charset="0"/>
            </a:rPr>
            <a:t>kinh</a:t>
          </a:r>
          <a:r>
            <a:rPr lang="en-US" sz="3400" kern="1200" dirty="0">
              <a:solidFill>
                <a:srgbClr val="002060"/>
              </a:solidFill>
              <a:latin typeface="Times New Roman" panose="02020603050405020304" pitchFamily="18" charset="0"/>
              <a:cs typeface="Times New Roman" panose="02020603050405020304" pitchFamily="18" charset="0"/>
            </a:rPr>
            <a:t> </a:t>
          </a:r>
          <a:r>
            <a:rPr lang="en-US" sz="3400" kern="1200" dirty="0" err="1">
              <a:solidFill>
                <a:srgbClr val="002060"/>
              </a:solidFill>
              <a:latin typeface="Times New Roman" panose="02020603050405020304" pitchFamily="18" charset="0"/>
              <a:cs typeface="Times New Roman" panose="02020603050405020304" pitchFamily="18" charset="0"/>
            </a:rPr>
            <a:t>tế</a:t>
          </a:r>
          <a:r>
            <a:rPr lang="en-US" sz="3400" kern="1200" dirty="0">
              <a:solidFill>
                <a:srgbClr val="002060"/>
              </a:solidFill>
              <a:latin typeface="Times New Roman" panose="02020603050405020304" pitchFamily="18" charset="0"/>
              <a:cs typeface="Times New Roman" panose="02020603050405020304" pitchFamily="18" charset="0"/>
            </a:rPr>
            <a:t> - </a:t>
          </a:r>
          <a:r>
            <a:rPr lang="en-US" sz="3400" kern="1200" dirty="0" err="1">
              <a:solidFill>
                <a:srgbClr val="002060"/>
              </a:solidFill>
              <a:latin typeface="Times New Roman" panose="02020603050405020304" pitchFamily="18" charset="0"/>
              <a:cs typeface="Times New Roman" panose="02020603050405020304" pitchFamily="18" charset="0"/>
            </a:rPr>
            <a:t>xã</a:t>
          </a:r>
          <a:r>
            <a:rPr lang="en-US" sz="3400" kern="1200" dirty="0">
              <a:solidFill>
                <a:srgbClr val="002060"/>
              </a:solidFill>
              <a:latin typeface="Times New Roman" panose="02020603050405020304" pitchFamily="18" charset="0"/>
              <a:cs typeface="Times New Roman" panose="02020603050405020304" pitchFamily="18" charset="0"/>
            </a:rPr>
            <a:t> </a:t>
          </a:r>
          <a:r>
            <a:rPr lang="en-US" sz="3400" kern="1200" dirty="0" err="1">
              <a:solidFill>
                <a:srgbClr val="002060"/>
              </a:solidFill>
              <a:latin typeface="Times New Roman" panose="02020603050405020304" pitchFamily="18" charset="0"/>
              <a:cs typeface="Times New Roman" panose="02020603050405020304" pitchFamily="18" charset="0"/>
            </a:rPr>
            <a:t>hội</a:t>
          </a:r>
          <a:r>
            <a:rPr lang="vi-VN" sz="3400" kern="1200" dirty="0">
              <a:solidFill>
                <a:srgbClr val="002060"/>
              </a:solidFill>
              <a:latin typeface="Times New Roman" panose="02020603050405020304" pitchFamily="18" charset="0"/>
              <a:cs typeface="Times New Roman" panose="02020603050405020304" pitchFamily="18" charset="0"/>
            </a:rPr>
            <a:t>.</a:t>
          </a:r>
          <a:endParaRPr lang="en-GB" sz="3400" kern="1200" dirty="0">
            <a:solidFill>
              <a:srgbClr val="002060"/>
            </a:solidFill>
            <a:latin typeface="Times New Roman" panose="02020603050405020304" pitchFamily="18" charset="0"/>
            <a:cs typeface="Times New Roman" panose="02020603050405020304" pitchFamily="18" charset="0"/>
          </a:endParaRPr>
        </a:p>
      </dsp:txBody>
      <dsp:txXfrm>
        <a:off x="5530571" y="2081349"/>
        <a:ext cx="2683500" cy="2081349"/>
      </dsp:txXfrm>
    </dsp:sp>
    <dsp:sp modelId="{1C82F262-F73B-4300-ADB4-7143C136D8FA}">
      <dsp:nvSpPr>
        <dsp:cNvPr id="0" name=""/>
        <dsp:cNvSpPr/>
      </dsp:nvSpPr>
      <dsp:spPr>
        <a:xfrm>
          <a:off x="6005960" y="312202"/>
          <a:ext cx="1732723" cy="173272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0" r="-1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8A351A-28B7-42D6-A0EC-4DFE0EA0DD7A}">
      <dsp:nvSpPr>
        <dsp:cNvPr id="0" name=""/>
        <dsp:cNvSpPr/>
      </dsp:nvSpPr>
      <dsp:spPr>
        <a:xfrm>
          <a:off x="8294577" y="0"/>
          <a:ext cx="2683500" cy="5203373"/>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GB" sz="3400" kern="1200">
              <a:solidFill>
                <a:srgbClr val="002060"/>
              </a:solidFill>
              <a:latin typeface="Times New Roman" panose="02020603050405020304" pitchFamily="18" charset="0"/>
              <a:cs typeface="Times New Roman" panose="02020603050405020304" pitchFamily="18" charset="0"/>
            </a:rPr>
            <a:t>Các quyền cơ bản về văn hóa.</a:t>
          </a:r>
        </a:p>
      </dsp:txBody>
      <dsp:txXfrm>
        <a:off x="8294577" y="2081349"/>
        <a:ext cx="2683500" cy="2081349"/>
      </dsp:txXfrm>
    </dsp:sp>
    <dsp:sp modelId="{FD41AAE9-4EDD-4D8B-86A1-2ADD668E12F8}">
      <dsp:nvSpPr>
        <dsp:cNvPr id="0" name=""/>
        <dsp:cNvSpPr/>
      </dsp:nvSpPr>
      <dsp:spPr>
        <a:xfrm>
          <a:off x="8769965" y="312202"/>
          <a:ext cx="1732723" cy="1732723"/>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85D59F-B805-4F64-BD00-D01A33E4E2F5}">
      <dsp:nvSpPr>
        <dsp:cNvPr id="0" name=""/>
        <dsp:cNvSpPr/>
      </dsp:nvSpPr>
      <dsp:spPr>
        <a:xfrm>
          <a:off x="439225" y="4245432"/>
          <a:ext cx="10102186" cy="615038"/>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C93DF-E69B-4B0B-9B09-A0ACA492E9BB}" type="datetimeFigureOut">
              <a:rPr lang="en-GB" smtClean="0"/>
              <a:t>02/10/2023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AE92B-0074-45EA-A911-5467A41D08F5}" type="slidenum">
              <a:rPr lang="en-GB" smtClean="0"/>
              <a:t>‹#›</a:t>
            </a:fld>
            <a:endParaRPr lang="en-GB"/>
          </a:p>
        </p:txBody>
      </p:sp>
    </p:spTree>
    <p:extLst>
      <p:ext uri="{BB962C8B-B14F-4D97-AF65-F5344CB8AC3E}">
        <p14:creationId xmlns:p14="http://schemas.microsoft.com/office/powerpoint/2010/main" val="2976937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02/10/2023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556BB343-C091-4156-95AC-67919CA91409}" type="slidenum">
              <a:rPr lang="en-GB" smtClean="0"/>
              <a:t>‹#›</a:t>
            </a:fld>
            <a:endParaRPr lang="en-GB"/>
          </a:p>
        </p:txBody>
      </p:sp>
    </p:spTree>
    <p:extLst>
      <p:ext uri="{BB962C8B-B14F-4D97-AF65-F5344CB8AC3E}">
        <p14:creationId xmlns:p14="http://schemas.microsoft.com/office/powerpoint/2010/main" val="217671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02/10/2023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80454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02/10/2023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13377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02/10/2023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209260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94E4B9D-0FBD-4796-8F90-09D1BACCEE4F}" type="datetimeFigureOut">
              <a:rPr lang="en-GB" smtClean="0"/>
              <a:t>02/10/2023</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56BB343-C091-4156-95AC-67919CA91409}" type="slidenum">
              <a:rPr lang="en-GB" smtClean="0"/>
              <a:t>‹#›</a:t>
            </a:fld>
            <a:endParaRPr lang="en-GB"/>
          </a:p>
        </p:txBody>
      </p:sp>
    </p:spTree>
    <p:extLst>
      <p:ext uri="{BB962C8B-B14F-4D97-AF65-F5344CB8AC3E}">
        <p14:creationId xmlns:p14="http://schemas.microsoft.com/office/powerpoint/2010/main" val="97638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4E4B9D-0FBD-4796-8F90-09D1BACCEE4F}" type="datetimeFigureOut">
              <a:rPr lang="en-GB" smtClean="0"/>
              <a:t>02/10/2023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8548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4E4B9D-0FBD-4796-8F90-09D1BACCEE4F}" type="datetimeFigureOut">
              <a:rPr lang="en-GB" smtClean="0"/>
              <a:t>02/10/2023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367933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4E4B9D-0FBD-4796-8F90-09D1BACCEE4F}" type="datetimeFigureOut">
              <a:rPr lang="en-GB" smtClean="0"/>
              <a:t>02/10/2023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09608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E4B9D-0FBD-4796-8F90-09D1BACCEE4F}" type="datetimeFigureOut">
              <a:rPr lang="en-GB" smtClean="0"/>
              <a:t>02/10/2023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357300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E4B9D-0FBD-4796-8F90-09D1BACCEE4F}" type="datetimeFigureOut">
              <a:rPr lang="en-GB" smtClean="0"/>
              <a:t>02/10/2023</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409856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E4B9D-0FBD-4796-8F90-09D1BACCEE4F}" type="datetimeFigureOut">
              <a:rPr lang="en-GB" smtClean="0"/>
              <a:t>02/10/2023</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44911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94E4B9D-0FBD-4796-8F90-09D1BACCEE4F}" type="datetimeFigureOut">
              <a:rPr lang="en-GB" smtClean="0"/>
              <a:t>02/10/2023</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556BB343-C091-4156-95AC-67919CA91409}" type="slidenum">
              <a:rPr lang="en-GB" smtClean="0"/>
              <a:t>‹#›</a:t>
            </a:fld>
            <a:endParaRPr lang="en-GB"/>
          </a:p>
        </p:txBody>
      </p:sp>
    </p:spTree>
    <p:extLst>
      <p:ext uri="{BB962C8B-B14F-4D97-AF65-F5344CB8AC3E}">
        <p14:creationId xmlns:p14="http://schemas.microsoft.com/office/powerpoint/2010/main" val="9935942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mailtn@ntu.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6E24-67F2-7681-FEB6-CE9AE5A7D756}"/>
              </a:ext>
            </a:extLst>
          </p:cNvPr>
          <p:cNvSpPr>
            <a:spLocks noGrp="1"/>
          </p:cNvSpPr>
          <p:nvPr>
            <p:ph type="title"/>
          </p:nvPr>
        </p:nvSpPr>
        <p:spPr>
          <a:xfrm>
            <a:off x="2245360" y="193040"/>
            <a:ext cx="9164320" cy="1737360"/>
          </a:xfrm>
        </p:spPr>
        <p:txBody>
          <a:bodyPr>
            <a:noAutofit/>
          </a:bodyPr>
          <a:lstStyle/>
          <a:p>
            <a:pPr algn="ctr" eaLnBrk="1" fontAlgn="auto" hangingPunct="1">
              <a:lnSpc>
                <a:spcPct val="100000"/>
              </a:lnSpc>
              <a:spcAft>
                <a:spcPts val="0"/>
              </a:spcAft>
              <a:defRPr/>
            </a:pPr>
            <a:r>
              <a:rPr lang="en-US" sz="3200" b="1" dirty="0">
                <a:solidFill>
                  <a:srgbClr val="C00000"/>
                </a:solidFill>
                <a:latin typeface="Times New Roman" panose="02020603050405020304" pitchFamily="18" charset="0"/>
                <a:cs typeface="Times New Roman" panose="02020603050405020304" pitchFamily="18" charset="0"/>
              </a:rPr>
              <a:t>TRƯỜNG ĐẠI HỌC NHA TRANG</a:t>
            </a:r>
            <a:br>
              <a:rPr lang="en-US" sz="3200" b="1" dirty="0">
                <a:solidFill>
                  <a:srgbClr val="C00000"/>
                </a:solidFill>
                <a:latin typeface="Times New Roman" panose="02020603050405020304" pitchFamily="18" charset="0"/>
                <a:cs typeface="Times New Roman" panose="02020603050405020304" pitchFamily="18" charset="0"/>
              </a:rPr>
            </a:br>
            <a:r>
              <a:rPr lang="en-US" sz="3200" b="1" dirty="0">
                <a:solidFill>
                  <a:srgbClr val="C00000"/>
                </a:solidFill>
                <a:latin typeface="Times New Roman" panose="02020603050405020304" pitchFamily="18" charset="0"/>
                <a:cs typeface="Times New Roman" panose="02020603050405020304" pitchFamily="18" charset="0"/>
              </a:rPr>
              <a:t>KHOA </a:t>
            </a:r>
            <a:r>
              <a:rPr lang="en-US" sz="3200" b="1" dirty="0" err="1">
                <a:solidFill>
                  <a:srgbClr val="C00000"/>
                </a:solidFill>
                <a:latin typeface="Times New Roman" panose="02020603050405020304" pitchFamily="18" charset="0"/>
                <a:cs typeface="Times New Roman" panose="02020603050405020304" pitchFamily="18" charset="0"/>
              </a:rPr>
              <a:t>KHOA</a:t>
            </a:r>
            <a:r>
              <a:rPr lang="en-US" sz="3200" b="1" dirty="0">
                <a:solidFill>
                  <a:srgbClr val="C00000"/>
                </a:solidFill>
                <a:latin typeface="Times New Roman" panose="02020603050405020304" pitchFamily="18" charset="0"/>
                <a:cs typeface="Times New Roman" panose="02020603050405020304" pitchFamily="18" charset="0"/>
              </a:rPr>
              <a:t> HỌC XÃ HỘI VÀ NHÂN VĂN</a:t>
            </a:r>
            <a:br>
              <a:rPr lang="en-US" sz="3200" b="1" dirty="0">
                <a:solidFill>
                  <a:srgbClr val="C00000"/>
                </a:solidFill>
                <a:latin typeface="Times New Roman" panose="02020603050405020304" pitchFamily="18" charset="0"/>
                <a:cs typeface="Times New Roman" panose="02020603050405020304" pitchFamily="18" charset="0"/>
              </a:rPr>
            </a:br>
            <a:r>
              <a:rPr lang="en-US" sz="3200" b="1" dirty="0">
                <a:solidFill>
                  <a:srgbClr val="C00000"/>
                </a:solidFill>
                <a:latin typeface="Times New Roman" panose="02020603050405020304" pitchFamily="18" charset="0"/>
                <a:cs typeface="Times New Roman" panose="02020603050405020304" pitchFamily="18" charset="0"/>
              </a:rPr>
              <a:t>BỘ MÔN LUẬT</a:t>
            </a:r>
            <a:endParaRPr lang="en-GB"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091D23-A675-15CF-19F7-20AC3712E890}"/>
              </a:ext>
            </a:extLst>
          </p:cNvPr>
          <p:cNvSpPr>
            <a:spLocks noGrp="1"/>
          </p:cNvSpPr>
          <p:nvPr>
            <p:ph idx="1"/>
          </p:nvPr>
        </p:nvSpPr>
        <p:spPr>
          <a:xfrm>
            <a:off x="772160" y="2296160"/>
            <a:ext cx="10637520" cy="3931920"/>
          </a:xfrm>
          <a:solidFill>
            <a:schemeClr val="accent1">
              <a:lumMod val="20000"/>
              <a:lumOff val="80000"/>
            </a:schemeClr>
          </a:solidFill>
        </p:spPr>
        <p:txBody>
          <a:bodyPr>
            <a:normAutofit/>
          </a:bodyPr>
          <a:lstStyle/>
          <a:p>
            <a:pPr marL="0" indent="0" algn="ctr">
              <a:lnSpc>
                <a:spcPct val="150000"/>
              </a:lnSpc>
              <a:buNone/>
            </a:pPr>
            <a:r>
              <a:rPr lang="vi-VN" sz="4000" b="1" dirty="0">
                <a:latin typeface="Times New Roman" panose="02020603050405020304" pitchFamily="18" charset="0"/>
                <a:cs typeface="Times New Roman" panose="02020603050405020304" pitchFamily="18" charset="0"/>
              </a:rPr>
              <a:t>BÀI GIẢNG PHÁP LUẬT ĐẠI CƯƠNG</a:t>
            </a:r>
            <a:endParaRPr lang="vi-VN" sz="3600" dirty="0">
              <a:latin typeface="Times New Roman" panose="02020603050405020304" pitchFamily="18" charset="0"/>
              <a:cs typeface="Times New Roman" panose="02020603050405020304" pitchFamily="18" charset="0"/>
            </a:endParaRPr>
          </a:p>
          <a:p>
            <a:pPr marL="0" indent="0" algn="r">
              <a:lnSpc>
                <a:spcPct val="100000"/>
              </a:lnSpc>
              <a:buNone/>
            </a:pPr>
            <a:r>
              <a:rPr lang="vi-VN" sz="3200" dirty="0">
                <a:latin typeface="Times New Roman" panose="02020603050405020304" pitchFamily="18" charset="0"/>
                <a:cs typeface="Times New Roman" panose="02020603050405020304" pitchFamily="18" charset="0"/>
              </a:rPr>
              <a:t>Gv: Th.s Lê Thị Ngọc Mai</a:t>
            </a:r>
          </a:p>
          <a:p>
            <a:pPr marL="0" indent="0" algn="r">
              <a:lnSpc>
                <a:spcPct val="100000"/>
              </a:lnSpc>
              <a:buNone/>
            </a:pPr>
            <a:r>
              <a:rPr lang="vi-VN" sz="3200" dirty="0">
                <a:latin typeface="Times New Roman" panose="02020603050405020304" pitchFamily="18" charset="0"/>
                <a:cs typeface="Times New Roman" panose="02020603050405020304" pitchFamily="18" charset="0"/>
              </a:rPr>
              <a:t>Email: </a:t>
            </a:r>
            <a:r>
              <a:rPr lang="vi-VN" sz="3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mailtn@ntu.edu.vn</a:t>
            </a:r>
            <a:endParaRPr lang="vi-VN" sz="3200" dirty="0">
              <a:latin typeface="Times New Roman" panose="02020603050405020304" pitchFamily="18" charset="0"/>
              <a:cs typeface="Times New Roman" panose="02020603050405020304" pitchFamily="18" charset="0"/>
            </a:endParaRPr>
          </a:p>
          <a:p>
            <a:pPr marL="0" indent="0" algn="r">
              <a:lnSpc>
                <a:spcPct val="100000"/>
              </a:lnSpc>
              <a:buNone/>
            </a:pPr>
            <a:r>
              <a:rPr lang="vi-VN" sz="3200" dirty="0">
                <a:latin typeface="Times New Roman" panose="02020603050405020304" pitchFamily="18" charset="0"/>
                <a:cs typeface="Times New Roman" panose="02020603050405020304" pitchFamily="18" charset="0"/>
              </a:rPr>
              <a:t>Sđt: 0384612589</a:t>
            </a:r>
            <a:endParaRPr lang="en-GB"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F24C63-C766-4075-8CAC-2A047C8F3C00}"/>
              </a:ext>
            </a:extLst>
          </p:cNvPr>
          <p:cNvPicPr>
            <a:picLocks noChangeAspect="1"/>
          </p:cNvPicPr>
          <p:nvPr/>
        </p:nvPicPr>
        <p:blipFill>
          <a:blip r:embed="rId3"/>
          <a:stretch>
            <a:fillRect/>
          </a:stretch>
        </p:blipFill>
        <p:spPr>
          <a:xfrm>
            <a:off x="626291" y="315436"/>
            <a:ext cx="1625600" cy="1492567"/>
          </a:xfrm>
          <a:prstGeom prst="rect">
            <a:avLst/>
          </a:prstGeom>
        </p:spPr>
      </p:pic>
    </p:spTree>
    <p:extLst>
      <p:ext uri="{BB962C8B-B14F-4D97-AF65-F5344CB8AC3E}">
        <p14:creationId xmlns:p14="http://schemas.microsoft.com/office/powerpoint/2010/main" val="1798559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72BD-5B74-0BC3-028B-93F5F5F97B1E}"/>
              </a:ext>
            </a:extLst>
          </p:cNvPr>
          <p:cNvSpPr>
            <a:spLocks noGrp="1"/>
          </p:cNvSpPr>
          <p:nvPr>
            <p:ph type="title"/>
          </p:nvPr>
        </p:nvSpPr>
        <p:spPr>
          <a:xfrm>
            <a:off x="1069848" y="206830"/>
            <a:ext cx="10058400" cy="511627"/>
          </a:xfrm>
          <a:solidFill>
            <a:schemeClr val="accent1">
              <a:lumMod val="20000"/>
              <a:lumOff val="80000"/>
            </a:schemeClr>
          </a:solidFill>
        </p:spPr>
        <p:txBody>
          <a:bodyPr>
            <a:normAutofit fontScale="90000"/>
          </a:bodyPr>
          <a:lstStyle/>
          <a:p>
            <a:pPr algn="ctr"/>
            <a:r>
              <a:rPr lang="vi-VN" sz="3600" b="1" dirty="0">
                <a:solidFill>
                  <a:srgbClr val="C00000"/>
                </a:solidFill>
                <a:latin typeface="Times New Roman" panose="02020603050405020304" pitchFamily="18" charset="0"/>
                <a:cs typeface="Times New Roman" panose="02020603050405020304" pitchFamily="18" charset="0"/>
              </a:rPr>
              <a:t>Hệ thống chính trị</a:t>
            </a:r>
            <a:endParaRPr lang="en-GB" sz="36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04D63811-DAC0-5AD8-4AE6-CD1D97138C40}"/>
              </a:ext>
            </a:extLst>
          </p:cNvPr>
          <p:cNvGraphicFramePr>
            <a:graphicFrameLocks noGrp="1"/>
          </p:cNvGraphicFramePr>
          <p:nvPr>
            <p:ph idx="1"/>
            <p:extLst>
              <p:ext uri="{D42A27DB-BD31-4B8C-83A1-F6EECF244321}">
                <p14:modId xmlns:p14="http://schemas.microsoft.com/office/powerpoint/2010/main" val="3571010951"/>
              </p:ext>
            </p:extLst>
          </p:nvPr>
        </p:nvGraphicFramePr>
        <p:xfrm>
          <a:off x="569231" y="936172"/>
          <a:ext cx="11067597" cy="3320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Down 4">
            <a:extLst>
              <a:ext uri="{FF2B5EF4-FFF2-40B4-BE49-F238E27FC236}">
                <a16:creationId xmlns:a16="http://schemas.microsoft.com/office/drawing/2014/main" id="{D62BF434-D47C-D9E2-B8B3-F1B6C848ADD4}"/>
              </a:ext>
            </a:extLst>
          </p:cNvPr>
          <p:cNvSpPr/>
          <p:nvPr/>
        </p:nvSpPr>
        <p:spPr>
          <a:xfrm>
            <a:off x="2634344" y="4343400"/>
            <a:ext cx="304800" cy="413657"/>
          </a:xfrm>
          <a:prstGeom prst="downArrow">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Arrow: Down 5">
            <a:extLst>
              <a:ext uri="{FF2B5EF4-FFF2-40B4-BE49-F238E27FC236}">
                <a16:creationId xmlns:a16="http://schemas.microsoft.com/office/drawing/2014/main" id="{187062D5-4097-1F73-60ED-DE168635B72D}"/>
              </a:ext>
            </a:extLst>
          </p:cNvPr>
          <p:cNvSpPr/>
          <p:nvPr/>
        </p:nvSpPr>
        <p:spPr>
          <a:xfrm>
            <a:off x="5987143" y="4343400"/>
            <a:ext cx="304800" cy="413657"/>
          </a:xfrm>
          <a:prstGeom prst="downArrow">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Arrow: Down 6">
            <a:extLst>
              <a:ext uri="{FF2B5EF4-FFF2-40B4-BE49-F238E27FC236}">
                <a16:creationId xmlns:a16="http://schemas.microsoft.com/office/drawing/2014/main" id="{5AFBA6EC-0477-5286-EB28-C9A1DB243627}"/>
              </a:ext>
            </a:extLst>
          </p:cNvPr>
          <p:cNvSpPr/>
          <p:nvPr/>
        </p:nvSpPr>
        <p:spPr>
          <a:xfrm>
            <a:off x="9350829" y="4343400"/>
            <a:ext cx="304800" cy="413657"/>
          </a:xfrm>
          <a:prstGeom prst="downArrow">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Rectangle: Rounded Corners 7">
            <a:extLst>
              <a:ext uri="{FF2B5EF4-FFF2-40B4-BE49-F238E27FC236}">
                <a16:creationId xmlns:a16="http://schemas.microsoft.com/office/drawing/2014/main" id="{7AC9193F-9286-0058-5BE3-0B7EBF3E73AD}"/>
              </a:ext>
            </a:extLst>
          </p:cNvPr>
          <p:cNvSpPr/>
          <p:nvPr/>
        </p:nvSpPr>
        <p:spPr>
          <a:xfrm>
            <a:off x="293914" y="4844143"/>
            <a:ext cx="3548743" cy="1578428"/>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600" dirty="0">
                <a:solidFill>
                  <a:schemeClr val="tx1"/>
                </a:solidFill>
                <a:latin typeface="Times New Roman" panose="02020603050405020304" pitchFamily="18" charset="0"/>
                <a:cs typeface="Times New Roman" panose="02020603050405020304" pitchFamily="18" charset="0"/>
              </a:rPr>
              <a:t>Là hạt nhân chính trị, lãnh đạo hệ thống </a:t>
            </a:r>
          </a:p>
          <a:p>
            <a:pPr algn="ctr"/>
            <a:r>
              <a:rPr lang="vi-VN" sz="2600" dirty="0">
                <a:solidFill>
                  <a:schemeClr val="tx1"/>
                </a:solidFill>
                <a:latin typeface="Times New Roman" panose="02020603050405020304" pitchFamily="18" charset="0"/>
                <a:cs typeface="Times New Roman" panose="02020603050405020304" pitchFamily="18" charset="0"/>
              </a:rPr>
              <a:t>chính trị </a:t>
            </a:r>
            <a:endParaRPr lang="en-GB" sz="2600"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A8BB7E75-091E-E24E-6A03-36FD14BB119A}"/>
              </a:ext>
            </a:extLst>
          </p:cNvPr>
          <p:cNvSpPr/>
          <p:nvPr/>
        </p:nvSpPr>
        <p:spPr>
          <a:xfrm>
            <a:off x="4122515" y="4844143"/>
            <a:ext cx="3715199" cy="1578428"/>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dirty="0">
                <a:solidFill>
                  <a:schemeClr val="tx1"/>
                </a:solidFill>
                <a:latin typeface="Times New Roman" panose="02020603050405020304" pitchFamily="18" charset="0"/>
                <a:cs typeface="Times New Roman" panose="02020603050405020304" pitchFamily="18" charset="0"/>
              </a:rPr>
              <a:t>Là trụ cột, giữ vai trò trung tâm, </a:t>
            </a:r>
            <a:r>
              <a:rPr lang="vi-VN" sz="2400" b="1" dirty="0">
                <a:solidFill>
                  <a:schemeClr val="tx1"/>
                </a:solidFill>
                <a:latin typeface="Times New Roman" panose="02020603050405020304" pitchFamily="18" charset="0"/>
                <a:cs typeface="Times New Roman" panose="02020603050405020304" pitchFamily="18" charset="0"/>
              </a:rPr>
              <a:t>thực hiện quyền lực nhân dân</a:t>
            </a:r>
            <a:r>
              <a:rPr lang="vi-VN" sz="2400" dirty="0">
                <a:solidFill>
                  <a:schemeClr val="tx1"/>
                </a:solidFill>
                <a:latin typeface="Times New Roman" panose="02020603050405020304" pitchFamily="18" charset="0"/>
                <a:cs typeface="Times New Roman" panose="02020603050405020304" pitchFamily="18" charset="0"/>
              </a:rPr>
              <a:t>, giữ gìn trật tự an toàn xã hội</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BBDD3032-2180-438E-A0A2-C9014FCDD935}"/>
              </a:ext>
            </a:extLst>
          </p:cNvPr>
          <p:cNvSpPr/>
          <p:nvPr/>
        </p:nvSpPr>
        <p:spPr>
          <a:xfrm>
            <a:off x="8117572" y="4844143"/>
            <a:ext cx="3780514" cy="1578428"/>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600" dirty="0">
                <a:solidFill>
                  <a:schemeClr val="tx1"/>
                </a:solidFill>
                <a:latin typeface="Times New Roman" panose="02020603050405020304" pitchFamily="18" charset="0"/>
                <a:cs typeface="Times New Roman" panose="02020603050405020304" pitchFamily="18" charset="0"/>
              </a:rPr>
              <a:t>Củng cố, tăng cường khối đại đoàn kết, </a:t>
            </a:r>
            <a:r>
              <a:rPr lang="en-US" altLang="vi-VN" sz="2600" dirty="0" err="1">
                <a:solidFill>
                  <a:srgbClr val="000000"/>
                </a:solidFill>
                <a:latin typeface="Times New Roman" panose="02020603050405020304" pitchFamily="18" charset="0"/>
                <a:cs typeface="Times New Roman" panose="02020603050405020304" pitchFamily="18" charset="0"/>
              </a:rPr>
              <a:t>thắt</a:t>
            </a:r>
            <a:r>
              <a:rPr lang="en-US" altLang="vi-VN" sz="2600" dirty="0">
                <a:solidFill>
                  <a:srgbClr val="000000"/>
                </a:solidFill>
                <a:latin typeface="Times New Roman" panose="02020603050405020304" pitchFamily="18" charset="0"/>
                <a:cs typeface="Times New Roman" panose="02020603050405020304" pitchFamily="18" charset="0"/>
              </a:rPr>
              <a:t> </a:t>
            </a:r>
            <a:r>
              <a:rPr lang="en-US" altLang="vi-VN" sz="2600" dirty="0" err="1">
                <a:solidFill>
                  <a:srgbClr val="000000"/>
                </a:solidFill>
                <a:latin typeface="Times New Roman" panose="02020603050405020304" pitchFamily="18" charset="0"/>
                <a:cs typeface="Times New Roman" panose="02020603050405020304" pitchFamily="18" charset="0"/>
              </a:rPr>
              <a:t>chặt</a:t>
            </a:r>
            <a:r>
              <a:rPr lang="en-US" altLang="vi-VN" sz="2600" dirty="0">
                <a:solidFill>
                  <a:srgbClr val="000000"/>
                </a:solidFill>
                <a:latin typeface="Times New Roman" panose="02020603050405020304" pitchFamily="18" charset="0"/>
                <a:cs typeface="Times New Roman" panose="02020603050405020304" pitchFamily="18" charset="0"/>
              </a:rPr>
              <a:t> </a:t>
            </a:r>
            <a:r>
              <a:rPr lang="en-US" altLang="vi-VN" sz="2600" dirty="0" err="1">
                <a:solidFill>
                  <a:srgbClr val="000000"/>
                </a:solidFill>
                <a:latin typeface="Times New Roman" panose="02020603050405020304" pitchFamily="18" charset="0"/>
                <a:cs typeface="Times New Roman" panose="02020603050405020304" pitchFamily="18" charset="0"/>
              </a:rPr>
              <a:t>mqh</a:t>
            </a:r>
            <a:r>
              <a:rPr lang="en-US" altLang="vi-VN" sz="2600" dirty="0">
                <a:solidFill>
                  <a:srgbClr val="000000"/>
                </a:solidFill>
                <a:latin typeface="Times New Roman" panose="02020603050405020304" pitchFamily="18" charset="0"/>
                <a:cs typeface="Times New Roman" panose="02020603050405020304" pitchFamily="18" charset="0"/>
              </a:rPr>
              <a:t> </a:t>
            </a:r>
            <a:r>
              <a:rPr lang="en-US" altLang="vi-VN" sz="2600" dirty="0" err="1">
                <a:solidFill>
                  <a:srgbClr val="000000"/>
                </a:solidFill>
                <a:latin typeface="Times New Roman" panose="02020603050405020304" pitchFamily="18" charset="0"/>
                <a:cs typeface="Times New Roman" panose="02020603050405020304" pitchFamily="18" charset="0"/>
              </a:rPr>
              <a:t>giữa</a:t>
            </a:r>
            <a:r>
              <a:rPr lang="en-US" altLang="vi-VN" sz="2600" dirty="0">
                <a:solidFill>
                  <a:srgbClr val="000000"/>
                </a:solidFill>
                <a:latin typeface="Times New Roman" panose="02020603050405020304" pitchFamily="18" charset="0"/>
                <a:cs typeface="Times New Roman" panose="02020603050405020304" pitchFamily="18" charset="0"/>
              </a:rPr>
              <a:t> </a:t>
            </a:r>
            <a:r>
              <a:rPr lang="vi-VN" altLang="vi-VN" sz="2600" dirty="0">
                <a:solidFill>
                  <a:srgbClr val="000000"/>
                </a:solidFill>
                <a:latin typeface="Times New Roman" panose="02020603050405020304" pitchFamily="18" charset="0"/>
                <a:cs typeface="Times New Roman" panose="02020603050405020304" pitchFamily="18" charset="0"/>
              </a:rPr>
              <a:t>nhân dân</a:t>
            </a:r>
            <a:r>
              <a:rPr lang="en-US" altLang="vi-VN" sz="2600" dirty="0">
                <a:solidFill>
                  <a:srgbClr val="000000"/>
                </a:solidFill>
                <a:latin typeface="Times New Roman" panose="02020603050405020304" pitchFamily="18" charset="0"/>
                <a:cs typeface="Times New Roman" panose="02020603050405020304" pitchFamily="18" charset="0"/>
              </a:rPr>
              <a:t>, </a:t>
            </a:r>
            <a:r>
              <a:rPr lang="en-US" altLang="vi-VN" sz="2600" dirty="0" err="1">
                <a:solidFill>
                  <a:srgbClr val="000000"/>
                </a:solidFill>
                <a:latin typeface="Times New Roman" panose="02020603050405020304" pitchFamily="18" charset="0"/>
                <a:cs typeface="Times New Roman" panose="02020603050405020304" pitchFamily="18" charset="0"/>
              </a:rPr>
              <a:t>Đảng</a:t>
            </a:r>
            <a:r>
              <a:rPr lang="en-US" altLang="vi-VN" sz="2600" dirty="0">
                <a:solidFill>
                  <a:srgbClr val="000000"/>
                </a:solidFill>
                <a:latin typeface="Times New Roman" panose="02020603050405020304" pitchFamily="18" charset="0"/>
                <a:cs typeface="Times New Roman" panose="02020603050405020304" pitchFamily="18" charset="0"/>
              </a:rPr>
              <a:t> </a:t>
            </a:r>
            <a:r>
              <a:rPr lang="en-US" altLang="vi-VN" sz="2600" dirty="0" err="1">
                <a:solidFill>
                  <a:srgbClr val="000000"/>
                </a:solidFill>
                <a:latin typeface="Times New Roman" panose="02020603050405020304" pitchFamily="18" charset="0"/>
                <a:cs typeface="Times New Roman" panose="02020603050405020304" pitchFamily="18" charset="0"/>
              </a:rPr>
              <a:t>và</a:t>
            </a:r>
            <a:r>
              <a:rPr lang="en-US" altLang="vi-VN" sz="2600" dirty="0">
                <a:solidFill>
                  <a:srgbClr val="000000"/>
                </a:solidFill>
                <a:latin typeface="Times New Roman" panose="02020603050405020304" pitchFamily="18" charset="0"/>
                <a:cs typeface="Times New Roman" panose="02020603050405020304" pitchFamily="18" charset="0"/>
              </a:rPr>
              <a:t> </a:t>
            </a:r>
            <a:r>
              <a:rPr lang="vi-VN" altLang="vi-VN" sz="2600" dirty="0">
                <a:solidFill>
                  <a:srgbClr val="000000"/>
                </a:solidFill>
                <a:latin typeface="Times New Roman" panose="02020603050405020304" pitchFamily="18" charset="0"/>
                <a:cs typeface="Times New Roman" panose="02020603050405020304" pitchFamily="18" charset="0"/>
              </a:rPr>
              <a:t>Nhà nước</a:t>
            </a:r>
            <a:endParaRPr lang="en-GB"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43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8824-7A39-10AD-92B2-0A88224FB046}"/>
              </a:ext>
            </a:extLst>
          </p:cNvPr>
          <p:cNvSpPr>
            <a:spLocks noGrp="1"/>
          </p:cNvSpPr>
          <p:nvPr>
            <p:ph type="title"/>
          </p:nvPr>
        </p:nvSpPr>
        <p:spPr>
          <a:xfrm>
            <a:off x="1069848" y="163286"/>
            <a:ext cx="10058400" cy="870857"/>
          </a:xfrm>
          <a:solidFill>
            <a:schemeClr val="accent1">
              <a:lumMod val="20000"/>
              <a:lumOff val="80000"/>
            </a:schemeClr>
          </a:solidFill>
        </p:spPr>
        <p:txBody>
          <a:bodyPr>
            <a:normAutofit/>
          </a:bodyPr>
          <a:lstStyle/>
          <a:p>
            <a:pPr algn="ctr"/>
            <a:r>
              <a:rPr lang="vi-VN" sz="3600" dirty="0">
                <a:solidFill>
                  <a:schemeClr val="tx1"/>
                </a:solidFill>
                <a:latin typeface="Times New Roman" panose="02020603050405020304" pitchFamily="18" charset="0"/>
                <a:cs typeface="Times New Roman" panose="02020603050405020304" pitchFamily="18" charset="0"/>
              </a:rPr>
              <a:t>Vai trò của Đảng cộng sản Việt Nam</a:t>
            </a:r>
            <a:endParaRPr lang="en-GB"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787B3A-C869-58D3-1200-BA70CB88B793}"/>
              </a:ext>
            </a:extLst>
          </p:cNvPr>
          <p:cNvSpPr>
            <a:spLocks noGrp="1"/>
          </p:cNvSpPr>
          <p:nvPr>
            <p:ph idx="1"/>
          </p:nvPr>
        </p:nvSpPr>
        <p:spPr>
          <a:xfrm>
            <a:off x="478971" y="1251857"/>
            <a:ext cx="11288486" cy="5170713"/>
          </a:xfrm>
        </p:spPr>
        <p:txBody>
          <a:bodyPr>
            <a:normAutofit/>
          </a:bodyPr>
          <a:lstStyle/>
          <a:p>
            <a:pPr algn="just">
              <a:lnSpc>
                <a:spcPct val="150000"/>
              </a:lnSpc>
              <a:buFont typeface="Wingdings" panose="05000000000000000000" pitchFamily="2" charset="2"/>
              <a:buChar char="q"/>
              <a:defRPr/>
            </a:pPr>
            <a:r>
              <a:rPr lang="en-GB" sz="3400" dirty="0" err="1">
                <a:latin typeface="Times New Roman" panose="02020603050405020304" pitchFamily="18" charset="0"/>
                <a:cs typeface="Times New Roman" panose="02020603050405020304" pitchFamily="18" charset="0"/>
              </a:rPr>
              <a:t>Là</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lực</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lượng</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lãnh</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đạo</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Nhà</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nước</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và</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xã</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hội</a:t>
            </a:r>
            <a:endParaRPr lang="en-GB" sz="3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defRPr/>
            </a:pPr>
            <a:r>
              <a:rPr lang="en-GB" sz="3400" dirty="0" err="1">
                <a:latin typeface="Times New Roman" panose="02020603050405020304" pitchFamily="18" charset="0"/>
                <a:cs typeface="Times New Roman" panose="02020603050405020304" pitchFamily="18" charset="0"/>
              </a:rPr>
              <a:t>Là</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đội</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tiên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phong</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đại</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biểu</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trung</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thành</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lợi</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ích</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của</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của</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giai</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cấp</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công</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nhân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nhân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dân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lao</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động</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và</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của</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dân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tộc</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Việt</a:t>
            </a:r>
            <a:r>
              <a:rPr lang="en-GB" sz="3400" dirty="0">
                <a:latin typeface="Times New Roman" panose="02020603050405020304" pitchFamily="18" charset="0"/>
                <a:cs typeface="Times New Roman" panose="02020603050405020304" pitchFamily="18" charset="0"/>
              </a:rPr>
              <a:t> Nam.</a:t>
            </a:r>
            <a:endParaRPr lang="en-US" sz="3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defRPr/>
            </a:pPr>
            <a:r>
              <a:rPr lang="en-GB" sz="3400" dirty="0" err="1">
                <a:latin typeface="Times New Roman" panose="02020603050405020304" pitchFamily="18" charset="0"/>
                <a:cs typeface="Times New Roman" panose="02020603050405020304" pitchFamily="18" charset="0"/>
              </a:rPr>
              <a:t>Lấy</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chủ</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nghĩa</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Mác</a:t>
            </a:r>
            <a:r>
              <a:rPr lang="en-GB" sz="3400" dirty="0">
                <a:latin typeface="Times New Roman" panose="02020603050405020304" pitchFamily="18" charset="0"/>
                <a:cs typeface="Times New Roman" panose="02020603050405020304" pitchFamily="18" charset="0"/>
              </a:rPr>
              <a:t> - </a:t>
            </a:r>
            <a:r>
              <a:rPr lang="en-GB" sz="3400" dirty="0" err="1">
                <a:latin typeface="Times New Roman" panose="02020603050405020304" pitchFamily="18" charset="0"/>
                <a:cs typeface="Times New Roman" panose="02020603050405020304" pitchFamily="18" charset="0"/>
              </a:rPr>
              <a:t>Lênin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và</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tư</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tưởng</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Hồ</a:t>
            </a:r>
            <a:r>
              <a:rPr lang="en-GB" sz="3400" dirty="0">
                <a:latin typeface="Times New Roman" panose="02020603050405020304" pitchFamily="18" charset="0"/>
                <a:cs typeface="Times New Roman" panose="02020603050405020304" pitchFamily="18" charset="0"/>
              </a:rPr>
              <a:t> Chí Minh </a:t>
            </a:r>
            <a:r>
              <a:rPr lang="en-GB" sz="3400" dirty="0" err="1">
                <a:latin typeface="Times New Roman" panose="02020603050405020304" pitchFamily="18" charset="0"/>
                <a:cs typeface="Times New Roman" panose="02020603050405020304" pitchFamily="18" charset="0"/>
              </a:rPr>
              <a:t>làm</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nền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tảng</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tư</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tưởng</a:t>
            </a:r>
            <a:r>
              <a:rPr lang="en-GB" sz="3400" dirty="0">
                <a:latin typeface="Times New Roman" panose="02020603050405020304" pitchFamily="18" charset="0"/>
                <a:cs typeface="Times New Roman" panose="02020603050405020304" pitchFamily="18" charset="0"/>
              </a:rPr>
              <a:t>. </a:t>
            </a:r>
            <a:endParaRPr lang="en-US" sz="3400" dirty="0">
              <a:latin typeface="Times New Roman" panose="02020603050405020304" pitchFamily="18" charset="0"/>
              <a:cs typeface="Times New Roman" panose="02020603050405020304" pitchFamily="18" charset="0"/>
            </a:endParaRPr>
          </a:p>
          <a:p>
            <a:pPr marL="0" indent="0" algn="just">
              <a:lnSpc>
                <a:spcPct val="150000"/>
              </a:lnSpc>
              <a:buNone/>
            </a:pPr>
            <a:r>
              <a:rPr lang="vi-VN" sz="3400" dirty="0">
                <a:solidFill>
                  <a:srgbClr val="C00000"/>
                </a:solidFill>
                <a:latin typeface="Times New Roman" panose="02020603050405020304" pitchFamily="18" charset="0"/>
                <a:cs typeface="Times New Roman" panose="02020603050405020304" pitchFamily="18" charset="0"/>
              </a:rPr>
              <a:t>(Điều 4 Hiến pháp 2013)</a:t>
            </a:r>
            <a:endParaRPr lang="en-GB" sz="3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297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29C2-9FD4-AE56-41BF-05E571AE44B8}"/>
              </a:ext>
            </a:extLst>
          </p:cNvPr>
          <p:cNvSpPr>
            <a:spLocks noGrp="1"/>
          </p:cNvSpPr>
          <p:nvPr>
            <p:ph type="title"/>
          </p:nvPr>
        </p:nvSpPr>
        <p:spPr>
          <a:xfrm>
            <a:off x="1069848" y="323959"/>
            <a:ext cx="10058400" cy="723682"/>
          </a:xfrm>
          <a:solidFill>
            <a:schemeClr val="accent1">
              <a:lumMod val="20000"/>
              <a:lumOff val="80000"/>
            </a:schemeClr>
          </a:solidFill>
        </p:spPr>
        <p:txBody>
          <a:bodyPr>
            <a:normAutofit/>
          </a:bodyPr>
          <a:lstStyle/>
          <a:p>
            <a:pPr algn="ctr"/>
            <a:r>
              <a:rPr lang="vi-VN" sz="3600" dirty="0">
                <a:solidFill>
                  <a:schemeClr val="tx1"/>
                </a:solidFill>
                <a:latin typeface="Times New Roman" panose="02020603050405020304" pitchFamily="18" charset="0"/>
                <a:cs typeface="Times New Roman" panose="02020603050405020304" pitchFamily="18" charset="0"/>
              </a:rPr>
              <a:t>Vai trò của Nhà nước</a:t>
            </a:r>
            <a:endParaRPr lang="en-GB"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E93A0E-AB16-EC05-4EC1-449C528FD4B5}"/>
              </a:ext>
            </a:extLst>
          </p:cNvPr>
          <p:cNvSpPr>
            <a:spLocks noGrp="1"/>
          </p:cNvSpPr>
          <p:nvPr>
            <p:ph idx="1"/>
          </p:nvPr>
        </p:nvSpPr>
        <p:spPr>
          <a:xfrm>
            <a:off x="533400" y="1404257"/>
            <a:ext cx="11059886" cy="4767943"/>
          </a:xfrm>
        </p:spPr>
        <p:txBody>
          <a:bodyPr>
            <a:normAutofit/>
          </a:bodyPr>
          <a:lstStyle/>
          <a:p>
            <a:pPr algn="just">
              <a:lnSpc>
                <a:spcPct val="150000"/>
              </a:lnSpc>
              <a:spcBef>
                <a:spcPts val="1200"/>
              </a:spcBef>
              <a:spcAft>
                <a:spcPts val="1200"/>
              </a:spcAft>
              <a:buFont typeface="Wingdings" panose="05000000000000000000" pitchFamily="2" charset="2"/>
              <a:buChar char="q"/>
            </a:pPr>
            <a:r>
              <a:rPr lang="en-GB" altLang="vi-VN" sz="3400" dirty="0" err="1">
                <a:latin typeface="Times New Roman" panose="02020603050405020304" pitchFamily="18" charset="0"/>
                <a:cs typeface="Times New Roman" panose="02020603050405020304" pitchFamily="18" charset="0"/>
              </a:rPr>
              <a:t>Nhà</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nước</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là</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một</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bộ</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phận</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hợp</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thành</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của</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hệ</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thống</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chính</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trị</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nhưng</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nó</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luôn</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đứng</a:t>
            </a:r>
            <a:r>
              <a:rPr lang="en-GB" altLang="vi-VN" sz="3400" dirty="0">
                <a:latin typeface="Times New Roman" panose="02020603050405020304" pitchFamily="18" charset="0"/>
                <a:cs typeface="Times New Roman" panose="02020603050405020304" pitchFamily="18" charset="0"/>
              </a:rPr>
              <a:t> ở </a:t>
            </a:r>
            <a:r>
              <a:rPr lang="en-GB" altLang="vi-VN" sz="3400" dirty="0" err="1">
                <a:latin typeface="Times New Roman" panose="02020603050405020304" pitchFamily="18" charset="0"/>
                <a:cs typeface="Times New Roman" panose="02020603050405020304" pitchFamily="18" charset="0"/>
              </a:rPr>
              <a:t>vị</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trí</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trung</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tâm</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của</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hệ</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thống</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đó</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và</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giữ</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vai</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trò</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quan</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trọng</a:t>
            </a:r>
            <a:r>
              <a:rPr lang="en-GB" altLang="vi-VN" sz="3400" dirty="0">
                <a:latin typeface="Times New Roman" panose="02020603050405020304" pitchFamily="18" charset="0"/>
                <a:cs typeface="Times New Roman" panose="02020603050405020304" pitchFamily="18" charset="0"/>
              </a:rPr>
              <a:t>.</a:t>
            </a:r>
            <a:endParaRPr lang="en-US" altLang="vi-VN" sz="34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buFont typeface="Wingdings" panose="05000000000000000000" pitchFamily="2" charset="2"/>
              <a:buChar char="q"/>
            </a:pPr>
            <a:r>
              <a:rPr lang="en-GB" altLang="vi-VN" sz="3400" dirty="0" err="1">
                <a:latin typeface="Times New Roman" panose="02020603050405020304" pitchFamily="18" charset="0"/>
                <a:cs typeface="Times New Roman" panose="02020603050405020304" pitchFamily="18" charset="0"/>
              </a:rPr>
              <a:t>Là</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công</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cụ</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để</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thực</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hiện</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quyền</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lực</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nhân</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dân</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giữ</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gìn</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trật</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tự</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kỷ</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cương</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và</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bảo</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đảm</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công</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bằng</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xã</a:t>
            </a:r>
            <a:r>
              <a:rPr lang="en-GB" altLang="vi-VN" sz="3400" dirty="0">
                <a:latin typeface="Times New Roman" panose="02020603050405020304" pitchFamily="18" charset="0"/>
                <a:cs typeface="Times New Roman" panose="02020603050405020304" pitchFamily="18" charset="0"/>
              </a:rPr>
              <a:t> </a:t>
            </a:r>
            <a:r>
              <a:rPr lang="en-GB" altLang="vi-VN" sz="3400" dirty="0" err="1">
                <a:latin typeface="Times New Roman" panose="02020603050405020304" pitchFamily="18" charset="0"/>
                <a:cs typeface="Times New Roman" panose="02020603050405020304" pitchFamily="18" charset="0"/>
              </a:rPr>
              <a:t>hội</a:t>
            </a:r>
            <a:r>
              <a:rPr lang="en-GB" altLang="vi-VN" sz="3400" dirty="0">
                <a:latin typeface="Times New Roman" panose="02020603050405020304" pitchFamily="18" charset="0"/>
                <a:cs typeface="Times New Roman" panose="02020603050405020304" pitchFamily="18" charset="0"/>
              </a:rPr>
              <a:t>.</a:t>
            </a:r>
            <a:endParaRPr lang="en-US" altLang="vi-VN" sz="3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GB"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396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54A1-A4E7-F98B-D4FB-C782A902EB45}"/>
              </a:ext>
            </a:extLst>
          </p:cNvPr>
          <p:cNvSpPr>
            <a:spLocks noGrp="1"/>
          </p:cNvSpPr>
          <p:nvPr>
            <p:ph type="title"/>
          </p:nvPr>
        </p:nvSpPr>
        <p:spPr>
          <a:xfrm>
            <a:off x="1066800" y="236874"/>
            <a:ext cx="10058400" cy="536012"/>
          </a:xfrm>
          <a:solidFill>
            <a:schemeClr val="accent1">
              <a:lumMod val="20000"/>
              <a:lumOff val="80000"/>
            </a:schemeClr>
          </a:solidFill>
        </p:spPr>
        <p:txBody>
          <a:bodyPr>
            <a:normAutofit fontScale="90000"/>
          </a:bodyPr>
          <a:lstStyle/>
          <a:p>
            <a:pPr algn="ctr"/>
            <a:r>
              <a:rPr lang="vi-VN" sz="3600" dirty="0">
                <a:solidFill>
                  <a:schemeClr val="tx1"/>
                </a:solidFill>
                <a:latin typeface="Times New Roman" panose="02020603050405020304" pitchFamily="18" charset="0"/>
                <a:cs typeface="Times New Roman" panose="02020603050405020304" pitchFamily="18" charset="0"/>
              </a:rPr>
              <a:t>Vai trò của MTTQ</a:t>
            </a:r>
            <a:endParaRPr lang="en-GB"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EBDDD0-EF2C-FCA3-9397-21449197FC79}"/>
              </a:ext>
            </a:extLst>
          </p:cNvPr>
          <p:cNvSpPr>
            <a:spLocks noGrp="1"/>
          </p:cNvSpPr>
          <p:nvPr>
            <p:ph idx="1"/>
          </p:nvPr>
        </p:nvSpPr>
        <p:spPr>
          <a:xfrm>
            <a:off x="337457" y="1186543"/>
            <a:ext cx="11517086" cy="5279571"/>
          </a:xfrm>
        </p:spPr>
        <p:txBody>
          <a:bodyPr>
            <a:noAutofit/>
          </a:bodyPr>
          <a:lstStyle/>
          <a:p>
            <a:pPr algn="just">
              <a:lnSpc>
                <a:spcPct val="112000"/>
              </a:lnSpc>
              <a:buFont typeface="Wingdings" panose="05000000000000000000" pitchFamily="2" charset="2"/>
              <a:buChar char="q"/>
              <a:defRPr/>
            </a:pP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minh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nguyện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CT,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CT - XH, </a:t>
            </a:r>
            <a:r>
              <a:rPr lang="en-US" sz="3000" dirty="0" err="1">
                <a:latin typeface="Times New Roman" panose="02020603050405020304" pitchFamily="18" charset="0"/>
                <a:cs typeface="Times New Roman" panose="02020603050405020304" pitchFamily="18" charset="0"/>
              </a:rPr>
              <a:t>tổ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XH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tiêu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biểu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tầng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lớp</a:t>
            </a:r>
            <a:r>
              <a:rPr lang="en-US" sz="3000" dirty="0">
                <a:latin typeface="Times New Roman" panose="02020603050405020304" pitchFamily="18" charset="0"/>
                <a:cs typeface="Times New Roman" panose="02020603050405020304" pitchFamily="18" charset="0"/>
              </a:rPr>
              <a:t> XH, </a:t>
            </a:r>
            <a:r>
              <a:rPr lang="en-US" sz="3000" dirty="0" err="1">
                <a:latin typeface="Times New Roman" panose="02020603050405020304" pitchFamily="18" charset="0"/>
                <a:cs typeface="Times New Roman" panose="02020603050405020304" pitchFamily="18" charset="0"/>
              </a:rPr>
              <a:t>dân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tộc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tôn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VN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cư</a:t>
            </a:r>
            <a:r>
              <a:rPr lang="en-US" sz="3000" dirty="0">
                <a:latin typeface="Times New Roman" panose="02020603050405020304" pitchFamily="18" charset="0"/>
                <a:cs typeface="Times New Roman" panose="02020603050405020304" pitchFamily="18" charset="0"/>
              </a:rPr>
              <a:t> ở </a:t>
            </a:r>
            <a:r>
              <a:rPr lang="en-US" sz="3000" dirty="0" err="1">
                <a:latin typeface="Times New Roman" panose="02020603050405020304" pitchFamily="18" charset="0"/>
                <a:cs typeface="Times New Roman" panose="02020603050405020304" pitchFamily="18" charset="0"/>
              </a:rPr>
              <a:t>nước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ngoài</a:t>
            </a:r>
            <a:r>
              <a:rPr lang="en-US" sz="3000" dirty="0">
                <a:latin typeface="Times New Roman" panose="02020603050405020304" pitchFamily="18" charset="0"/>
                <a:cs typeface="Times New Roman" panose="02020603050405020304" pitchFamily="18" charset="0"/>
              </a:rPr>
              <a:t>.</a:t>
            </a:r>
          </a:p>
          <a:p>
            <a:pPr algn="just">
              <a:lnSpc>
                <a:spcPct val="112000"/>
              </a:lnSpc>
              <a:buFont typeface="Wingdings" panose="05000000000000000000" pitchFamily="2" charset="2"/>
              <a:buChar char="q"/>
              <a:defRPr/>
            </a:pP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bảo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đoàn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toàn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tộc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chủ</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đồng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hội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hội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tham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nước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ngoại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góp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bảo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quốc</a:t>
            </a:r>
            <a:r>
              <a:rPr lang="en-US" sz="3000" dirty="0">
                <a:latin typeface="Times New Roman" panose="02020603050405020304" pitchFamily="18" charset="0"/>
                <a:cs typeface="Times New Roman" panose="02020603050405020304" pitchFamily="18" charset="0"/>
              </a:rPr>
              <a:t>.</a:t>
            </a:r>
            <a:endParaRPr lang="en-US" sz="3000" i="1" dirty="0">
              <a:latin typeface="Times New Roman" panose="02020603050405020304" pitchFamily="18" charset="0"/>
              <a:cs typeface="Times New Roman" panose="02020603050405020304" pitchFamily="18" charset="0"/>
            </a:endParaRPr>
          </a:p>
          <a:p>
            <a:pPr marL="0" indent="0" algn="just" eaLnBrk="1" hangingPunct="1">
              <a:lnSpc>
                <a:spcPct val="112000"/>
              </a:lnSpc>
              <a:buNone/>
              <a:defRPr/>
            </a:pPr>
            <a:r>
              <a:rPr lang="en-US" sz="3000" dirty="0">
                <a:solidFill>
                  <a:srgbClr val="FF0000"/>
                </a:solidFill>
                <a:latin typeface="Times New Roman" panose="02020603050405020304" pitchFamily="18" charset="0"/>
                <a:cs typeface="Times New Roman" panose="02020603050405020304" pitchFamily="18" charset="0"/>
              </a:rPr>
              <a:t>(</a:t>
            </a:r>
            <a:r>
              <a:rPr lang="en-US" sz="3000" dirty="0" err="1">
                <a:solidFill>
                  <a:srgbClr val="FF0000"/>
                </a:solidFill>
                <a:latin typeface="Times New Roman" panose="02020603050405020304" pitchFamily="18" charset="0"/>
                <a:cs typeface="Times New Roman" panose="02020603050405020304" pitchFamily="18" charset="0"/>
              </a:rPr>
              <a:t>Điều</a:t>
            </a:r>
            <a:r>
              <a:rPr lang="en-US" sz="3000" dirty="0">
                <a:solidFill>
                  <a:srgbClr val="FF0000"/>
                </a:solidFill>
                <a:latin typeface="Times New Roman" panose="02020603050405020304" pitchFamily="18" charset="0"/>
                <a:cs typeface="Times New Roman" panose="02020603050405020304" pitchFamily="18" charset="0"/>
              </a:rPr>
              <a:t> 9 </a:t>
            </a:r>
            <a:r>
              <a:rPr lang="en-US" sz="3000" dirty="0" err="1">
                <a:solidFill>
                  <a:srgbClr val="FF0000"/>
                </a:solidFill>
                <a:latin typeface="Times New Roman" panose="02020603050405020304" pitchFamily="18" charset="0"/>
                <a:cs typeface="Times New Roman" panose="02020603050405020304" pitchFamily="18" charset="0"/>
              </a:rPr>
              <a:t>Hiến</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pháp</a:t>
            </a:r>
            <a:r>
              <a:rPr lang="en-US" sz="3000" dirty="0">
                <a:solidFill>
                  <a:srgbClr val="FF0000"/>
                </a:solidFill>
                <a:latin typeface="Times New Roman" panose="02020603050405020304" pitchFamily="18" charset="0"/>
                <a:cs typeface="Times New Roman" panose="02020603050405020304" pitchFamily="18" charset="0"/>
              </a:rPr>
              <a:t> 2013)</a:t>
            </a:r>
            <a:endParaRPr lang="en-US" sz="30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76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76BD-3E87-247E-B791-FB01A7D61127}"/>
              </a:ext>
            </a:extLst>
          </p:cNvPr>
          <p:cNvSpPr>
            <a:spLocks noGrp="1"/>
          </p:cNvSpPr>
          <p:nvPr>
            <p:ph type="title"/>
          </p:nvPr>
        </p:nvSpPr>
        <p:spPr>
          <a:xfrm>
            <a:off x="1066800" y="133459"/>
            <a:ext cx="10058400" cy="541456"/>
          </a:xfrm>
          <a:solidFill>
            <a:schemeClr val="accent1">
              <a:lumMod val="20000"/>
              <a:lumOff val="80000"/>
            </a:schemeClr>
          </a:solidFill>
        </p:spPr>
        <p:txBody>
          <a:bodyPr>
            <a:normAutofit fontScale="90000"/>
          </a:bodyPr>
          <a:lstStyle/>
          <a:p>
            <a:pPr algn="ctr"/>
            <a:r>
              <a:rPr lang="vi-VN" sz="3600" dirty="0">
                <a:solidFill>
                  <a:srgbClr val="C00000"/>
                </a:solidFill>
                <a:latin typeface="Times New Roman" panose="02020603050405020304" pitchFamily="18" charset="0"/>
                <a:cs typeface="Times New Roman" panose="02020603050405020304" pitchFamily="18" charset="0"/>
              </a:rPr>
              <a:t>Chính sách đối ngoại của Nhà nước ta</a:t>
            </a:r>
            <a:endParaRPr lang="en-GB"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A424ED-96AD-9301-DA34-B1BA53F7B4F9}"/>
              </a:ext>
            </a:extLst>
          </p:cNvPr>
          <p:cNvSpPr>
            <a:spLocks noGrp="1"/>
          </p:cNvSpPr>
          <p:nvPr>
            <p:ph idx="1"/>
          </p:nvPr>
        </p:nvSpPr>
        <p:spPr>
          <a:xfrm>
            <a:off x="261257" y="772886"/>
            <a:ext cx="11517086" cy="5725885"/>
          </a:xfrm>
        </p:spPr>
        <p:txBody>
          <a:bodyPr>
            <a:noAutofit/>
          </a:bodyPr>
          <a:lstStyle/>
          <a:p>
            <a:pPr algn="just">
              <a:spcBef>
                <a:spcPts val="1200"/>
              </a:spcBef>
              <a:spcAft>
                <a:spcPts val="1200"/>
              </a:spcAft>
              <a:buFont typeface="Wingdings" panose="05000000000000000000" pitchFamily="2" charset="2"/>
              <a:buChar char="q"/>
            </a:pPr>
            <a:r>
              <a:rPr lang="en-US" altLang="vi-VN" sz="3000" dirty="0" err="1">
                <a:latin typeface="Times New Roman" panose="02020603050405020304" pitchFamily="18" charset="0"/>
                <a:cs typeface="Times New Roman" panose="02020603050405020304" pitchFamily="18" charset="0"/>
              </a:rPr>
              <a:t>Độc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lập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tự</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chủ</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hòa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bình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hữu</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nghị</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hợp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tác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phát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triển</a:t>
            </a:r>
            <a:r>
              <a:rPr lang="en-US" altLang="vi-VN" sz="3000" dirty="0">
                <a:latin typeface="Times New Roman" panose="02020603050405020304" pitchFamily="18" charset="0"/>
                <a:cs typeface="Times New Roman" panose="02020603050405020304" pitchFamily="18" charset="0"/>
              </a:rPr>
              <a:t>. </a:t>
            </a:r>
          </a:p>
          <a:p>
            <a:pPr algn="just">
              <a:spcBef>
                <a:spcPts val="1200"/>
              </a:spcBef>
              <a:spcAft>
                <a:spcPts val="1200"/>
              </a:spcAft>
              <a:buFont typeface="Wingdings" panose="05000000000000000000" pitchFamily="2" charset="2"/>
              <a:buChar char="q"/>
            </a:pPr>
            <a:r>
              <a:rPr lang="en-US" altLang="vi-VN" sz="3000" dirty="0" err="1">
                <a:latin typeface="Times New Roman" panose="02020603050405020304" pitchFamily="18" charset="0"/>
                <a:cs typeface="Times New Roman" panose="02020603050405020304" pitchFamily="18" charset="0"/>
              </a:rPr>
              <a:t>Đa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phương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hóa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dạng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hóa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quan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hê</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chủ</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động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tích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cực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hội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nhập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hợp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tác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quốc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tế</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trên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cơ</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sở</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tôn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trọng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độc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lập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chủ</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quyền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toàn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vẹn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lãnh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thổ</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không</a:t>
            </a:r>
            <a:r>
              <a:rPr lang="en-US" altLang="vi-VN" sz="3000" dirty="0">
                <a:latin typeface="Times New Roman" panose="02020603050405020304" pitchFamily="18" charset="0"/>
                <a:cs typeface="Times New Roman" panose="02020603050405020304" pitchFamily="18" charset="0"/>
              </a:rPr>
              <a:t> can </a:t>
            </a:r>
            <a:r>
              <a:rPr lang="en-US" altLang="vi-VN" sz="3000" dirty="0" err="1">
                <a:latin typeface="Times New Roman" panose="02020603050405020304" pitchFamily="18" charset="0"/>
                <a:cs typeface="Times New Roman" panose="02020603050405020304" pitchFamily="18" charset="0"/>
              </a:rPr>
              <a:t>thiệp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vào</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công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việc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nội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bộ</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nhau</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bình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đẳng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cùng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có</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lợi</a:t>
            </a:r>
            <a:r>
              <a:rPr lang="en-US" altLang="vi-VN" sz="3000" dirty="0">
                <a:latin typeface="Times New Roman" panose="02020603050405020304" pitchFamily="18" charset="0"/>
                <a:cs typeface="Times New Roman" panose="02020603050405020304" pitchFamily="18" charset="0"/>
              </a:rPr>
              <a:t>. </a:t>
            </a:r>
          </a:p>
          <a:p>
            <a:pPr algn="just">
              <a:spcBef>
                <a:spcPts val="1200"/>
              </a:spcBef>
              <a:spcAft>
                <a:spcPts val="1200"/>
              </a:spcAft>
              <a:buFont typeface="Wingdings" panose="05000000000000000000" pitchFamily="2" charset="2"/>
              <a:buChar char="q"/>
            </a:pPr>
            <a:r>
              <a:rPr lang="en-US" altLang="vi-VN" sz="3000" dirty="0" err="1">
                <a:latin typeface="Times New Roman" panose="02020603050405020304" pitchFamily="18" charset="0"/>
                <a:cs typeface="Times New Roman" panose="02020603050405020304" pitchFamily="18" charset="0"/>
              </a:rPr>
              <a:t>Tuân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thủ</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Hiến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chương</a:t>
            </a:r>
            <a:r>
              <a:rPr lang="en-US" altLang="vi-VN" sz="3000" dirty="0">
                <a:latin typeface="Times New Roman" panose="02020603050405020304" pitchFamily="18" charset="0"/>
                <a:cs typeface="Times New Roman" panose="02020603050405020304" pitchFamily="18" charset="0"/>
              </a:rPr>
              <a:t> Liên </a:t>
            </a:r>
            <a:r>
              <a:rPr lang="en-US" altLang="vi-VN" sz="3000" dirty="0" err="1">
                <a:latin typeface="Times New Roman" panose="02020603050405020304" pitchFamily="18" charset="0"/>
                <a:cs typeface="Times New Roman" panose="02020603050405020304" pitchFamily="18" charset="0"/>
              </a:rPr>
              <a:t>hợp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quốc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điều</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ước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quốc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tế</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Cộng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hòa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xã</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hội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chủ</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nghĩa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Việt</a:t>
            </a:r>
            <a:r>
              <a:rPr lang="en-US" altLang="vi-VN" sz="3000" dirty="0">
                <a:latin typeface="Times New Roman" panose="02020603050405020304" pitchFamily="18" charset="0"/>
                <a:cs typeface="Times New Roman" panose="02020603050405020304" pitchFamily="18" charset="0"/>
              </a:rPr>
              <a:t> Nam </a:t>
            </a:r>
            <a:r>
              <a:rPr lang="en-US" altLang="vi-VN" sz="3000" dirty="0" err="1">
                <a:latin typeface="Times New Roman" panose="02020603050405020304" pitchFamily="18" charset="0"/>
                <a:cs typeface="Times New Roman" panose="02020603050405020304" pitchFamily="18" charset="0"/>
              </a:rPr>
              <a:t>là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thành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viên</a:t>
            </a:r>
            <a:r>
              <a:rPr lang="en-US" altLang="vi-VN" sz="3000" dirty="0">
                <a:latin typeface="Times New Roman" panose="02020603050405020304" pitchFamily="18" charset="0"/>
                <a:cs typeface="Times New Roman" panose="02020603050405020304" pitchFamily="18" charset="0"/>
              </a:rPr>
              <a:t>. </a:t>
            </a:r>
          </a:p>
          <a:p>
            <a:pPr algn="just">
              <a:spcBef>
                <a:spcPts val="1200"/>
              </a:spcBef>
              <a:spcAft>
                <a:spcPts val="1200"/>
              </a:spcAft>
              <a:buFont typeface="Wingdings" panose="05000000000000000000" pitchFamily="2" charset="2"/>
              <a:buChar char="q"/>
            </a:pPr>
            <a:r>
              <a:rPr lang="en-US" altLang="vi-VN" sz="3000" dirty="0" err="1">
                <a:latin typeface="Times New Roman" panose="02020603050405020304" pitchFamily="18" charset="0"/>
                <a:cs typeface="Times New Roman" panose="02020603050405020304" pitchFamily="18" charset="0"/>
              </a:rPr>
              <a:t>Là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bạn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đối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tác</a:t>
            </a:r>
            <a:r>
              <a:rPr lang="en-US" altLang="vi-VN" sz="3000" dirty="0">
                <a:latin typeface="Times New Roman" panose="02020603050405020304" pitchFamily="18" charset="0"/>
                <a:cs typeface="Times New Roman" panose="02020603050405020304" pitchFamily="18" charset="0"/>
              </a:rPr>
              <a:t> tin </a:t>
            </a:r>
            <a:r>
              <a:rPr lang="en-US" altLang="vi-VN" sz="3000" dirty="0" err="1">
                <a:latin typeface="Times New Roman" panose="02020603050405020304" pitchFamily="18" charset="0"/>
                <a:cs typeface="Times New Roman" panose="02020603050405020304" pitchFamily="18" charset="0"/>
              </a:rPr>
              <a:t>cậy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thành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viên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có</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trách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nhiệm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trong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cộng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đồng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quốc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tế</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vì</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lợi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ích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quốc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gia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dân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tộc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góp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phần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vào</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sự</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nghiệp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hòa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bình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độc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lập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dân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tộc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dân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chủ</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tiến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bộ</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xã</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hội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trên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thế</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giới</a:t>
            </a:r>
            <a:r>
              <a:rPr lang="en-US" altLang="vi-VN" sz="3000" dirty="0">
                <a:latin typeface="Times New Roman" panose="02020603050405020304" pitchFamily="18" charset="0"/>
                <a:cs typeface="Times New Roman" panose="02020603050405020304" pitchFamily="18" charset="0"/>
              </a:rPr>
              <a:t>. </a:t>
            </a:r>
          </a:p>
          <a:p>
            <a:pPr marL="0" indent="0">
              <a:buNone/>
            </a:pPr>
            <a:r>
              <a:rPr lang="vi-VN" sz="3000" dirty="0">
                <a:solidFill>
                  <a:srgbClr val="C00000"/>
                </a:solidFill>
                <a:latin typeface="Times New Roman" panose="02020603050405020304" pitchFamily="18" charset="0"/>
                <a:cs typeface="Times New Roman" panose="02020603050405020304" pitchFamily="18" charset="0"/>
              </a:rPr>
              <a:t>(Điều 12 Hiến pháp 2013)</a:t>
            </a:r>
            <a:endParaRPr lang="en-GB" sz="3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81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1608-CA1B-E63E-0B77-F78109851D67}"/>
              </a:ext>
            </a:extLst>
          </p:cNvPr>
          <p:cNvSpPr>
            <a:spLocks noGrp="1"/>
          </p:cNvSpPr>
          <p:nvPr>
            <p:ph type="title"/>
          </p:nvPr>
        </p:nvSpPr>
        <p:spPr>
          <a:xfrm>
            <a:off x="402771" y="174172"/>
            <a:ext cx="11538858" cy="1012371"/>
          </a:xfrm>
        </p:spPr>
        <p:txBody>
          <a:bodyPr>
            <a:noAutofit/>
          </a:bodyPr>
          <a:lstStyle/>
          <a:p>
            <a:pPr algn="ctr"/>
            <a:r>
              <a:rPr lang="vi-VN" sz="3000" b="1" dirty="0">
                <a:solidFill>
                  <a:schemeClr val="tx1"/>
                </a:solidFill>
                <a:latin typeface="Times New Roman" panose="02020603050405020304" pitchFamily="18" charset="0"/>
                <a:cs typeface="Times New Roman" panose="02020603050405020304" pitchFamily="18" charset="0"/>
              </a:rPr>
              <a:t>3. QUYỀN CON NGƯỜI, QUYỀN VÀ NGHĨA VỤ CƠ BẢN CỦA CÔNG DÂN</a:t>
            </a:r>
            <a:endParaRPr lang="en-GB" sz="3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3B2A36-7F66-8682-8803-42A580408E93}"/>
              </a:ext>
            </a:extLst>
          </p:cNvPr>
          <p:cNvSpPr>
            <a:spLocks noGrp="1"/>
          </p:cNvSpPr>
          <p:nvPr>
            <p:ph idx="1"/>
          </p:nvPr>
        </p:nvSpPr>
        <p:spPr>
          <a:xfrm>
            <a:off x="402771" y="1186543"/>
            <a:ext cx="11408229" cy="5181600"/>
          </a:xfrm>
          <a:solidFill>
            <a:schemeClr val="accent1">
              <a:lumMod val="20000"/>
              <a:lumOff val="80000"/>
            </a:schemeClr>
          </a:solidFill>
        </p:spPr>
        <p:txBody>
          <a:bodyPr>
            <a:normAutofit/>
          </a:bodyPr>
          <a:lstStyle/>
          <a:p>
            <a:pPr marL="0" indent="0" algn="just">
              <a:lnSpc>
                <a:spcPct val="150000"/>
              </a:lnSpc>
              <a:buNone/>
            </a:pPr>
            <a:r>
              <a:rPr lang="vi-VN" sz="3400" b="1" dirty="0">
                <a:latin typeface="Times New Roman" panose="02020603050405020304" pitchFamily="18" charset="0"/>
                <a:cs typeface="Times New Roman" panose="02020603050405020304" pitchFamily="18" charset="0"/>
              </a:rPr>
              <a:t>3.1 Quyền con người</a:t>
            </a:r>
          </a:p>
          <a:p>
            <a:pPr marL="0" indent="0" algn="just">
              <a:lnSpc>
                <a:spcPct val="150000"/>
              </a:lnSpc>
              <a:buNone/>
            </a:pPr>
            <a:r>
              <a:rPr lang="en-US" sz="3400" dirty="0" err="1">
                <a:latin typeface="Times New Roman" panose="02020603050405020304" pitchFamily="18" charset="0"/>
                <a:ea typeface="Tahoma" pitchFamily="34" charset="0"/>
                <a:cs typeface="Times New Roman" panose="02020603050405020304" pitchFamily="18" charset="0"/>
              </a:rPr>
              <a:t>Quyền</a:t>
            </a:r>
            <a:r>
              <a:rPr lang="en-US" sz="3400" dirty="0">
                <a:latin typeface="Times New Roman" panose="02020603050405020304" pitchFamily="18" charset="0"/>
                <a:ea typeface="Tahoma" pitchFamily="34" charset="0"/>
                <a:cs typeface="Times New Roman" panose="02020603050405020304" pitchFamily="18" charset="0"/>
              </a:rPr>
              <a:t> con </a:t>
            </a:r>
            <a:r>
              <a:rPr lang="en-US" sz="3400" dirty="0" err="1">
                <a:latin typeface="Times New Roman" panose="02020603050405020304" pitchFamily="18" charset="0"/>
                <a:ea typeface="Tahoma" pitchFamily="34" charset="0"/>
                <a:cs typeface="Times New Roman" panose="02020603050405020304" pitchFamily="18" charset="0"/>
              </a:rPr>
              <a:t>người</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là</a:t>
            </a:r>
            <a:r>
              <a:rPr lang="en-US" sz="3400" dirty="0">
                <a:latin typeface="Times New Roman" panose="02020603050405020304" pitchFamily="18" charset="0"/>
                <a:ea typeface="Tahoma" pitchFamily="34" charset="0"/>
                <a:cs typeface="Times New Roman" panose="02020603050405020304" pitchFamily="18" charset="0"/>
              </a:rPr>
              <a:t> </a:t>
            </a:r>
            <a:r>
              <a:rPr lang="en-US" sz="3400" b="1" dirty="0" err="1">
                <a:latin typeface="Times New Roman" panose="02020603050405020304" pitchFamily="18" charset="0"/>
                <a:ea typeface="Tahoma" pitchFamily="34" charset="0"/>
                <a:cs typeface="Times New Roman" panose="02020603050405020304" pitchFamily="18" charset="0"/>
              </a:rPr>
              <a:t>những</a:t>
            </a:r>
            <a:r>
              <a:rPr lang="en-US" sz="3400" b="1" dirty="0">
                <a:latin typeface="Times New Roman" panose="02020603050405020304" pitchFamily="18" charset="0"/>
                <a:ea typeface="Tahoma" pitchFamily="34" charset="0"/>
                <a:cs typeface="Times New Roman" panose="02020603050405020304" pitchFamily="18" charset="0"/>
              </a:rPr>
              <a:t> </a:t>
            </a:r>
            <a:r>
              <a:rPr lang="en-US" sz="3400" b="1" dirty="0" err="1">
                <a:latin typeface="Times New Roman" panose="02020603050405020304" pitchFamily="18" charset="0"/>
                <a:ea typeface="Tahoma" pitchFamily="34" charset="0"/>
                <a:cs typeface="Times New Roman" panose="02020603050405020304" pitchFamily="18" charset="0"/>
              </a:rPr>
              <a:t>bảo</a:t>
            </a:r>
            <a:r>
              <a:rPr lang="en-US" sz="3400" b="1" dirty="0">
                <a:latin typeface="Times New Roman" panose="02020603050405020304" pitchFamily="18" charset="0"/>
                <a:ea typeface="Tahoma" pitchFamily="34" charset="0"/>
                <a:cs typeface="Times New Roman" panose="02020603050405020304" pitchFamily="18" charset="0"/>
              </a:rPr>
              <a:t> </a:t>
            </a:r>
            <a:r>
              <a:rPr lang="en-US" sz="3400" b="1" dirty="0" err="1">
                <a:latin typeface="Times New Roman" panose="02020603050405020304" pitchFamily="18" charset="0"/>
                <a:ea typeface="Tahoma" pitchFamily="34" charset="0"/>
                <a:cs typeface="Times New Roman" panose="02020603050405020304" pitchFamily="18" charset="0"/>
              </a:rPr>
              <a:t>đảm</a:t>
            </a:r>
            <a:r>
              <a:rPr lang="en-US" sz="3400" b="1" dirty="0">
                <a:latin typeface="Times New Roman" panose="02020603050405020304" pitchFamily="18" charset="0"/>
                <a:ea typeface="Tahoma" pitchFamily="34" charset="0"/>
                <a:cs typeface="Times New Roman" panose="02020603050405020304" pitchFamily="18" charset="0"/>
              </a:rPr>
              <a:t> </a:t>
            </a:r>
            <a:r>
              <a:rPr lang="en-US" sz="3400" b="1" dirty="0" err="1">
                <a:latin typeface="Times New Roman" panose="02020603050405020304" pitchFamily="18" charset="0"/>
                <a:ea typeface="Tahoma" pitchFamily="34" charset="0"/>
                <a:cs typeface="Times New Roman" panose="02020603050405020304" pitchFamily="18" charset="0"/>
              </a:rPr>
              <a:t>pháp</a:t>
            </a:r>
            <a:r>
              <a:rPr lang="en-US" sz="3400" b="1" dirty="0">
                <a:latin typeface="Times New Roman" panose="02020603050405020304" pitchFamily="18" charset="0"/>
                <a:ea typeface="Tahoma" pitchFamily="34" charset="0"/>
                <a:cs typeface="Times New Roman" panose="02020603050405020304" pitchFamily="18" charset="0"/>
              </a:rPr>
              <a:t> </a:t>
            </a:r>
            <a:r>
              <a:rPr lang="en-US" sz="3400" b="1" dirty="0" err="1">
                <a:latin typeface="Times New Roman" panose="02020603050405020304" pitchFamily="18" charset="0"/>
                <a:ea typeface="Tahoma" pitchFamily="34" charset="0"/>
                <a:cs typeface="Times New Roman" panose="02020603050405020304" pitchFamily="18" charset="0"/>
              </a:rPr>
              <a:t>lý</a:t>
            </a:r>
            <a:r>
              <a:rPr lang="en-US" sz="3400" b="1" dirty="0">
                <a:latin typeface="Times New Roman" panose="02020603050405020304" pitchFamily="18" charset="0"/>
                <a:ea typeface="Tahoma" pitchFamily="34" charset="0"/>
                <a:cs typeface="Times New Roman" panose="02020603050405020304" pitchFamily="18" charset="0"/>
              </a:rPr>
              <a:t> </a:t>
            </a:r>
            <a:r>
              <a:rPr lang="en-US" sz="3400" b="1" dirty="0" err="1">
                <a:latin typeface="Times New Roman" panose="02020603050405020304" pitchFamily="18" charset="0"/>
                <a:ea typeface="Tahoma" pitchFamily="34" charset="0"/>
                <a:cs typeface="Times New Roman" panose="02020603050405020304" pitchFamily="18" charset="0"/>
              </a:rPr>
              <a:t>toàn</a:t>
            </a:r>
            <a:r>
              <a:rPr lang="en-US" sz="3400" b="1" dirty="0">
                <a:latin typeface="Times New Roman" panose="02020603050405020304" pitchFamily="18" charset="0"/>
                <a:ea typeface="Tahoma" pitchFamily="34" charset="0"/>
                <a:cs typeface="Times New Roman" panose="02020603050405020304" pitchFamily="18" charset="0"/>
              </a:rPr>
              <a:t> </a:t>
            </a:r>
            <a:r>
              <a:rPr lang="en-US" sz="3400" b="1" dirty="0" err="1">
                <a:latin typeface="Times New Roman" panose="02020603050405020304" pitchFamily="18" charset="0"/>
                <a:ea typeface="Tahoma" pitchFamily="34" charset="0"/>
                <a:cs typeface="Times New Roman" panose="02020603050405020304" pitchFamily="18" charset="0"/>
              </a:rPr>
              <a:t>cầu</a:t>
            </a:r>
            <a:r>
              <a:rPr lang="en-US" sz="3400" b="1"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có</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tác</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dụng</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bảo</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vệ</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các</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cá</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nhân</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và</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các</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nhóm</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chống</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lại</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những</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hành</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động</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hoặc</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sự</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bỏ</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mặc</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mà</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làm</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tổn</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hại</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đến</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nhân</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phẩm</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những</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sự</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được</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phép</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và</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tự</a:t>
            </a:r>
            <a:r>
              <a:rPr lang="en-US" sz="3400" dirty="0">
                <a:latin typeface="Times New Roman" panose="02020603050405020304" pitchFamily="18" charset="0"/>
                <a:ea typeface="Tahoma" pitchFamily="34" charset="0"/>
                <a:cs typeface="Times New Roman" panose="02020603050405020304" pitchFamily="18" charset="0"/>
              </a:rPr>
              <a:t> do </a:t>
            </a:r>
            <a:r>
              <a:rPr lang="en-US" sz="3400" dirty="0" err="1">
                <a:latin typeface="Times New Roman" panose="02020603050405020304" pitchFamily="18" charset="0"/>
                <a:ea typeface="Tahoma" pitchFamily="34" charset="0"/>
                <a:cs typeface="Times New Roman" panose="02020603050405020304" pitchFamily="18" charset="0"/>
              </a:rPr>
              <a:t>cơ</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bản</a:t>
            </a:r>
            <a:r>
              <a:rPr lang="en-US" sz="3400" dirty="0">
                <a:latin typeface="Times New Roman" panose="02020603050405020304" pitchFamily="18" charset="0"/>
                <a:ea typeface="Tahoma" pitchFamily="34" charset="0"/>
                <a:cs typeface="Times New Roman" panose="02020603050405020304" pitchFamily="18" charset="0"/>
              </a:rPr>
              <a:t> </a:t>
            </a:r>
            <a:r>
              <a:rPr lang="en-US" sz="3400" dirty="0" err="1">
                <a:latin typeface="Times New Roman" panose="02020603050405020304" pitchFamily="18" charset="0"/>
                <a:ea typeface="Tahoma" pitchFamily="34" charset="0"/>
                <a:cs typeface="Times New Roman" panose="02020603050405020304" pitchFamily="18" charset="0"/>
              </a:rPr>
              <a:t>của</a:t>
            </a:r>
            <a:r>
              <a:rPr lang="en-US" sz="3400" dirty="0">
                <a:latin typeface="Times New Roman" panose="02020603050405020304" pitchFamily="18" charset="0"/>
                <a:ea typeface="Tahoma" pitchFamily="34" charset="0"/>
                <a:cs typeface="Times New Roman" panose="02020603050405020304" pitchFamily="18" charset="0"/>
              </a:rPr>
              <a:t> con </a:t>
            </a:r>
            <a:r>
              <a:rPr lang="en-US" sz="3400" dirty="0" err="1">
                <a:latin typeface="Times New Roman" panose="02020603050405020304" pitchFamily="18" charset="0"/>
                <a:ea typeface="Tahoma" pitchFamily="34" charset="0"/>
                <a:cs typeface="Times New Roman" panose="02020603050405020304" pitchFamily="18" charset="0"/>
              </a:rPr>
              <a:t>người</a:t>
            </a:r>
            <a:r>
              <a:rPr lang="vi-VN" sz="3400" dirty="0">
                <a:latin typeface="Times New Roman" panose="02020603050405020304" pitchFamily="18" charset="0"/>
                <a:ea typeface="Tahoma" pitchFamily="34" charset="0"/>
                <a:cs typeface="Times New Roman" panose="02020603050405020304" pitchFamily="18" charset="0"/>
              </a:rPr>
              <a:t>.</a:t>
            </a:r>
            <a:endParaRPr lang="en-US" sz="3400" dirty="0">
              <a:latin typeface="Times New Roman" panose="02020603050405020304" pitchFamily="18" charset="0"/>
              <a:ea typeface="Tahoma" pitchFamily="34" charset="0"/>
              <a:cs typeface="Times New Roman" panose="02020603050405020304" pitchFamily="18" charset="0"/>
            </a:endParaRPr>
          </a:p>
          <a:p>
            <a:pPr marL="0" indent="0" algn="just">
              <a:lnSpc>
                <a:spcPct val="150000"/>
              </a:lnSpc>
              <a:buNone/>
            </a:pPr>
            <a:r>
              <a:rPr lang="vi-VN" sz="3400" dirty="0">
                <a:solidFill>
                  <a:srgbClr val="C00000"/>
                </a:solidFill>
                <a:latin typeface="Times New Roman" panose="02020603050405020304" pitchFamily="18" charset="0"/>
                <a:cs typeface="Times New Roman" panose="02020603050405020304" pitchFamily="18" charset="0"/>
              </a:rPr>
              <a:t>(Văn phòng cao ủy Liên hợp quốc về quyền con người)</a:t>
            </a:r>
            <a:endParaRPr lang="en-GB" sz="3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796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BB23-6A7A-27C9-521D-DFDFA507B025}"/>
              </a:ext>
            </a:extLst>
          </p:cNvPr>
          <p:cNvSpPr>
            <a:spLocks noGrp="1"/>
          </p:cNvSpPr>
          <p:nvPr>
            <p:ph type="title"/>
          </p:nvPr>
        </p:nvSpPr>
        <p:spPr>
          <a:xfrm>
            <a:off x="1055915" y="231431"/>
            <a:ext cx="10058400" cy="584998"/>
          </a:xfrm>
          <a:solidFill>
            <a:schemeClr val="accent1">
              <a:lumMod val="20000"/>
              <a:lumOff val="80000"/>
            </a:schemeClr>
          </a:solidFill>
        </p:spPr>
        <p:txBody>
          <a:bodyPr>
            <a:normAutofit fontScale="90000"/>
          </a:bodyPr>
          <a:lstStyle/>
          <a:p>
            <a:pPr algn="just"/>
            <a:r>
              <a:rPr lang="vi-VN" sz="3600" dirty="0">
                <a:solidFill>
                  <a:srgbClr val="C00000"/>
                </a:solidFill>
                <a:latin typeface="Times New Roman" panose="02020603050405020304" pitchFamily="18" charset="0"/>
                <a:cs typeface="Times New Roman" panose="02020603050405020304" pitchFamily="18" charset="0"/>
              </a:rPr>
              <a:t>3.2 Nội dung cơ bản của quyền con người</a:t>
            </a:r>
            <a:endParaRPr lang="en-GB"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26C1A1-9B67-C927-A3F6-78D27E5A2E8C}"/>
              </a:ext>
            </a:extLst>
          </p:cNvPr>
          <p:cNvSpPr>
            <a:spLocks noGrp="1"/>
          </p:cNvSpPr>
          <p:nvPr>
            <p:ph idx="1"/>
          </p:nvPr>
        </p:nvSpPr>
        <p:spPr>
          <a:xfrm>
            <a:off x="370115" y="968829"/>
            <a:ext cx="11430000" cy="5570655"/>
          </a:xfrm>
        </p:spPr>
        <p:txBody>
          <a:bodyPr>
            <a:noAutofit/>
          </a:bodyPr>
          <a:lstStyle/>
          <a:p>
            <a:pPr algn="just">
              <a:lnSpc>
                <a:spcPct val="100000"/>
              </a:lnSpc>
              <a:buFont typeface="Wingdings" panose="05000000000000000000" pitchFamily="2" charset="2"/>
              <a:buChar char="ü"/>
            </a:pPr>
            <a:r>
              <a:rPr lang="en-US" altLang="vi-VN" sz="3000" b="1" dirty="0" err="1">
                <a:latin typeface="Times New Roman" panose="02020603050405020304" pitchFamily="18" charset="0"/>
                <a:cs typeface="Times New Roman" panose="02020603050405020304" pitchFamily="18" charset="0"/>
              </a:rPr>
              <a:t>Quyền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sống</a:t>
            </a:r>
            <a:r>
              <a:rPr lang="en-US" altLang="vi-VN" sz="3000" b="1"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Tính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mạng</a:t>
            </a:r>
            <a:r>
              <a:rPr lang="en-US" altLang="vi-VN" sz="3000" dirty="0">
                <a:latin typeface="Times New Roman" panose="02020603050405020304" pitchFamily="18" charset="0"/>
                <a:cs typeface="Times New Roman" panose="02020603050405020304" pitchFamily="18" charset="0"/>
              </a:rPr>
              <a:t> con </a:t>
            </a:r>
            <a:r>
              <a:rPr lang="en-US" altLang="vi-VN" sz="3000" dirty="0" err="1">
                <a:latin typeface="Times New Roman" panose="02020603050405020304" pitchFamily="18" charset="0"/>
                <a:cs typeface="Times New Roman" panose="02020603050405020304" pitchFamily="18" charset="0"/>
              </a:rPr>
              <a:t>người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được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pháp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luật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bảo</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hộ</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Không</a:t>
            </a:r>
            <a:r>
              <a:rPr lang="en-US" altLang="vi-VN" sz="3000" dirty="0">
                <a:latin typeface="Times New Roman" panose="02020603050405020304" pitchFamily="18" charset="0"/>
                <a:cs typeface="Times New Roman" panose="02020603050405020304" pitchFamily="18" charset="0"/>
              </a:rPr>
              <a:t> ai bị </a:t>
            </a:r>
            <a:r>
              <a:rPr lang="en-US" altLang="vi-VN" sz="3000" dirty="0" err="1">
                <a:latin typeface="Times New Roman" panose="02020603050405020304" pitchFamily="18" charset="0"/>
                <a:cs typeface="Times New Roman" panose="02020603050405020304" pitchFamily="18" charset="0"/>
              </a:rPr>
              <a:t>tước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đoạt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tính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mạng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trái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luật</a:t>
            </a:r>
            <a:r>
              <a:rPr lang="en-US" altLang="vi-VN" sz="3000" dirty="0">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ü"/>
            </a:pPr>
            <a:r>
              <a:rPr lang="en-US" altLang="vi-VN" sz="3000" b="1" dirty="0" err="1">
                <a:latin typeface="Times New Roman" panose="02020603050405020304" pitchFamily="18" charset="0"/>
                <a:cs typeface="Times New Roman" panose="02020603050405020304" pitchFamily="18" charset="0"/>
              </a:rPr>
              <a:t>Quyền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bất</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khả</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xâm</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phạm</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về</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thân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thể</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được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pháp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luật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bảo</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hộ</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về</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sức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khoẻ</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danh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dự</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nhân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phẩm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không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bị</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tấn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bạo</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lực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truy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bức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nhục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hình</a:t>
            </a:r>
            <a:r>
              <a:rPr lang="en-US" altLang="vi-VN" sz="3000" dirty="0">
                <a:latin typeface="Times New Roman" panose="02020603050405020304" pitchFamily="18" charset="0"/>
                <a:cs typeface="Times New Roman" panose="02020603050405020304" pitchFamily="18" charset="0"/>
              </a:rPr>
              <a:t> hay </a:t>
            </a:r>
            <a:r>
              <a:rPr lang="en-US" altLang="vi-VN" sz="3000" dirty="0" err="1">
                <a:latin typeface="Times New Roman" panose="02020603050405020304" pitchFamily="18" charset="0"/>
                <a:cs typeface="Times New Roman" panose="02020603050405020304" pitchFamily="18" charset="0"/>
              </a:rPr>
              <a:t>bất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kỳ</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hình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thức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đối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xử</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nào</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khác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xâm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phạm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thân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thể</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sức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khỏe</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xúc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phạm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danh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dự</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nhân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phẩm</a:t>
            </a:r>
            <a:r>
              <a:rPr lang="en-US" altLang="vi-VN" sz="3000" dirty="0">
                <a:latin typeface="Times New Roman" panose="02020603050405020304" pitchFamily="18" charset="0"/>
                <a:cs typeface="Times New Roman" panose="02020603050405020304" pitchFamily="18" charset="0"/>
              </a:rPr>
              <a:t>.</a:t>
            </a:r>
          </a:p>
          <a:p>
            <a:pPr algn="just">
              <a:lnSpc>
                <a:spcPct val="100000"/>
              </a:lnSpc>
              <a:spcBef>
                <a:spcPts val="1200"/>
              </a:spcBef>
              <a:spcAft>
                <a:spcPts val="1200"/>
              </a:spcAft>
              <a:buFont typeface="Wingdings" panose="05000000000000000000" pitchFamily="2" charset="2"/>
              <a:buChar char="ü"/>
            </a:pPr>
            <a:r>
              <a:rPr lang="en-US" altLang="vi-VN" sz="3000" dirty="0" err="1">
                <a:latin typeface="Times New Roman" panose="02020603050405020304" pitchFamily="18" charset="0"/>
                <a:cs typeface="Times New Roman" panose="02020603050405020304" pitchFamily="18" charset="0"/>
              </a:rPr>
              <a:t>Quyền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hiến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mô</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bộ</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phận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cơ</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thể</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người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hiến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xác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theo</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định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luật</a:t>
            </a:r>
            <a:endParaRPr lang="en-US" altLang="vi-VN" sz="3000" dirty="0">
              <a:latin typeface="Times New Roman" panose="02020603050405020304" pitchFamily="18" charset="0"/>
              <a:cs typeface="Times New Roman" panose="02020603050405020304" pitchFamily="18" charset="0"/>
            </a:endParaRPr>
          </a:p>
          <a:p>
            <a:pPr algn="just">
              <a:lnSpc>
                <a:spcPct val="100000"/>
              </a:lnSpc>
              <a:spcBef>
                <a:spcPts val="1200"/>
              </a:spcBef>
              <a:spcAft>
                <a:spcPts val="1200"/>
              </a:spcAft>
              <a:buFont typeface="Wingdings" panose="05000000000000000000" pitchFamily="2" charset="2"/>
              <a:buChar char="ü"/>
            </a:pPr>
            <a:r>
              <a:rPr lang="en-US" altLang="vi-VN" sz="3000" b="1" dirty="0" err="1">
                <a:latin typeface="Times New Roman" panose="02020603050405020304" pitchFamily="18" charset="0"/>
                <a:cs typeface="Times New Roman" panose="02020603050405020304" pitchFamily="18" charset="0"/>
              </a:rPr>
              <a:t>Quyền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bất</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khả</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xâm</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phạm</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về</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đời</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sống</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riêng</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tư</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bí</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mật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cá</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nhân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bí</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mật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gia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đình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có</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quyền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bảo</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vệ</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danh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dự</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uy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tín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mình</a:t>
            </a:r>
            <a:r>
              <a:rPr lang="en-US" altLang="vi-VN" sz="3000" dirty="0">
                <a:latin typeface="Times New Roman" panose="02020603050405020304" pitchFamily="18" charset="0"/>
                <a:cs typeface="Times New Roman" panose="02020603050405020304" pitchFamily="18" charset="0"/>
              </a:rPr>
              <a:t>.</a:t>
            </a:r>
          </a:p>
          <a:p>
            <a:pPr>
              <a:lnSpc>
                <a:spcPct val="100000"/>
              </a:lnSpc>
              <a:buFont typeface="Wingdings" panose="05000000000000000000" pitchFamily="2" charset="2"/>
              <a:buChar char="ü"/>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662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93E7B-ED54-294D-9DA2-EA98796A91CE}"/>
              </a:ext>
            </a:extLst>
          </p:cNvPr>
          <p:cNvSpPr>
            <a:spLocks noGrp="1"/>
          </p:cNvSpPr>
          <p:nvPr>
            <p:ph idx="1"/>
          </p:nvPr>
        </p:nvSpPr>
        <p:spPr>
          <a:xfrm>
            <a:off x="359229" y="326571"/>
            <a:ext cx="11484428" cy="6139543"/>
          </a:xfrm>
        </p:spPr>
        <p:txBody>
          <a:bodyPr>
            <a:normAutofit/>
          </a:bodyPr>
          <a:lstStyle/>
          <a:p>
            <a:pPr algn="just">
              <a:lnSpc>
                <a:spcPct val="100000"/>
              </a:lnSpc>
              <a:buFont typeface="Wingdings" panose="05000000000000000000" pitchFamily="2" charset="2"/>
              <a:buChar char="ü"/>
            </a:pPr>
            <a:r>
              <a:rPr lang="en-US" altLang="vi-VN" sz="3200" dirty="0" err="1">
                <a:latin typeface="Times New Roman" panose="02020603050405020304" pitchFamily="18" charset="0"/>
                <a:cs typeface="Times New Roman" panose="02020603050405020304" pitchFamily="18" charset="0"/>
              </a:rPr>
              <a:t>Quyền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bí</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mật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thư</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tín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điện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thoại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điện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tín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các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hình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thức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trao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đổi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thông</a:t>
            </a:r>
            <a:r>
              <a:rPr lang="en-US" altLang="vi-VN" sz="3200" dirty="0">
                <a:latin typeface="Times New Roman" panose="02020603050405020304" pitchFamily="18" charset="0"/>
                <a:cs typeface="Times New Roman" panose="02020603050405020304" pitchFamily="18" charset="0"/>
              </a:rPr>
              <a:t> tin </a:t>
            </a:r>
            <a:r>
              <a:rPr lang="en-US" altLang="vi-VN" sz="3200" dirty="0" err="1">
                <a:latin typeface="Times New Roman" panose="02020603050405020304" pitchFamily="18" charset="0"/>
                <a:cs typeface="Times New Roman" panose="02020603050405020304" pitchFamily="18" charset="0"/>
              </a:rPr>
              <a:t>riêng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tư</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khác</a:t>
            </a:r>
            <a:r>
              <a:rPr lang="en-US" altLang="vi-VN" sz="3200" dirty="0">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ü"/>
            </a:pPr>
            <a:r>
              <a:rPr lang="en-US" altLang="vi-VN" sz="3200" dirty="0" err="1">
                <a:latin typeface="Times New Roman" panose="02020603050405020304" pitchFamily="18" charset="0"/>
                <a:cs typeface="Times New Roman" panose="02020603050405020304" pitchFamily="18" charset="0"/>
              </a:rPr>
              <a:t>Quyền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bất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khả</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xâm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phạm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về</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chỗ</a:t>
            </a:r>
            <a:r>
              <a:rPr lang="en-US" altLang="vi-VN" sz="3200" dirty="0">
                <a:latin typeface="Times New Roman" panose="02020603050405020304" pitchFamily="18" charset="0"/>
                <a:cs typeface="Times New Roman" panose="02020603050405020304" pitchFamily="18" charset="0"/>
              </a:rPr>
              <a:t> ở. </a:t>
            </a:r>
          </a:p>
          <a:p>
            <a:pPr algn="just">
              <a:lnSpc>
                <a:spcPct val="100000"/>
              </a:lnSpc>
              <a:buFont typeface="Wingdings" panose="05000000000000000000" pitchFamily="2" charset="2"/>
              <a:buChar char="ü"/>
            </a:pPr>
            <a:r>
              <a:rPr lang="en-US" altLang="vi-VN" sz="3200" dirty="0" err="1">
                <a:latin typeface="Times New Roman" panose="02020603050405020304" pitchFamily="18" charset="0"/>
                <a:cs typeface="Times New Roman" panose="02020603050405020304" pitchFamily="18" charset="0"/>
              </a:rPr>
              <a:t>Quyền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tự</a:t>
            </a:r>
            <a:r>
              <a:rPr lang="en-US" altLang="vi-VN" sz="3200" dirty="0">
                <a:latin typeface="Times New Roman" panose="02020603050405020304" pitchFamily="18" charset="0"/>
                <a:cs typeface="Times New Roman" panose="02020603050405020304" pitchFamily="18" charset="0"/>
              </a:rPr>
              <a:t> do </a:t>
            </a:r>
            <a:r>
              <a:rPr lang="en-US" altLang="vi-VN" sz="3200" dirty="0" err="1">
                <a:latin typeface="Times New Roman" panose="02020603050405020304" pitchFamily="18" charset="0"/>
                <a:cs typeface="Times New Roman" panose="02020603050405020304" pitchFamily="18" charset="0"/>
              </a:rPr>
              <a:t>tín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ngưỡng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tôn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giáo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theo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hoặc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không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theo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một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tôn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giáo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nào</a:t>
            </a:r>
            <a:r>
              <a:rPr lang="en-US" altLang="vi-VN" sz="3200" dirty="0">
                <a:latin typeface="Times New Roman" panose="02020603050405020304" pitchFamily="18" charset="0"/>
                <a:cs typeface="Times New Roman" panose="02020603050405020304" pitchFamily="18" charset="0"/>
              </a:rPr>
              <a:t>. </a:t>
            </a:r>
          </a:p>
          <a:p>
            <a:pPr algn="just">
              <a:lnSpc>
                <a:spcPct val="100000"/>
              </a:lnSpc>
              <a:buFont typeface="Wingdings" panose="05000000000000000000" pitchFamily="2" charset="2"/>
              <a:buChar char="ü"/>
            </a:pPr>
            <a:r>
              <a:rPr lang="en-US" altLang="vi-VN" sz="3200" dirty="0" err="1">
                <a:latin typeface="Times New Roman" panose="02020603050405020304" pitchFamily="18" charset="0"/>
                <a:cs typeface="Times New Roman" panose="02020603050405020304" pitchFamily="18" charset="0"/>
              </a:rPr>
              <a:t>Quyền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khiếu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nại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tố</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cáo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với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cơ</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quan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tổ</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chức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cá</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có</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thẩm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quyền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về</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những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việc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trái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cơ</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quan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tổ</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chức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cá</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nhân</a:t>
            </a:r>
            <a:r>
              <a:rPr lang="vi-VN" altLang="vi-VN" sz="3200" dirty="0">
                <a:latin typeface="Times New Roman" panose="02020603050405020304" pitchFamily="18" charset="0"/>
                <a:cs typeface="Times New Roman" panose="02020603050405020304" pitchFamily="18" charset="0"/>
              </a:rPr>
              <a:t>.</a:t>
            </a:r>
            <a:endParaRPr lang="en-US" altLang="vi-VN" sz="32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ü"/>
            </a:pPr>
            <a:r>
              <a:rPr lang="en-US" altLang="vi-VN" sz="3200" dirty="0" err="1">
                <a:latin typeface="Times New Roman" panose="02020603050405020304" pitchFamily="18" charset="0"/>
                <a:cs typeface="Times New Roman" panose="02020603050405020304" pitchFamily="18" charset="0"/>
              </a:rPr>
              <a:t>Quyền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sở</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hữu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về</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nhập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hợp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cải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để</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dành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nhà</a:t>
            </a:r>
            <a:r>
              <a:rPr lang="en-US" altLang="vi-VN" sz="3200" dirty="0">
                <a:latin typeface="Times New Roman" panose="02020603050405020304" pitchFamily="18" charset="0"/>
                <a:cs typeface="Times New Roman" panose="02020603050405020304" pitchFamily="18" charset="0"/>
              </a:rPr>
              <a:t> ở, </a:t>
            </a:r>
            <a:r>
              <a:rPr lang="en-US" altLang="vi-VN" sz="3200" dirty="0" err="1">
                <a:latin typeface="Times New Roman" panose="02020603050405020304" pitchFamily="18" charset="0"/>
                <a:cs typeface="Times New Roman" panose="02020603050405020304" pitchFamily="18" charset="0"/>
              </a:rPr>
              <a:t>tư</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liệu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sinh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hoạt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tư</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liệu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sản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xuất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phần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vốn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góp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trong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doanh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nghiệp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hoặc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trong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các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tổ</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chức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kinh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tế</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khác</a:t>
            </a:r>
            <a:r>
              <a:rPr lang="en-US" altLang="vi-VN" sz="3200" dirty="0">
                <a:latin typeface="Times New Roman" panose="02020603050405020304" pitchFamily="18" charset="0"/>
                <a:cs typeface="Times New Roman" panose="02020603050405020304" pitchFamily="18" charset="0"/>
              </a:rPr>
              <a:t>. </a:t>
            </a:r>
          </a:p>
          <a:p>
            <a:pPr algn="just">
              <a:lnSpc>
                <a:spcPct val="100000"/>
              </a:lnSpc>
              <a:buFont typeface="Wingdings" panose="05000000000000000000" pitchFamily="2" charset="2"/>
              <a:buChar char="ü"/>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050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74182-C90F-7A70-1897-4E313528741C}"/>
              </a:ext>
            </a:extLst>
          </p:cNvPr>
          <p:cNvSpPr>
            <a:spLocks noGrp="1"/>
          </p:cNvSpPr>
          <p:nvPr>
            <p:ph idx="1"/>
          </p:nvPr>
        </p:nvSpPr>
        <p:spPr>
          <a:xfrm>
            <a:off x="391886" y="315687"/>
            <a:ext cx="11353800" cy="5856514"/>
          </a:xfrm>
        </p:spPr>
        <p:txBody>
          <a:bodyPr>
            <a:normAutofit/>
          </a:bodyPr>
          <a:lstStyle/>
          <a:p>
            <a:pPr algn="just">
              <a:lnSpc>
                <a:spcPct val="150000"/>
              </a:lnSpc>
              <a:buFont typeface="Wingdings" panose="05000000000000000000" pitchFamily="2" charset="2"/>
              <a:buChar char="ü"/>
            </a:pPr>
            <a:r>
              <a:rPr lang="en-US" altLang="vi-VN" sz="3400" dirty="0" err="1">
                <a:latin typeface="Times New Roman" panose="02020603050405020304" pitchFamily="18" charset="0"/>
                <a:cs typeface="Times New Roman" panose="02020603050405020304" pitchFamily="18" charset="0"/>
              </a:rPr>
              <a:t>Quyền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tự</a:t>
            </a:r>
            <a:r>
              <a:rPr lang="en-US" altLang="vi-VN" sz="3400" dirty="0">
                <a:latin typeface="Times New Roman" panose="02020603050405020304" pitchFamily="18" charset="0"/>
                <a:cs typeface="Times New Roman" panose="02020603050405020304" pitchFamily="18" charset="0"/>
              </a:rPr>
              <a:t> do </a:t>
            </a:r>
            <a:r>
              <a:rPr lang="en-US" altLang="vi-VN" sz="3400" dirty="0" err="1">
                <a:latin typeface="Times New Roman" panose="02020603050405020304" pitchFamily="18" charset="0"/>
                <a:cs typeface="Times New Roman" panose="02020603050405020304" pitchFamily="18" charset="0"/>
              </a:rPr>
              <a:t>kinh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doanh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trong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những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ngành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nghề</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mà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pháp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luật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không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cấm</a:t>
            </a:r>
            <a:r>
              <a:rPr lang="vi-VN" altLang="vi-VN" sz="3400" dirty="0">
                <a:latin typeface="Times New Roman" panose="02020603050405020304" pitchFamily="18" charset="0"/>
                <a:cs typeface="Times New Roman" panose="02020603050405020304" pitchFamily="18" charset="0"/>
              </a:rPr>
              <a:t>.</a:t>
            </a:r>
            <a:endParaRPr lang="en-US" altLang="vi-VN" sz="3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US" altLang="vi-VN" sz="3400" dirty="0" err="1">
                <a:latin typeface="Times New Roman" panose="02020603050405020304" pitchFamily="18" charset="0"/>
                <a:cs typeface="Times New Roman" panose="02020603050405020304" pitchFamily="18" charset="0"/>
              </a:rPr>
              <a:t>Quyền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được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bảo</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vệ</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chăm</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sóc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sức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khỏe</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bình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đẳng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trong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việc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sử</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dụng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các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dịch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vụ</a:t>
            </a:r>
            <a:r>
              <a:rPr lang="en-US" altLang="vi-VN" sz="3400" dirty="0">
                <a:latin typeface="Times New Roman" panose="02020603050405020304" pitchFamily="18" charset="0"/>
                <a:cs typeface="Times New Roman" panose="02020603050405020304" pitchFamily="18" charset="0"/>
              </a:rPr>
              <a:t> y </a:t>
            </a:r>
            <a:r>
              <a:rPr lang="en-US" altLang="vi-VN" sz="3400" dirty="0" err="1">
                <a:latin typeface="Times New Roman" panose="02020603050405020304" pitchFamily="18" charset="0"/>
                <a:cs typeface="Times New Roman" panose="02020603050405020304" pitchFamily="18" charset="0"/>
              </a:rPr>
              <a:t>tế</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có</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nghĩa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vụ</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thực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hiện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các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quy</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định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về</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phòng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bệnh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khám</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bệnh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chữa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bệnh</a:t>
            </a:r>
            <a:r>
              <a:rPr lang="vi-VN" altLang="vi-VN" sz="3400" dirty="0">
                <a:latin typeface="Times New Roman" panose="02020603050405020304" pitchFamily="18" charset="0"/>
                <a:cs typeface="Times New Roman" panose="02020603050405020304" pitchFamily="18" charset="0"/>
              </a:rPr>
              <a:t>.</a:t>
            </a:r>
            <a:endParaRPr lang="en-US" altLang="vi-VN" sz="3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US" altLang="vi-VN" sz="3400" dirty="0" err="1">
                <a:latin typeface="Times New Roman" panose="02020603050405020304" pitchFamily="18" charset="0"/>
                <a:cs typeface="Times New Roman" panose="02020603050405020304" pitchFamily="18" charset="0"/>
              </a:rPr>
              <a:t>Quyền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nghiên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cứu</a:t>
            </a:r>
            <a:r>
              <a:rPr lang="en-US" altLang="vi-VN" sz="3400" dirty="0">
                <a:latin typeface="Times New Roman" panose="02020603050405020304" pitchFamily="18" charset="0"/>
                <a:cs typeface="Times New Roman" panose="02020603050405020304" pitchFamily="18" charset="0"/>
              </a:rPr>
              <a:t> khoa </a:t>
            </a:r>
            <a:r>
              <a:rPr lang="en-US" altLang="vi-VN" sz="3400" dirty="0" err="1">
                <a:latin typeface="Times New Roman" panose="02020603050405020304" pitchFamily="18" charset="0"/>
                <a:cs typeface="Times New Roman" panose="02020603050405020304" pitchFamily="18" charset="0"/>
              </a:rPr>
              <a:t>học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công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nghệ</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sáng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tạo</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văn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học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nghệ</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thuật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thụ</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hưởng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lợi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ích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từ</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các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hoạt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động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đó</a:t>
            </a:r>
            <a:r>
              <a:rPr lang="en-US" altLang="vi-VN" sz="34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ü"/>
            </a:pPr>
            <a:endParaRPr lang="en-GB"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37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DC1273-2468-0D48-7DBE-26D6EAA2867D}"/>
              </a:ext>
            </a:extLst>
          </p:cNvPr>
          <p:cNvSpPr>
            <a:spLocks noGrp="1"/>
          </p:cNvSpPr>
          <p:nvPr>
            <p:ph idx="1"/>
          </p:nvPr>
        </p:nvSpPr>
        <p:spPr>
          <a:xfrm>
            <a:off x="457200" y="729343"/>
            <a:ext cx="11136086" cy="5442857"/>
          </a:xfrm>
        </p:spPr>
        <p:txBody>
          <a:bodyPr>
            <a:normAutofit/>
          </a:bodyPr>
          <a:lstStyle/>
          <a:p>
            <a:pPr algn="just">
              <a:lnSpc>
                <a:spcPct val="150000"/>
              </a:lnSpc>
              <a:spcBef>
                <a:spcPts val="1200"/>
              </a:spcBef>
              <a:spcAft>
                <a:spcPts val="1200"/>
              </a:spcAft>
              <a:buFont typeface="Wingdings" panose="05000000000000000000" pitchFamily="2" charset="2"/>
              <a:buChar char="ü"/>
            </a:pPr>
            <a:r>
              <a:rPr lang="en-US" altLang="vi-VN" sz="3600" dirty="0" err="1">
                <a:latin typeface="Times New Roman" panose="02020603050405020304" pitchFamily="18" charset="0"/>
                <a:cs typeface="Times New Roman" panose="02020603050405020304" pitchFamily="18" charset="0"/>
              </a:rPr>
              <a:t>Quyền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hưởng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thụ</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và</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tiếp</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cận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các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giá</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trị</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văn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hóa</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tham</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gia</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vào</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đời</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sống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văn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hóa</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sử</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dụng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các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cơ</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sở</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văn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hóa</a:t>
            </a:r>
            <a:r>
              <a:rPr lang="en-US" altLang="vi-VN" sz="3600" dirty="0">
                <a:latin typeface="Times New Roman" panose="02020603050405020304" pitchFamily="18" charset="0"/>
                <a:cs typeface="Times New Roman" panose="02020603050405020304" pitchFamily="18" charset="0"/>
              </a:rPr>
              <a:t>.</a:t>
            </a:r>
          </a:p>
          <a:p>
            <a:pPr algn="just">
              <a:lnSpc>
                <a:spcPct val="150000"/>
              </a:lnSpc>
              <a:spcBef>
                <a:spcPts val="1200"/>
              </a:spcBef>
              <a:spcAft>
                <a:spcPts val="1200"/>
              </a:spcAft>
              <a:buFont typeface="Wingdings" panose="05000000000000000000" pitchFamily="2" charset="2"/>
              <a:buChar char="ü"/>
            </a:pPr>
            <a:r>
              <a:rPr lang="en-US" altLang="vi-VN" sz="3600" dirty="0" err="1">
                <a:latin typeface="Times New Roman" panose="02020603050405020304" pitchFamily="18" charset="0"/>
                <a:cs typeface="Times New Roman" panose="02020603050405020304" pitchFamily="18" charset="0"/>
              </a:rPr>
              <a:t>Quyền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được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sống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trong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môi</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trường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trong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lành</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và</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có</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nghĩa</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vụ</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bảo</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vệ</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môi</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trường</a:t>
            </a:r>
            <a:r>
              <a:rPr lang="vi-VN" altLang="vi-VN" sz="3600" dirty="0">
                <a:latin typeface="Times New Roman" panose="02020603050405020304" pitchFamily="18" charset="0"/>
                <a:cs typeface="Times New Roman" panose="02020603050405020304" pitchFamily="18" charset="0"/>
              </a:rPr>
              <a:t>.</a:t>
            </a:r>
            <a:endParaRPr lang="en-US" altLang="vi-VN" sz="3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84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D546-4C7A-A7F9-94A8-29FB8E990046}"/>
              </a:ext>
            </a:extLst>
          </p:cNvPr>
          <p:cNvSpPr>
            <a:spLocks noGrp="1"/>
          </p:cNvSpPr>
          <p:nvPr>
            <p:ph type="title"/>
          </p:nvPr>
        </p:nvSpPr>
        <p:spPr>
          <a:xfrm>
            <a:off x="1069848" y="441089"/>
            <a:ext cx="10058400" cy="1609344"/>
          </a:xfrm>
          <a:solidFill>
            <a:schemeClr val="accent1">
              <a:lumMod val="20000"/>
              <a:lumOff val="80000"/>
            </a:schemeClr>
          </a:solidFill>
        </p:spPr>
        <p:txBody>
          <a:bodyPr>
            <a:normAutofit/>
          </a:bodyPr>
          <a:lstStyle/>
          <a:p>
            <a:pPr algn="ctr"/>
            <a:r>
              <a:rPr lang="vi-VN" sz="4000" b="1" dirty="0">
                <a:solidFill>
                  <a:schemeClr val="tx1"/>
                </a:solidFill>
                <a:latin typeface="Times New Roman" panose="02020603050405020304" pitchFamily="18" charset="0"/>
                <a:cs typeface="Times New Roman" panose="02020603050405020304" pitchFamily="18" charset="0"/>
              </a:rPr>
              <a:t>TÀI LIỆU THAM KHẢO</a:t>
            </a:r>
            <a:endParaRPr lang="en-GB"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A500A9-2BD4-7FE3-59A7-8CCB251F39A5}"/>
              </a:ext>
            </a:extLst>
          </p:cNvPr>
          <p:cNvSpPr>
            <a:spLocks noGrp="1"/>
          </p:cNvSpPr>
          <p:nvPr>
            <p:ph idx="1"/>
          </p:nvPr>
        </p:nvSpPr>
        <p:spPr>
          <a:xfrm>
            <a:off x="1069848" y="2529840"/>
            <a:ext cx="10058400" cy="3393440"/>
          </a:xfrm>
        </p:spPr>
        <p:txBody>
          <a:bodyPr>
            <a:normAutofit/>
          </a:bodyPr>
          <a:lstStyle/>
          <a:p>
            <a:pPr marL="0" indent="0" algn="just">
              <a:lnSpc>
                <a:spcPct val="100000"/>
              </a:lnSpc>
              <a:buNone/>
            </a:pPr>
            <a:r>
              <a:rPr lang="en-US" altLang="en-US" sz="3200" dirty="0" err="1">
                <a:latin typeface="Times New Roman" panose="02020603050405020304" pitchFamily="18" charset="0"/>
                <a:cs typeface="Times New Roman" panose="02020603050405020304" pitchFamily="18" charset="0"/>
              </a:rPr>
              <a:t>Tài</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liệu</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học</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tập</a:t>
            </a:r>
            <a:r>
              <a:rPr lang="en-US" altLang="en-US" sz="3200" dirty="0">
                <a:latin typeface="Times New Roman" panose="02020603050405020304" pitchFamily="18" charset="0"/>
                <a:cs typeface="Times New Roman" panose="02020603050405020304" pitchFamily="18" charset="0"/>
              </a:rPr>
              <a:t> </a:t>
            </a:r>
            <a:r>
              <a:rPr lang="en-US" altLang="en-US" sz="3200" b="1" dirty="0" err="1">
                <a:latin typeface="Times New Roman" panose="02020603050405020304" pitchFamily="18" charset="0"/>
                <a:cs typeface="Times New Roman" panose="02020603050405020304" pitchFamily="18" charset="0"/>
              </a:rPr>
              <a:t>Pháp</a:t>
            </a:r>
            <a:r>
              <a:rPr lang="en-US" altLang="en-US" sz="3200" b="1" dirty="0">
                <a:latin typeface="Times New Roman" panose="02020603050405020304" pitchFamily="18" charset="0"/>
                <a:cs typeface="Times New Roman" panose="02020603050405020304" pitchFamily="18" charset="0"/>
              </a:rPr>
              <a:t> </a:t>
            </a:r>
            <a:r>
              <a:rPr lang="en-US" altLang="en-US" sz="3200" b="1" dirty="0" err="1">
                <a:latin typeface="Times New Roman" panose="02020603050405020304" pitchFamily="18" charset="0"/>
                <a:cs typeface="Times New Roman" panose="02020603050405020304" pitchFamily="18" charset="0"/>
              </a:rPr>
              <a:t>luật</a:t>
            </a:r>
            <a:r>
              <a:rPr lang="en-US" altLang="en-US" sz="3200" b="1" dirty="0">
                <a:latin typeface="Times New Roman" panose="02020603050405020304" pitchFamily="18" charset="0"/>
                <a:cs typeface="Times New Roman" panose="02020603050405020304" pitchFamily="18" charset="0"/>
              </a:rPr>
              <a:t> </a:t>
            </a:r>
            <a:r>
              <a:rPr lang="en-US" altLang="en-US" sz="3200" b="1" dirty="0" err="1">
                <a:latin typeface="Times New Roman" panose="02020603050405020304" pitchFamily="18" charset="0"/>
                <a:cs typeface="Times New Roman" panose="02020603050405020304" pitchFamily="18" charset="0"/>
              </a:rPr>
              <a:t>Đại</a:t>
            </a:r>
            <a:r>
              <a:rPr lang="en-US" altLang="en-US" sz="3200" b="1" dirty="0">
                <a:latin typeface="Times New Roman" panose="02020603050405020304" pitchFamily="18" charset="0"/>
                <a:cs typeface="Times New Roman" panose="02020603050405020304" pitchFamily="18" charset="0"/>
              </a:rPr>
              <a:t> </a:t>
            </a:r>
            <a:r>
              <a:rPr lang="en-US" altLang="en-US" sz="3200" b="1" dirty="0" err="1">
                <a:latin typeface="Times New Roman" panose="02020603050405020304" pitchFamily="18" charset="0"/>
                <a:cs typeface="Times New Roman" panose="02020603050405020304" pitchFamily="18" charset="0"/>
              </a:rPr>
              <a:t>cương</a:t>
            </a:r>
            <a:r>
              <a:rPr lang="en-US" altLang="en-US" sz="3200" b="1"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của</a:t>
            </a:r>
            <a:r>
              <a:rPr lang="en-US" altLang="en-US" sz="3200" dirty="0">
                <a:latin typeface="Times New Roman" panose="02020603050405020304" pitchFamily="18" charset="0"/>
                <a:cs typeface="Times New Roman" panose="02020603050405020304" pitchFamily="18" charset="0"/>
              </a:rPr>
              <a:t> Lê </a:t>
            </a:r>
            <a:r>
              <a:rPr lang="en-US" altLang="en-US" sz="3200" dirty="0" err="1">
                <a:latin typeface="Times New Roman" panose="02020603050405020304" pitchFamily="18" charset="0"/>
                <a:cs typeface="Times New Roman" panose="02020603050405020304" pitchFamily="18" charset="0"/>
              </a:rPr>
              <a:t>Việt</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Phương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Nguyễn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Thị</a:t>
            </a:r>
            <a:r>
              <a:rPr lang="en-US" altLang="en-US" sz="3200" dirty="0">
                <a:latin typeface="Times New Roman" panose="02020603050405020304" pitchFamily="18" charset="0"/>
                <a:cs typeface="Times New Roman" panose="02020603050405020304" pitchFamily="18" charset="0"/>
              </a:rPr>
              <a:t> Lan, Lê Hoàng </a:t>
            </a:r>
            <a:r>
              <a:rPr lang="en-US" altLang="en-US" sz="3200" dirty="0" err="1">
                <a:latin typeface="Times New Roman" panose="02020603050405020304" pitchFamily="18" charset="0"/>
                <a:cs typeface="Times New Roman" panose="02020603050405020304" pitchFamily="18" charset="0"/>
              </a:rPr>
              <a:t>Phương</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Thủy</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Nguyễn</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Thị</a:t>
            </a:r>
            <a:r>
              <a:rPr lang="en-US" altLang="en-US" sz="3200" dirty="0">
                <a:latin typeface="Times New Roman" panose="02020603050405020304" pitchFamily="18" charset="0"/>
                <a:cs typeface="Times New Roman" panose="02020603050405020304" pitchFamily="18" charset="0"/>
              </a:rPr>
              <a:t> Hà Trang (2021).</a:t>
            </a:r>
            <a:endParaRPr lang="vi-VN" altLang="en-US" sz="3200" dirty="0">
              <a:latin typeface="Times New Roman" panose="02020603050405020304" pitchFamily="18" charset="0"/>
              <a:cs typeface="Times New Roman" panose="02020603050405020304" pitchFamily="18" charset="0"/>
            </a:endParaRPr>
          </a:p>
          <a:p>
            <a:pPr marL="0" indent="0" algn="just">
              <a:lnSpc>
                <a:spcPct val="100000"/>
              </a:lnSpc>
              <a:buNone/>
            </a:pPr>
            <a:endParaRPr lang="vi-VN" altLang="en-US" sz="3200" dirty="0">
              <a:latin typeface="Times New Roman" panose="02020603050405020304" pitchFamily="18" charset="0"/>
              <a:cs typeface="Times New Roman" panose="02020603050405020304" pitchFamily="18" charset="0"/>
            </a:endParaRPr>
          </a:p>
          <a:p>
            <a:pPr marL="0" indent="0" algn="just">
              <a:lnSpc>
                <a:spcPct val="100000"/>
              </a:lnSpc>
              <a:buNone/>
            </a:pPr>
            <a:r>
              <a:rPr lang="vi-VN" altLang="en-US" sz="3200" dirty="0">
                <a:solidFill>
                  <a:srgbClr val="C00000"/>
                </a:solidFill>
                <a:latin typeface="Times New Roman" panose="02020603050405020304" pitchFamily="18" charset="0"/>
                <a:cs typeface="Times New Roman" panose="02020603050405020304" pitchFamily="18" charset="0"/>
              </a:rPr>
              <a:t>(Văn phòng Khoa KHXH&amp;NV- Tầng 7 Nhà đa năng)</a:t>
            </a:r>
            <a:endParaRPr lang="en-US" altLang="en-US" sz="3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563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65C1-E461-6C6F-6F81-D64E56052E9D}"/>
              </a:ext>
            </a:extLst>
          </p:cNvPr>
          <p:cNvSpPr>
            <a:spLocks noGrp="1"/>
          </p:cNvSpPr>
          <p:nvPr>
            <p:ph type="title"/>
          </p:nvPr>
        </p:nvSpPr>
        <p:spPr>
          <a:xfrm>
            <a:off x="1069848" y="185057"/>
            <a:ext cx="10058400" cy="794657"/>
          </a:xfrm>
          <a:solidFill>
            <a:schemeClr val="accent1">
              <a:lumMod val="20000"/>
              <a:lumOff val="80000"/>
            </a:schemeClr>
          </a:solidFill>
        </p:spPr>
        <p:txBody>
          <a:bodyPr>
            <a:normAutofit/>
          </a:bodyPr>
          <a:lstStyle/>
          <a:p>
            <a:r>
              <a:rPr lang="vi-VN" sz="3400" dirty="0">
                <a:solidFill>
                  <a:srgbClr val="C00000"/>
                </a:solidFill>
                <a:latin typeface="Times New Roman" panose="02020603050405020304" pitchFamily="18" charset="0"/>
                <a:cs typeface="Times New Roman" panose="02020603050405020304" pitchFamily="18" charset="0"/>
              </a:rPr>
              <a:t>3.2 Quyền và nghĩa vụ cơ bản của công dân</a:t>
            </a:r>
            <a:endParaRPr lang="en-GB" sz="3400" dirty="0"/>
          </a:p>
        </p:txBody>
      </p:sp>
      <p:sp>
        <p:nvSpPr>
          <p:cNvPr id="3" name="Content Placeholder 2">
            <a:extLst>
              <a:ext uri="{FF2B5EF4-FFF2-40B4-BE49-F238E27FC236}">
                <a16:creationId xmlns:a16="http://schemas.microsoft.com/office/drawing/2014/main" id="{F8051862-812C-2650-F38F-DB3E7E3BCED1}"/>
              </a:ext>
            </a:extLst>
          </p:cNvPr>
          <p:cNvSpPr>
            <a:spLocks noGrp="1"/>
          </p:cNvSpPr>
          <p:nvPr>
            <p:ph sz="half" idx="1"/>
          </p:nvPr>
        </p:nvSpPr>
        <p:spPr>
          <a:xfrm>
            <a:off x="217714" y="1251858"/>
            <a:ext cx="8338457" cy="4920342"/>
          </a:xfrm>
        </p:spPr>
        <p:txBody>
          <a:bodyPr>
            <a:normAutofit/>
          </a:bodyPr>
          <a:lstStyle/>
          <a:p>
            <a:pPr marL="0" indent="0">
              <a:lnSpc>
                <a:spcPct val="150000"/>
              </a:lnSpc>
              <a:buNone/>
            </a:pPr>
            <a:r>
              <a:rPr lang="vi-VN" sz="3600" b="1" dirty="0">
                <a:solidFill>
                  <a:srgbClr val="C00000"/>
                </a:solidFill>
                <a:latin typeface="Times New Roman" panose="02020603050405020304" pitchFamily="18" charset="0"/>
                <a:cs typeface="Times New Roman" panose="02020603050405020304" pitchFamily="18" charset="0"/>
              </a:rPr>
              <a:t>Công dân là gì?</a:t>
            </a:r>
          </a:p>
          <a:p>
            <a:pPr marL="0" indent="0" algn="just">
              <a:lnSpc>
                <a:spcPct val="150000"/>
              </a:lnSpc>
              <a:buNone/>
            </a:pPr>
            <a:r>
              <a:rPr lang="vi-VN" sz="3600" dirty="0">
                <a:latin typeface="Times New Roman" panose="02020603050405020304" pitchFamily="18" charset="0"/>
                <a:cs typeface="Times New Roman" panose="02020603050405020304" pitchFamily="18" charset="0"/>
              </a:rPr>
              <a:t>=&gt; Công dân Việt Nam là người </a:t>
            </a:r>
            <a:r>
              <a:rPr lang="vi-VN" sz="3600" b="1" dirty="0">
                <a:latin typeface="Times New Roman" panose="02020603050405020304" pitchFamily="18" charset="0"/>
                <a:cs typeface="Times New Roman" panose="02020603050405020304" pitchFamily="18" charset="0"/>
              </a:rPr>
              <a:t>có quốc tịch Việt Nam.</a:t>
            </a:r>
          </a:p>
          <a:p>
            <a:pPr marL="0" indent="0">
              <a:buNone/>
            </a:pPr>
            <a:endParaRPr lang="vi-VN" sz="3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F46BC53-9403-5D21-1E3C-50E249AF95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752115" y="2068285"/>
            <a:ext cx="3222171" cy="2563585"/>
          </a:xfrm>
        </p:spPr>
      </p:pic>
      <p:sp>
        <p:nvSpPr>
          <p:cNvPr id="7" name="TextBox 6">
            <a:extLst>
              <a:ext uri="{FF2B5EF4-FFF2-40B4-BE49-F238E27FC236}">
                <a16:creationId xmlns:a16="http://schemas.microsoft.com/office/drawing/2014/main" id="{0C90B1AC-522E-E52A-E5DB-F6A53D8C1D91}"/>
              </a:ext>
            </a:extLst>
          </p:cNvPr>
          <p:cNvSpPr txBox="1"/>
          <p:nvPr/>
        </p:nvSpPr>
        <p:spPr>
          <a:xfrm>
            <a:off x="370113" y="4207268"/>
            <a:ext cx="8033657" cy="1654748"/>
          </a:xfrm>
          <a:prstGeom prst="rect">
            <a:avLst/>
          </a:prstGeom>
          <a:solidFill>
            <a:schemeClr val="accent3">
              <a:lumMod val="20000"/>
              <a:lumOff val="80000"/>
            </a:schemeClr>
          </a:solidFill>
        </p:spPr>
        <p:txBody>
          <a:bodyPr wrap="square" rtlCol="0">
            <a:spAutoFit/>
          </a:bodyPr>
          <a:lstStyle/>
          <a:p>
            <a:pPr marL="571500" indent="-571500" algn="just">
              <a:lnSpc>
                <a:spcPct val="150000"/>
              </a:lnSpc>
              <a:buFont typeface="Wingdings" panose="05000000000000000000" pitchFamily="2" charset="2"/>
              <a:buChar char="v"/>
            </a:pPr>
            <a:r>
              <a:rPr lang="vi-VN" sz="3600" dirty="0">
                <a:solidFill>
                  <a:srgbClr val="C00000"/>
                </a:solidFill>
                <a:latin typeface="Times New Roman" panose="02020603050405020304" pitchFamily="18" charset="0"/>
                <a:cs typeface="Times New Roman" panose="02020603050405020304" pitchFamily="18" charset="0"/>
              </a:rPr>
              <a:t>Quyền là gì?</a:t>
            </a:r>
          </a:p>
          <a:p>
            <a:pPr marL="571500" indent="-571500" algn="just">
              <a:lnSpc>
                <a:spcPct val="150000"/>
              </a:lnSpc>
              <a:buFont typeface="Wingdings" panose="05000000000000000000" pitchFamily="2" charset="2"/>
              <a:buChar char="v"/>
            </a:pPr>
            <a:r>
              <a:rPr lang="vi-VN" sz="3600" dirty="0">
                <a:solidFill>
                  <a:srgbClr val="C00000"/>
                </a:solidFill>
                <a:latin typeface="Times New Roman" panose="02020603050405020304" pitchFamily="18" charset="0"/>
                <a:cs typeface="Times New Roman" panose="02020603050405020304" pitchFamily="18" charset="0"/>
              </a:rPr>
              <a:t>Nghĩa vụ là gì?</a:t>
            </a:r>
            <a:endParaRPr lang="en-GB" sz="3600" dirty="0">
              <a:solidFill>
                <a:srgbClr val="C00000"/>
              </a:solidFill>
              <a:latin typeface="Times New Roman" panose="02020603050405020304" pitchFamily="18" charset="0"/>
              <a:cs typeface="Times New Roman" panose="02020603050405020304" pitchFamily="18" charset="0"/>
            </a:endParaRPr>
          </a:p>
        </p:txBody>
      </p:sp>
      <p:sp>
        <p:nvSpPr>
          <p:cNvPr id="8" name="Right Brace 7">
            <a:extLst>
              <a:ext uri="{FF2B5EF4-FFF2-40B4-BE49-F238E27FC236}">
                <a16:creationId xmlns:a16="http://schemas.microsoft.com/office/drawing/2014/main" id="{93C7FD0B-9784-6796-B73A-FFFA92D52E4A}"/>
              </a:ext>
            </a:extLst>
          </p:cNvPr>
          <p:cNvSpPr/>
          <p:nvPr/>
        </p:nvSpPr>
        <p:spPr>
          <a:xfrm>
            <a:off x="3831771" y="4343399"/>
            <a:ext cx="457200" cy="1382486"/>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959ECD83-70BA-7535-32D4-7B0BA002A898}"/>
              </a:ext>
            </a:extLst>
          </p:cNvPr>
          <p:cNvSpPr txBox="1"/>
          <p:nvPr/>
        </p:nvSpPr>
        <p:spPr>
          <a:xfrm>
            <a:off x="4288971" y="4467369"/>
            <a:ext cx="3810003" cy="1138773"/>
          </a:xfrm>
          <a:prstGeom prst="rect">
            <a:avLst/>
          </a:prstGeom>
          <a:noFill/>
        </p:spPr>
        <p:txBody>
          <a:bodyPr wrap="square" rtlCol="0">
            <a:spAutoFit/>
          </a:bodyPr>
          <a:lstStyle/>
          <a:p>
            <a:pPr algn="just"/>
            <a:r>
              <a:rPr lang="vi-VN" sz="3400" b="1" dirty="0">
                <a:solidFill>
                  <a:srgbClr val="002060"/>
                </a:solidFill>
                <a:latin typeface="Times New Roman" panose="02020603050405020304" pitchFamily="18" charset="0"/>
                <a:cs typeface="Times New Roman" panose="02020603050405020304" pitchFamily="18" charset="0"/>
              </a:rPr>
              <a:t>Quyền và nghĩa vụ cơ bản là gì?</a:t>
            </a:r>
            <a:endParaRPr lang="en-GB" sz="3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81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856D-8880-CF8E-C5BA-5345B8D62D06}"/>
              </a:ext>
            </a:extLst>
          </p:cNvPr>
          <p:cNvSpPr>
            <a:spLocks noGrp="1"/>
          </p:cNvSpPr>
          <p:nvPr>
            <p:ph type="title"/>
          </p:nvPr>
        </p:nvSpPr>
        <p:spPr>
          <a:xfrm>
            <a:off x="816429" y="239486"/>
            <a:ext cx="10668000" cy="1393371"/>
          </a:xfrm>
          <a:solidFill>
            <a:schemeClr val="accent1">
              <a:lumMod val="20000"/>
              <a:lumOff val="80000"/>
            </a:schemeClr>
          </a:solidFill>
        </p:spPr>
        <p:txBody>
          <a:bodyPr>
            <a:normAutofit/>
          </a:bodyPr>
          <a:lstStyle/>
          <a:p>
            <a:pPr algn="ctr"/>
            <a:r>
              <a:rPr lang="vi-VN" sz="3400" dirty="0">
                <a:solidFill>
                  <a:srgbClr val="C00000"/>
                </a:solidFill>
                <a:latin typeface="Times New Roman" panose="02020603050405020304" pitchFamily="18" charset="0"/>
                <a:cs typeface="Times New Roman" panose="02020603050405020304" pitchFamily="18" charset="0"/>
              </a:rPr>
              <a:t>Quyền và nghĩa vụ cơ bản của công dân</a:t>
            </a:r>
            <a:endParaRPr lang="en-GB" sz="3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1ACB73-8C35-956A-6198-AD307C5AB3DC}"/>
              </a:ext>
            </a:extLst>
          </p:cNvPr>
          <p:cNvSpPr>
            <a:spLocks noGrp="1"/>
          </p:cNvSpPr>
          <p:nvPr>
            <p:ph idx="1"/>
          </p:nvPr>
        </p:nvSpPr>
        <p:spPr>
          <a:xfrm>
            <a:off x="674913" y="1992086"/>
            <a:ext cx="10885715" cy="3058885"/>
          </a:xfrm>
        </p:spPr>
        <p:txBody>
          <a:bodyPr>
            <a:normAutofit/>
          </a:bodyPr>
          <a:lstStyle/>
          <a:p>
            <a:pPr algn="just">
              <a:lnSpc>
                <a:spcPct val="150000"/>
              </a:lnSpc>
              <a:buFont typeface="Wingdings" panose="05000000000000000000" pitchFamily="2" charset="2"/>
              <a:buChar char="v"/>
            </a:pPr>
            <a:r>
              <a:rPr lang="en-US" altLang="vi-VN" sz="3400" dirty="0" err="1">
                <a:latin typeface="Times New Roman" panose="02020603050405020304" pitchFamily="18" charset="0"/>
                <a:cs typeface="Times New Roman" panose="02020603050405020304" pitchFamily="18" charset="0"/>
              </a:rPr>
              <a:t>Quyền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nghĩa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vụ</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cơ</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bản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công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dân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những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quyền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nghĩa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vụ</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cơ</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bản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nhất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quan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trọng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nhất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thiết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yếu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nhất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công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dân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được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Hiến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pháp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ghi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nhận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bảo</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vệ</a:t>
            </a:r>
            <a:r>
              <a:rPr lang="vi-VN" altLang="vi-VN" sz="3400" dirty="0">
                <a:latin typeface="Times New Roman" panose="02020603050405020304" pitchFamily="18" charset="0"/>
                <a:cs typeface="Times New Roman" panose="02020603050405020304" pitchFamily="18" charset="0"/>
              </a:rPr>
              <a:t>.</a:t>
            </a:r>
            <a:endParaRPr lang="en-GB"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176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07A9-2AF0-6E5D-3E4C-A8B1AE35C047}"/>
              </a:ext>
            </a:extLst>
          </p:cNvPr>
          <p:cNvSpPr>
            <a:spLocks noGrp="1"/>
          </p:cNvSpPr>
          <p:nvPr>
            <p:ph type="title"/>
          </p:nvPr>
        </p:nvSpPr>
        <p:spPr>
          <a:xfrm>
            <a:off x="1066799" y="97971"/>
            <a:ext cx="10101943" cy="979713"/>
          </a:xfrm>
          <a:solidFill>
            <a:schemeClr val="bg1"/>
          </a:solidFill>
        </p:spPr>
        <p:txBody>
          <a:bodyPr>
            <a:normAutofit fontScale="90000"/>
          </a:bodyPr>
          <a:lstStyle/>
          <a:p>
            <a:pPr algn="ctr"/>
            <a:r>
              <a:rPr lang="en-US" sz="3600" dirty="0" err="1">
                <a:solidFill>
                  <a:srgbClr val="C00000"/>
                </a:solidFill>
                <a:latin typeface="Times New Roman" panose="02020603050405020304" pitchFamily="18" charset="0"/>
                <a:cs typeface="Times New Roman" panose="02020603050405020304" pitchFamily="18" charset="0"/>
              </a:rPr>
              <a:t>Quyền</a:t>
            </a:r>
            <a:r>
              <a:rPr lang="en-US" sz="3600" dirty="0">
                <a:solidFill>
                  <a:srgbClr val="C00000"/>
                </a:solidFill>
                <a:latin typeface="Times New Roman" panose="02020603050405020304" pitchFamily="18" charset="0"/>
                <a:cs typeface="Times New Roman" panose="02020603050405020304" pitchFamily="18" charset="0"/>
              </a:rPr>
              <a:t> c</a:t>
            </a:r>
            <a:r>
              <a:rPr lang="vi-VN" sz="3600" dirty="0">
                <a:solidFill>
                  <a:srgbClr val="C00000"/>
                </a:solidFill>
                <a:latin typeface="Times New Roman" panose="02020603050405020304" pitchFamily="18" charset="0"/>
                <a:cs typeface="Times New Roman" panose="02020603050405020304" pitchFamily="18" charset="0"/>
              </a:rPr>
              <a:t>ơ</a:t>
            </a:r>
            <a:r>
              <a:rPr lang="en-US" sz="3600" dirty="0">
                <a:solidFill>
                  <a:srgbClr val="C00000"/>
                </a:solidFill>
                <a:latin typeface="Times New Roman" panose="02020603050405020304" pitchFamily="18" charset="0"/>
                <a:cs typeface="Times New Roman" panose="02020603050405020304" pitchFamily="18" charset="0"/>
              </a:rPr>
              <a:t> </a:t>
            </a:r>
            <a:r>
              <a:rPr lang="en-US" sz="3600" dirty="0" err="1">
                <a:solidFill>
                  <a:srgbClr val="C00000"/>
                </a:solidFill>
                <a:latin typeface="Times New Roman" panose="02020603050405020304" pitchFamily="18" charset="0"/>
                <a:cs typeface="Times New Roman" panose="02020603050405020304" pitchFamily="18" charset="0"/>
              </a:rPr>
              <a:t>bản</a:t>
            </a:r>
            <a:r>
              <a:rPr lang="en-US" sz="3600" dirty="0">
                <a:solidFill>
                  <a:srgbClr val="C00000"/>
                </a:solidFill>
                <a:latin typeface="Times New Roman" panose="02020603050405020304" pitchFamily="18" charset="0"/>
                <a:cs typeface="Times New Roman" panose="02020603050405020304" pitchFamily="18" charset="0"/>
              </a:rPr>
              <a:t> </a:t>
            </a:r>
            <a:r>
              <a:rPr lang="en-US" sz="3600" dirty="0" err="1">
                <a:solidFill>
                  <a:srgbClr val="C00000"/>
                </a:solidFill>
                <a:latin typeface="Times New Roman" panose="02020603050405020304" pitchFamily="18" charset="0"/>
                <a:cs typeface="Times New Roman" panose="02020603050405020304" pitchFamily="18" charset="0"/>
              </a:rPr>
              <a:t>của</a:t>
            </a:r>
            <a:r>
              <a:rPr lang="en-US" sz="3600" dirty="0">
                <a:solidFill>
                  <a:srgbClr val="C00000"/>
                </a:solidFill>
                <a:latin typeface="Times New Roman" panose="02020603050405020304" pitchFamily="18" charset="0"/>
                <a:cs typeface="Times New Roman" panose="02020603050405020304" pitchFamily="18" charset="0"/>
              </a:rPr>
              <a:t> </a:t>
            </a:r>
            <a:r>
              <a:rPr lang="en-US" sz="3600" dirty="0" err="1">
                <a:solidFill>
                  <a:srgbClr val="C00000"/>
                </a:solidFill>
                <a:latin typeface="Times New Roman" panose="02020603050405020304" pitchFamily="18" charset="0"/>
                <a:cs typeface="Times New Roman" panose="02020603050405020304" pitchFamily="18" charset="0"/>
              </a:rPr>
              <a:t>công</a:t>
            </a:r>
            <a:r>
              <a:rPr lang="en-US" sz="3600" dirty="0">
                <a:solidFill>
                  <a:srgbClr val="C00000"/>
                </a:solidFill>
                <a:latin typeface="Times New Roman" panose="02020603050405020304" pitchFamily="18" charset="0"/>
                <a:cs typeface="Times New Roman" panose="02020603050405020304" pitchFamily="18" charset="0"/>
              </a:rPr>
              <a:t> </a:t>
            </a:r>
            <a:r>
              <a:rPr lang="en-US" sz="3600" dirty="0" err="1">
                <a:solidFill>
                  <a:srgbClr val="C00000"/>
                </a:solidFill>
                <a:latin typeface="Times New Roman" panose="02020603050405020304" pitchFamily="18" charset="0"/>
                <a:cs typeface="Times New Roman" panose="02020603050405020304" pitchFamily="18" charset="0"/>
              </a:rPr>
              <a:t>dân</a:t>
            </a:r>
            <a:r>
              <a:rPr lang="en-US" sz="3600" dirty="0">
                <a:solidFill>
                  <a:srgbClr val="C00000"/>
                </a:solidFill>
                <a:latin typeface="Times New Roman" panose="02020603050405020304" pitchFamily="18" charset="0"/>
                <a:cs typeface="Times New Roman" panose="02020603050405020304" pitchFamily="18" charset="0"/>
              </a:rPr>
              <a:t> </a:t>
            </a:r>
            <a:r>
              <a:rPr lang="vi-VN" sz="3600" dirty="0">
                <a:solidFill>
                  <a:srgbClr val="C00000"/>
                </a:solidFill>
                <a:latin typeface="Times New Roman" panose="02020603050405020304" pitchFamily="18" charset="0"/>
                <a:cs typeface="Times New Roman" panose="02020603050405020304" pitchFamily="18" charset="0"/>
              </a:rPr>
              <a:t>đượ</a:t>
            </a:r>
            <a:r>
              <a:rPr lang="en-US" sz="3600" dirty="0">
                <a:solidFill>
                  <a:srgbClr val="C00000"/>
                </a:solidFill>
                <a:latin typeface="Times New Roman" panose="02020603050405020304" pitchFamily="18" charset="0"/>
                <a:cs typeface="Times New Roman" panose="02020603050405020304" pitchFamily="18" charset="0"/>
              </a:rPr>
              <a:t>c chia </a:t>
            </a:r>
            <a:r>
              <a:rPr lang="en-US" sz="3600" dirty="0" err="1">
                <a:solidFill>
                  <a:srgbClr val="C00000"/>
                </a:solidFill>
                <a:latin typeface="Times New Roman" panose="02020603050405020304" pitchFamily="18" charset="0"/>
                <a:cs typeface="Times New Roman" panose="02020603050405020304" pitchFamily="18" charset="0"/>
              </a:rPr>
              <a:t>thành</a:t>
            </a:r>
            <a:r>
              <a:rPr lang="en-US" sz="3600" dirty="0">
                <a:solidFill>
                  <a:srgbClr val="C00000"/>
                </a:solidFill>
                <a:latin typeface="Times New Roman" panose="02020603050405020304" pitchFamily="18" charset="0"/>
                <a:cs typeface="Times New Roman" panose="02020603050405020304" pitchFamily="18" charset="0"/>
              </a:rPr>
              <a:t> </a:t>
            </a:r>
            <a:br>
              <a:rPr lang="vi-VN" sz="3600" dirty="0">
                <a:solidFill>
                  <a:srgbClr val="C00000"/>
                </a:solidFill>
                <a:latin typeface="Times New Roman" panose="02020603050405020304" pitchFamily="18" charset="0"/>
                <a:cs typeface="Times New Roman" panose="02020603050405020304" pitchFamily="18" charset="0"/>
              </a:rPr>
            </a:br>
            <a:r>
              <a:rPr lang="en-US" sz="3600" dirty="0" err="1">
                <a:solidFill>
                  <a:srgbClr val="C00000"/>
                </a:solidFill>
                <a:latin typeface="Times New Roman" panose="02020603050405020304" pitchFamily="18" charset="0"/>
                <a:cs typeface="Times New Roman" panose="02020603050405020304" pitchFamily="18" charset="0"/>
              </a:rPr>
              <a:t>các</a:t>
            </a:r>
            <a:r>
              <a:rPr lang="en-US" sz="3600" dirty="0">
                <a:solidFill>
                  <a:srgbClr val="C00000"/>
                </a:solidFill>
                <a:latin typeface="Times New Roman" panose="02020603050405020304" pitchFamily="18" charset="0"/>
                <a:cs typeface="Times New Roman" panose="02020603050405020304" pitchFamily="18" charset="0"/>
              </a:rPr>
              <a:t> </a:t>
            </a:r>
            <a:r>
              <a:rPr lang="en-US" sz="3600" dirty="0" err="1">
                <a:solidFill>
                  <a:srgbClr val="C00000"/>
                </a:solidFill>
                <a:latin typeface="Times New Roman" panose="02020603050405020304" pitchFamily="18" charset="0"/>
                <a:cs typeface="Times New Roman" panose="02020603050405020304" pitchFamily="18" charset="0"/>
              </a:rPr>
              <a:t>nhóm</a:t>
            </a:r>
            <a:r>
              <a:rPr lang="en-US" sz="3600" dirty="0">
                <a:solidFill>
                  <a:srgbClr val="C00000"/>
                </a:solidFill>
                <a:latin typeface="Times New Roman" panose="02020603050405020304" pitchFamily="18" charset="0"/>
                <a:cs typeface="Times New Roman" panose="02020603050405020304" pitchFamily="18" charset="0"/>
              </a:rPr>
              <a:t> </a:t>
            </a:r>
            <a:r>
              <a:rPr lang="en-US" sz="3600" dirty="0" err="1">
                <a:solidFill>
                  <a:srgbClr val="C00000"/>
                </a:solidFill>
                <a:latin typeface="Times New Roman" panose="02020603050405020304" pitchFamily="18" charset="0"/>
                <a:cs typeface="Times New Roman" panose="02020603050405020304" pitchFamily="18" charset="0"/>
              </a:rPr>
              <a:t>sau</a:t>
            </a:r>
            <a:r>
              <a:rPr lang="en-US" sz="3600" dirty="0">
                <a:solidFill>
                  <a:srgbClr val="C00000"/>
                </a:solidFill>
                <a:latin typeface="Times New Roman" panose="02020603050405020304" pitchFamily="18" charset="0"/>
                <a:cs typeface="Times New Roman" panose="02020603050405020304" pitchFamily="18" charset="0"/>
              </a:rPr>
              <a:t>:</a:t>
            </a:r>
            <a:endParaRPr lang="en-GB" sz="3600" dirty="0">
              <a:solidFill>
                <a:srgbClr val="C00000"/>
              </a:solidFill>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A0FFC3FC-30E0-7178-D3D2-62FC27AA92BB}"/>
              </a:ext>
            </a:extLst>
          </p:cNvPr>
          <p:cNvGraphicFramePr>
            <a:graphicFrameLocks noGrp="1"/>
          </p:cNvGraphicFramePr>
          <p:nvPr>
            <p:ph idx="1"/>
            <p:extLst>
              <p:ext uri="{D42A27DB-BD31-4B8C-83A1-F6EECF244321}">
                <p14:modId xmlns:p14="http://schemas.microsoft.com/office/powerpoint/2010/main" val="4202864535"/>
              </p:ext>
            </p:extLst>
          </p:nvPr>
        </p:nvGraphicFramePr>
        <p:xfrm>
          <a:off x="634419" y="1262742"/>
          <a:ext cx="10980638" cy="5203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518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9976-A96F-1D28-3193-82616771B241}"/>
              </a:ext>
            </a:extLst>
          </p:cNvPr>
          <p:cNvSpPr>
            <a:spLocks noGrp="1"/>
          </p:cNvSpPr>
          <p:nvPr>
            <p:ph type="title"/>
          </p:nvPr>
        </p:nvSpPr>
        <p:spPr>
          <a:xfrm>
            <a:off x="1069848" y="239486"/>
            <a:ext cx="10058400" cy="642258"/>
          </a:xfrm>
          <a:solidFill>
            <a:schemeClr val="accent1">
              <a:lumMod val="20000"/>
              <a:lumOff val="80000"/>
            </a:schemeClr>
          </a:solidFill>
        </p:spPr>
        <p:txBody>
          <a:bodyPr>
            <a:normAutofit/>
          </a:bodyPr>
          <a:lstStyle/>
          <a:p>
            <a:pPr algn="ctr"/>
            <a:r>
              <a:rPr lang="vi-VN" sz="3400" dirty="0">
                <a:solidFill>
                  <a:srgbClr val="C00000"/>
                </a:solidFill>
                <a:latin typeface="Times New Roman" panose="02020603050405020304" pitchFamily="18" charset="0"/>
                <a:cs typeface="Times New Roman" panose="02020603050405020304" pitchFamily="18" charset="0"/>
              </a:rPr>
              <a:t>Nghĩa vụ cơ bản của công dân</a:t>
            </a:r>
            <a:endParaRPr lang="en-GB" sz="3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49E682-5CCC-4892-CB3E-224744418661}"/>
              </a:ext>
            </a:extLst>
          </p:cNvPr>
          <p:cNvSpPr>
            <a:spLocks noGrp="1"/>
          </p:cNvSpPr>
          <p:nvPr>
            <p:ph idx="1"/>
          </p:nvPr>
        </p:nvSpPr>
        <p:spPr>
          <a:xfrm>
            <a:off x="402772" y="1121230"/>
            <a:ext cx="11397342" cy="5366656"/>
          </a:xfrm>
        </p:spPr>
        <p:txBody>
          <a:bodyPr>
            <a:normAutofit/>
          </a:bodyPr>
          <a:lstStyle/>
          <a:p>
            <a:pPr marL="744537" indent="-342900" algn="just">
              <a:lnSpc>
                <a:spcPct val="122000"/>
              </a:lnSpc>
              <a:buFont typeface="Wingdings" panose="05000000000000000000" pitchFamily="2" charset="2"/>
              <a:buChar char="v"/>
              <a:defRPr/>
            </a:pP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nghĩa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vụ</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cơ</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bản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tự</a:t>
            </a:r>
            <a:r>
              <a:rPr lang="en-US" sz="3600" dirty="0">
                <a:latin typeface="Times New Roman" panose="02020603050405020304" pitchFamily="18" charset="0"/>
                <a:cs typeface="Times New Roman" panose="02020603050405020304" pitchFamily="18" charset="0"/>
              </a:rPr>
              <a:t> do </a:t>
            </a:r>
            <a:r>
              <a:rPr lang="en-US" sz="3600" dirty="0" err="1">
                <a:latin typeface="Times New Roman" panose="02020603050405020304" pitchFamily="18" charset="0"/>
                <a:cs typeface="Times New Roman" panose="02020603050405020304" pitchFamily="18" charset="0"/>
              </a:rPr>
              <a:t>dân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chủ</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tự</a:t>
            </a:r>
            <a:r>
              <a:rPr lang="en-US" sz="3600" dirty="0">
                <a:latin typeface="Times New Roman" panose="02020603050405020304" pitchFamily="18" charset="0"/>
                <a:cs typeface="Times New Roman" panose="02020603050405020304" pitchFamily="18" charset="0"/>
              </a:rPr>
              <a:t> do </a:t>
            </a:r>
            <a:r>
              <a:rPr lang="en-US" sz="3600" dirty="0" err="1">
                <a:latin typeface="Times New Roman" panose="02020603050405020304" pitchFamily="18" charset="0"/>
                <a:cs typeface="Times New Roman" panose="02020603050405020304" pitchFamily="18" charset="0"/>
              </a:rPr>
              <a:t>cá</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nhân</a:t>
            </a:r>
            <a:endParaRPr lang="en-US" sz="3600" dirty="0">
              <a:latin typeface="Times New Roman" panose="02020603050405020304" pitchFamily="18" charset="0"/>
              <a:cs typeface="Times New Roman" panose="02020603050405020304" pitchFamily="18" charset="0"/>
            </a:endParaRPr>
          </a:p>
          <a:p>
            <a:pPr marL="744537" indent="-342900" algn="just">
              <a:lnSpc>
                <a:spcPct val="122000"/>
              </a:lnSpc>
              <a:buFont typeface="Wingdings" panose="05000000000000000000" pitchFamily="2" charset="2"/>
              <a:buChar char="v"/>
              <a:defRPr/>
            </a:pP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nghĩa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vụ</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cơ</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bản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chính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trị</a:t>
            </a:r>
            <a:endParaRPr lang="en-US" sz="3600" dirty="0">
              <a:latin typeface="Times New Roman" panose="02020603050405020304" pitchFamily="18" charset="0"/>
              <a:cs typeface="Times New Roman" panose="02020603050405020304" pitchFamily="18" charset="0"/>
            </a:endParaRPr>
          </a:p>
          <a:p>
            <a:pPr marL="744537" indent="-342900" algn="just">
              <a:lnSpc>
                <a:spcPct val="122000"/>
              </a:lnSpc>
              <a:buFont typeface="Wingdings" panose="05000000000000000000" pitchFamily="2" charset="2"/>
              <a:buChar char="v"/>
              <a:defRPr/>
            </a:pP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nghĩa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vụ</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cơ</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bản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kinh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tế</a:t>
            </a:r>
            <a:r>
              <a:rPr lang="en-US" sz="3600" dirty="0">
                <a:latin typeface="Times New Roman" panose="02020603050405020304" pitchFamily="18" charset="0"/>
                <a:cs typeface="Times New Roman" panose="02020603050405020304" pitchFamily="18" charset="0"/>
              </a:rPr>
              <a:t> - </a:t>
            </a:r>
            <a:r>
              <a:rPr lang="en-US" sz="3600" dirty="0" err="1">
                <a:latin typeface="Times New Roman" panose="02020603050405020304" pitchFamily="18" charset="0"/>
                <a:cs typeface="Times New Roman" panose="02020603050405020304" pitchFamily="18" charset="0"/>
              </a:rPr>
              <a:t>xã</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hội</a:t>
            </a:r>
            <a:endParaRPr lang="en-US" sz="3600" dirty="0">
              <a:latin typeface="Times New Roman" panose="02020603050405020304" pitchFamily="18" charset="0"/>
              <a:cs typeface="Times New Roman" panose="02020603050405020304" pitchFamily="18" charset="0"/>
            </a:endParaRPr>
          </a:p>
          <a:p>
            <a:pPr marL="744537" indent="-342900" algn="just">
              <a:lnSpc>
                <a:spcPct val="122000"/>
              </a:lnSpc>
              <a:buFont typeface="Wingdings" panose="05000000000000000000" pitchFamily="2" charset="2"/>
              <a:buChar char="v"/>
              <a:defRPr/>
            </a:pP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nghĩa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vụ</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cơ</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bản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văn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hóa</a:t>
            </a:r>
            <a:endParaRPr lang="vi-VN" sz="3600" dirty="0">
              <a:latin typeface="Times New Roman" panose="02020603050405020304" pitchFamily="18" charset="0"/>
              <a:cs typeface="Times New Roman" panose="02020603050405020304" pitchFamily="18" charset="0"/>
            </a:endParaRPr>
          </a:p>
          <a:p>
            <a:pPr marL="0" indent="0" algn="just">
              <a:lnSpc>
                <a:spcPct val="122000"/>
              </a:lnSpc>
              <a:buNone/>
            </a:pPr>
            <a:r>
              <a:rPr lang="vi-VN" sz="3600" i="1" dirty="0">
                <a:solidFill>
                  <a:srgbClr val="C00000"/>
                </a:solidFill>
                <a:latin typeface="Times New Roman" panose="02020603050405020304" pitchFamily="18" charset="0"/>
                <a:cs typeface="Times New Roman" panose="02020603050405020304" pitchFamily="18" charset="0"/>
              </a:rPr>
              <a:t>(</a:t>
            </a:r>
            <a:r>
              <a:rPr lang="en-US" sz="3600" i="1" dirty="0">
                <a:solidFill>
                  <a:srgbClr val="C00000"/>
                </a:solidFill>
                <a:latin typeface="Times New Roman" pitchFamily="18" charset="0"/>
                <a:cs typeface="Times New Roman" pitchFamily="18" charset="0"/>
              </a:rPr>
              <a:t>Trung </a:t>
            </a:r>
            <a:r>
              <a:rPr lang="en-US" sz="3600" i="1" dirty="0" err="1">
                <a:solidFill>
                  <a:srgbClr val="C00000"/>
                </a:solidFill>
                <a:latin typeface="Times New Roman" pitchFamily="18" charset="0"/>
                <a:cs typeface="Times New Roman" pitchFamily="18" charset="0"/>
              </a:rPr>
              <a:t>thành</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với</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tổ</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quố</a:t>
            </a:r>
            <a:r>
              <a:rPr lang="vi-VN" sz="3600" i="1" dirty="0">
                <a:solidFill>
                  <a:srgbClr val="C00000"/>
                </a:solidFill>
                <a:latin typeface="Times New Roman" pitchFamily="18" charset="0"/>
                <a:cs typeface="Times New Roman" pitchFamily="18" charset="0"/>
              </a:rPr>
              <a:t>c; </a:t>
            </a:r>
            <a:r>
              <a:rPr lang="en-US" sz="3600" i="1" dirty="0" err="1">
                <a:solidFill>
                  <a:srgbClr val="C00000"/>
                </a:solidFill>
                <a:latin typeface="Times New Roman" pitchFamily="18" charset="0"/>
                <a:cs typeface="Times New Roman" pitchFamily="18" charset="0"/>
              </a:rPr>
              <a:t>Bảo</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vệ</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tổ</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quốc</a:t>
            </a:r>
            <a:r>
              <a:rPr lang="vi-VN"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Bảo</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vệ</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tài</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sản</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nhà</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nước</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và</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lợi</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ích</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công</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cộng</a:t>
            </a:r>
            <a:r>
              <a:rPr lang="vi-VN" sz="3600" i="1" dirty="0">
                <a:solidFill>
                  <a:srgbClr val="C00000"/>
                </a:solidFill>
                <a:latin typeface="Times New Roman" pitchFamily="18" charset="0"/>
                <a:cs typeface="Times New Roman" pitchFamily="18" charset="0"/>
              </a:rPr>
              <a:t>; </a:t>
            </a:r>
            <a:r>
              <a:rPr lang="en-US" sz="3600" i="1" dirty="0">
                <a:solidFill>
                  <a:srgbClr val="C00000"/>
                </a:solidFill>
                <a:latin typeface="Times New Roman" pitchFamily="18" charset="0"/>
                <a:cs typeface="Times New Roman" pitchFamily="18" charset="0"/>
              </a:rPr>
              <a:t>Tôn </a:t>
            </a:r>
            <a:r>
              <a:rPr lang="en-US" sz="3600" i="1" dirty="0" err="1">
                <a:solidFill>
                  <a:srgbClr val="C00000"/>
                </a:solidFill>
                <a:latin typeface="Times New Roman" pitchFamily="18" charset="0"/>
                <a:cs typeface="Times New Roman" pitchFamily="18" charset="0"/>
              </a:rPr>
              <a:t>trọng</a:t>
            </a:r>
            <a:r>
              <a:rPr lang="en-US" sz="3600" i="1" dirty="0">
                <a:solidFill>
                  <a:srgbClr val="C00000"/>
                </a:solidFill>
                <a:latin typeface="Times New Roman" pitchFamily="18" charset="0"/>
                <a:cs typeface="Times New Roman" pitchFamily="18" charset="0"/>
              </a:rPr>
              <a:t> HP </a:t>
            </a:r>
            <a:r>
              <a:rPr lang="en-US" sz="3600" i="1" dirty="0" err="1">
                <a:solidFill>
                  <a:srgbClr val="C00000"/>
                </a:solidFill>
                <a:latin typeface="Times New Roman" pitchFamily="18" charset="0"/>
                <a:cs typeface="Times New Roman" pitchFamily="18" charset="0"/>
              </a:rPr>
              <a:t>và</a:t>
            </a:r>
            <a:r>
              <a:rPr lang="en-US" sz="3600" i="1" dirty="0">
                <a:solidFill>
                  <a:srgbClr val="C00000"/>
                </a:solidFill>
                <a:latin typeface="Times New Roman" pitchFamily="18" charset="0"/>
                <a:cs typeface="Times New Roman" pitchFamily="18" charset="0"/>
              </a:rPr>
              <a:t> PL</a:t>
            </a:r>
            <a:r>
              <a:rPr lang="vi-VN"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Nghĩa</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vụ</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nộp</a:t>
            </a:r>
            <a:r>
              <a:rPr lang="en-US" sz="3600" i="1" dirty="0">
                <a:solidFill>
                  <a:srgbClr val="C00000"/>
                </a:solidFill>
                <a:latin typeface="Times New Roman" pitchFamily="18" charset="0"/>
                <a:cs typeface="Times New Roman" pitchFamily="18" charset="0"/>
              </a:rPr>
              <a:t> </a:t>
            </a:r>
            <a:r>
              <a:rPr lang="en-US" sz="3600" i="1" dirty="0" err="1">
                <a:solidFill>
                  <a:srgbClr val="C00000"/>
                </a:solidFill>
                <a:latin typeface="Times New Roman" pitchFamily="18" charset="0"/>
                <a:cs typeface="Times New Roman" pitchFamily="18" charset="0"/>
              </a:rPr>
              <a:t>thuế</a:t>
            </a:r>
            <a:r>
              <a:rPr lang="en-US" sz="3600" i="1" dirty="0">
                <a:solidFill>
                  <a:srgbClr val="C00000"/>
                </a:solidFill>
                <a:latin typeface="Times New Roman" panose="02020603050405020304" pitchFamily="18" charset="0"/>
                <a:cs typeface="Times New Roman" panose="02020603050405020304" pitchFamily="18" charset="0"/>
              </a:rPr>
              <a:t>.</a:t>
            </a:r>
            <a:r>
              <a:rPr lang="vi-VN" sz="3600" i="1" dirty="0">
                <a:solidFill>
                  <a:srgbClr val="C00000"/>
                </a:solidFill>
                <a:latin typeface="Times New Roman" panose="02020603050405020304" pitchFamily="18" charset="0"/>
                <a:cs typeface="Times New Roman" panose="02020603050405020304" pitchFamily="18" charset="0"/>
              </a:rPr>
              <a:t>..)</a:t>
            </a:r>
            <a:endParaRPr lang="en-US" sz="3600"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218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A4A2-C53F-E248-A7F9-1ABC43FB4118}"/>
              </a:ext>
            </a:extLst>
          </p:cNvPr>
          <p:cNvSpPr>
            <a:spLocks noGrp="1"/>
          </p:cNvSpPr>
          <p:nvPr>
            <p:ph type="title"/>
          </p:nvPr>
        </p:nvSpPr>
        <p:spPr>
          <a:xfrm>
            <a:off x="1069848" y="239486"/>
            <a:ext cx="10058400" cy="740228"/>
          </a:xfrm>
        </p:spPr>
        <p:txBody>
          <a:bodyPr>
            <a:normAutofit/>
          </a:bodyPr>
          <a:lstStyle/>
          <a:p>
            <a:r>
              <a:rPr lang="vi-VN" sz="3600" b="1" dirty="0">
                <a:solidFill>
                  <a:schemeClr val="tx1"/>
                </a:solidFill>
                <a:latin typeface="Times New Roman" panose="02020603050405020304" pitchFamily="18" charset="0"/>
                <a:cs typeface="Times New Roman" panose="02020603050405020304" pitchFamily="18" charset="0"/>
              </a:rPr>
              <a:t>4. Chế độ kinh tế, văn hóa-xã hội</a:t>
            </a:r>
            <a:endParaRPr lang="en-GB"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FF7499-C131-0124-FC85-C10CE4953045}"/>
              </a:ext>
            </a:extLst>
          </p:cNvPr>
          <p:cNvSpPr>
            <a:spLocks noGrp="1"/>
          </p:cNvSpPr>
          <p:nvPr>
            <p:ph idx="1"/>
          </p:nvPr>
        </p:nvSpPr>
        <p:spPr>
          <a:xfrm>
            <a:off x="457201" y="1208314"/>
            <a:ext cx="11179628" cy="5192486"/>
          </a:xfrm>
        </p:spPr>
        <p:txBody>
          <a:bodyPr>
            <a:normAutofit lnSpcReduction="10000"/>
          </a:bodyPr>
          <a:lstStyle/>
          <a:p>
            <a:pPr marL="0" indent="0">
              <a:lnSpc>
                <a:spcPct val="130000"/>
              </a:lnSpc>
              <a:buNone/>
            </a:pPr>
            <a:r>
              <a:rPr lang="vi-VN" sz="3200" b="1" dirty="0">
                <a:solidFill>
                  <a:srgbClr val="C00000"/>
                </a:solidFill>
                <a:latin typeface="Times New Roman" panose="02020603050405020304" pitchFamily="18" charset="0"/>
                <a:cs typeface="Times New Roman" panose="02020603050405020304" pitchFamily="18" charset="0"/>
              </a:rPr>
              <a:t>- CHÍNH SÁCH KINH TẾ (Điều 50 Hiến pháp 2013)</a:t>
            </a:r>
          </a:p>
          <a:p>
            <a:pPr algn="just">
              <a:lnSpc>
                <a:spcPct val="130000"/>
              </a:lnSpc>
              <a:buFont typeface="Wingdings" panose="05000000000000000000" pitchFamily="2" charset="2"/>
              <a:buChar char="q"/>
            </a:pPr>
            <a:r>
              <a:rPr lang="vi-VN"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nước</a:t>
            </a:r>
            <a:r>
              <a:rPr lang="vi-VN"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CHXHCNVN </a:t>
            </a:r>
            <a:r>
              <a:rPr lang="vi-VN" sz="3200" dirty="0">
                <a:latin typeface="Times New Roman" panose="02020603050405020304" pitchFamily="18" charset="0"/>
                <a:cs typeface="Times New Roman" panose="02020603050405020304" pitchFamily="18" charset="0"/>
              </a:rPr>
              <a:t>xây dựng nền kinh tế độc lập, tự chủ, phát huy nội lực, hội nhập, hợp tác quốc tế, gắn kết chặt chẽ với phát triển văn hóa, thực hiện tiến bộ và công bằng xã hội, bảo vệ môi trường, thực hiện công nghiệp hóa, hiện đại hóa đất nước.</a:t>
            </a:r>
            <a:endParaRPr lang="en-US" sz="3200" b="1" dirty="0">
              <a:latin typeface="Times New Roman" panose="02020603050405020304" pitchFamily="18" charset="0"/>
              <a:cs typeface="Times New Roman" panose="02020603050405020304" pitchFamily="18" charset="0"/>
            </a:endParaRPr>
          </a:p>
          <a:p>
            <a:pPr algn="just">
              <a:lnSpc>
                <a:spcPct val="130000"/>
              </a:lnSpc>
              <a:buFont typeface="Wingdings" panose="05000000000000000000" pitchFamily="2" charset="2"/>
              <a:buChar char="q"/>
            </a:pPr>
            <a:r>
              <a:rPr lang="vi-VN" sz="3200" b="1" i="1"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Nền kinh tế Việt Nam là </a:t>
            </a:r>
            <a:r>
              <a:rPr lang="vi-VN" sz="3200" b="1" dirty="0">
                <a:latin typeface="Times New Roman" panose="02020603050405020304" pitchFamily="18" charset="0"/>
                <a:cs typeface="Times New Roman" panose="02020603050405020304" pitchFamily="18" charset="0"/>
              </a:rPr>
              <a:t>nền kinh tế thị trường định hướng xã hội chủ nghĩa</a:t>
            </a:r>
            <a:r>
              <a:rPr lang="vi-VN" sz="3200" dirty="0">
                <a:latin typeface="Times New Roman" panose="02020603050405020304" pitchFamily="18" charset="0"/>
                <a:cs typeface="Times New Roman" panose="02020603050405020304" pitchFamily="18" charset="0"/>
              </a:rPr>
              <a:t> với nhiều hình thức sở hữu, nhiều thành phần kinh tế; kinh tế nhà nước giữ vai trò chủ đạo.</a:t>
            </a:r>
            <a:endParaRPr lang="en-US" sz="3200" b="1" dirty="0">
              <a:latin typeface="Times New Roman" panose="02020603050405020304" pitchFamily="18" charset="0"/>
              <a:cs typeface="Times New Roman" panose="02020603050405020304" pitchFamily="18" charset="0"/>
            </a:endParaRPr>
          </a:p>
          <a:p>
            <a:pPr marL="0" indent="0">
              <a:lnSpc>
                <a:spcPct val="130000"/>
              </a:lnSpc>
              <a:buNone/>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343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F5BE-29C5-77E5-31CB-6A268F6B0999}"/>
              </a:ext>
            </a:extLst>
          </p:cNvPr>
          <p:cNvSpPr>
            <a:spLocks noGrp="1"/>
          </p:cNvSpPr>
          <p:nvPr>
            <p:ph type="title"/>
          </p:nvPr>
        </p:nvSpPr>
        <p:spPr>
          <a:xfrm>
            <a:off x="533400" y="367501"/>
            <a:ext cx="11059886" cy="840813"/>
          </a:xfrm>
        </p:spPr>
        <p:txBody>
          <a:bodyPr>
            <a:noAutofit/>
          </a:bodyPr>
          <a:lstStyle/>
          <a:p>
            <a:pPr algn="ctr"/>
            <a:r>
              <a:rPr lang="vi-VN" sz="3600" b="1" dirty="0">
                <a:solidFill>
                  <a:srgbClr val="C00000"/>
                </a:solidFill>
                <a:latin typeface="Times New Roman" panose="02020603050405020304" pitchFamily="18" charset="0"/>
                <a:cs typeface="Times New Roman" panose="02020603050405020304" pitchFamily="18" charset="0"/>
              </a:rPr>
              <a:t>Chính sách văn hóa-xã hội (Điều 60 Hiến pháp 2013)</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90C825-8661-D924-CA3C-FB62AD52312A}"/>
              </a:ext>
            </a:extLst>
          </p:cNvPr>
          <p:cNvSpPr>
            <a:spLocks noGrp="1"/>
          </p:cNvSpPr>
          <p:nvPr>
            <p:ph idx="1"/>
          </p:nvPr>
        </p:nvSpPr>
        <p:spPr>
          <a:xfrm>
            <a:off x="348344" y="1502229"/>
            <a:ext cx="11440886" cy="4669971"/>
          </a:xfrm>
        </p:spPr>
        <p:txBody>
          <a:bodyPr>
            <a:noAutofit/>
          </a:bodyPr>
          <a:lstStyle/>
          <a:p>
            <a:pPr algn="just">
              <a:lnSpc>
                <a:spcPct val="112000"/>
              </a:lnSpc>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Bảo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khỏe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phúc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a:t>
            </a:r>
          </a:p>
          <a:p>
            <a:pPr algn="just">
              <a:lnSpc>
                <a:spcPct val="112000"/>
              </a:lnSpc>
              <a:buFont typeface="Wingdings" panose="05000000000000000000" pitchFamily="2" charset="2"/>
              <a:buChar char="Ø"/>
            </a:pPr>
            <a:r>
              <a:rPr lang="vi-VN" sz="3200" dirty="0">
                <a:latin typeface="Times New Roman" panose="02020603050405020304" pitchFamily="18" charset="0"/>
                <a:cs typeface="Times New Roman" panose="02020603050405020304" pitchFamily="18" charset="0"/>
              </a:rPr>
              <a:t>Nhà nước, xã hội chăm lo xây dựng và phát triển nền văn hóa Việt Nam tiên tiến, đậm đà bản sắc dân tộc, tiếp thu tinh hoa văn hóa nhân loại.</a:t>
            </a:r>
            <a:endParaRPr lang="en-US" sz="3200" b="1" dirty="0">
              <a:latin typeface="Times New Roman" panose="02020603050405020304" pitchFamily="18" charset="0"/>
              <a:cs typeface="Times New Roman" panose="02020603050405020304" pitchFamily="18" charset="0"/>
            </a:endParaRPr>
          </a:p>
          <a:p>
            <a:pPr algn="just">
              <a:lnSpc>
                <a:spcPct val="112000"/>
              </a:lnSpc>
              <a:buFont typeface="Wingdings" panose="05000000000000000000" pitchFamily="2" charset="2"/>
              <a:buChar char="Ø"/>
            </a:pPr>
            <a:r>
              <a:rPr lang="en-US" altLang="vi-VN" sz="3200" dirty="0" err="1">
                <a:latin typeface="Times New Roman" panose="02020603050405020304" pitchFamily="18" charset="0"/>
                <a:cs typeface="Times New Roman" panose="02020603050405020304" pitchFamily="18" charset="0"/>
              </a:rPr>
              <a:t>Tạo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môi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trường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xây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dựng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gia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đình</a:t>
            </a:r>
            <a:r>
              <a:rPr lang="en-US" altLang="vi-VN" sz="3200" dirty="0">
                <a:latin typeface="Times New Roman" panose="02020603050405020304" pitchFamily="18" charset="0"/>
                <a:cs typeface="Times New Roman" panose="02020603050405020304" pitchFamily="18" charset="0"/>
              </a:rPr>
              <a:t> VN </a:t>
            </a:r>
            <a:r>
              <a:rPr lang="en-US" altLang="vi-VN" sz="3200" dirty="0" err="1">
                <a:latin typeface="Times New Roman" panose="02020603050405020304" pitchFamily="18" charset="0"/>
                <a:cs typeface="Times New Roman" panose="02020603050405020304" pitchFamily="18" charset="0"/>
              </a:rPr>
              <a:t>ấm</a:t>
            </a:r>
            <a:r>
              <a:rPr lang="en-US" altLang="vi-VN" sz="3200" dirty="0">
                <a:latin typeface="Times New Roman" panose="02020603050405020304" pitchFamily="18" charset="0"/>
                <a:cs typeface="Times New Roman" panose="02020603050405020304" pitchFamily="18" charset="0"/>
              </a:rPr>
              <a:t> no, </a:t>
            </a:r>
            <a:r>
              <a:rPr lang="en-US" altLang="vi-VN" sz="3200" dirty="0" err="1">
                <a:latin typeface="Times New Roman" panose="02020603050405020304" pitchFamily="18" charset="0"/>
                <a:cs typeface="Times New Roman" panose="02020603050405020304" pitchFamily="18" charset="0"/>
              </a:rPr>
              <a:t>tiến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bộ</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hạnh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phúc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xây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dựng</a:t>
            </a:r>
            <a:r>
              <a:rPr lang="en-US" altLang="vi-VN" sz="3200" dirty="0">
                <a:latin typeface="Times New Roman" panose="02020603050405020304" pitchFamily="18" charset="0"/>
                <a:cs typeface="Times New Roman" panose="02020603050405020304" pitchFamily="18" charset="0"/>
              </a:rPr>
              <a:t> con </a:t>
            </a:r>
            <a:r>
              <a:rPr lang="en-US" altLang="vi-VN" sz="3200" dirty="0" err="1">
                <a:latin typeface="Times New Roman" panose="02020603050405020304" pitchFamily="18" charset="0"/>
                <a:cs typeface="Times New Roman" panose="02020603050405020304" pitchFamily="18" charset="0"/>
              </a:rPr>
              <a:t>người</a:t>
            </a:r>
            <a:r>
              <a:rPr lang="en-US" altLang="vi-VN" sz="3200" dirty="0">
                <a:latin typeface="Times New Roman" panose="02020603050405020304" pitchFamily="18" charset="0"/>
                <a:cs typeface="Times New Roman" panose="02020603050405020304" pitchFamily="18" charset="0"/>
              </a:rPr>
              <a:t> VN có </a:t>
            </a:r>
            <a:r>
              <a:rPr lang="en-US" altLang="vi-VN" sz="3200" dirty="0" err="1">
                <a:latin typeface="Times New Roman" panose="02020603050405020304" pitchFamily="18" charset="0"/>
                <a:cs typeface="Times New Roman" panose="02020603050405020304" pitchFamily="18" charset="0"/>
              </a:rPr>
              <a:t>sức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khỏe</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văn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hóa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giàu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lòng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yêu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nước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có</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tinh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thần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đoàn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kết</a:t>
            </a:r>
            <a:r>
              <a:rPr lang="en-US" altLang="vi-VN" sz="3200" dirty="0">
                <a:latin typeface="Times New Roman" panose="02020603050405020304" pitchFamily="18" charset="0"/>
                <a:cs typeface="Times New Roman" panose="02020603050405020304" pitchFamily="18" charset="0"/>
              </a:rPr>
              <a:t>, ý </a:t>
            </a:r>
            <a:r>
              <a:rPr lang="en-US" altLang="vi-VN" sz="3200" dirty="0" err="1">
                <a:latin typeface="Times New Roman" panose="02020603050405020304" pitchFamily="18" charset="0"/>
                <a:cs typeface="Times New Roman" panose="02020603050405020304" pitchFamily="18" charset="0"/>
              </a:rPr>
              <a:t>thức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chủ</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trách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nhiệm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công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dân</a:t>
            </a:r>
            <a:r>
              <a:rPr lang="en-US" altLang="vi-VN" sz="3200" dirty="0">
                <a:latin typeface="Times New Roman" panose="02020603050405020304" pitchFamily="18" charset="0"/>
                <a:cs typeface="Times New Roman" panose="02020603050405020304" pitchFamily="18" charset="0"/>
              </a:rPr>
              <a:t>.</a:t>
            </a:r>
          </a:p>
          <a:p>
            <a:pPr algn="just">
              <a:lnSpc>
                <a:spcPct val="112000"/>
              </a:lnSpc>
              <a:buFont typeface="Wingdings" panose="05000000000000000000" pitchFamily="2" charset="2"/>
              <a:buChar char="Ø"/>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188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33E7-99DD-AA69-1E53-C1B56D10304B}"/>
              </a:ext>
            </a:extLst>
          </p:cNvPr>
          <p:cNvSpPr>
            <a:spLocks noGrp="1"/>
          </p:cNvSpPr>
          <p:nvPr>
            <p:ph type="title"/>
          </p:nvPr>
        </p:nvSpPr>
        <p:spPr>
          <a:xfrm>
            <a:off x="544286" y="370115"/>
            <a:ext cx="11125200" cy="979714"/>
          </a:xfrm>
        </p:spPr>
        <p:txBody>
          <a:bodyPr>
            <a:normAutofit fontScale="90000"/>
          </a:bodyPr>
          <a:lstStyle/>
          <a:p>
            <a:pPr algn="ctr"/>
            <a:r>
              <a:rPr lang="vi-VN" sz="4000" b="1" dirty="0">
                <a:solidFill>
                  <a:srgbClr val="C00000"/>
                </a:solidFill>
                <a:latin typeface="Times New Roman" panose="02020603050405020304" pitchFamily="18" charset="0"/>
                <a:cs typeface="Times New Roman" panose="02020603050405020304" pitchFamily="18" charset="0"/>
              </a:rPr>
              <a:t>Chính sách giáo dục và đào tạo (Điều 61 Hiến pháp 2013)</a:t>
            </a:r>
            <a:endParaRPr lang="en-GB"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CD6C26-681D-9043-E958-2DE06F7AB90A}"/>
              </a:ext>
            </a:extLst>
          </p:cNvPr>
          <p:cNvSpPr>
            <a:spLocks noGrp="1"/>
          </p:cNvSpPr>
          <p:nvPr>
            <p:ph idx="1"/>
          </p:nvPr>
        </p:nvSpPr>
        <p:spPr>
          <a:xfrm>
            <a:off x="359229" y="1567543"/>
            <a:ext cx="11125200" cy="4604657"/>
          </a:xfrm>
        </p:spPr>
        <p:txBody>
          <a:bodyPr>
            <a:normAutofit fontScale="92500"/>
          </a:bodyPr>
          <a:lstStyle/>
          <a:p>
            <a:pPr marL="914400" indent="-457200" algn="just">
              <a:lnSpc>
                <a:spcPct val="130000"/>
              </a:lnSpc>
              <a:buClrTx/>
              <a:buSzPct val="100000"/>
              <a:buFont typeface="Wingdings" panose="05000000000000000000" pitchFamily="2" charset="2"/>
              <a:buChar char="Ø"/>
              <a:defRPr/>
            </a:pPr>
            <a:r>
              <a:rPr lang="en-US" altLang="vi-VN" sz="3200" dirty="0" err="1">
                <a:latin typeface="Times New Roman" panose="02020603050405020304" pitchFamily="18" charset="0"/>
                <a:cs typeface="Times New Roman" panose="02020603050405020304" pitchFamily="18" charset="0"/>
              </a:rPr>
              <a:t>Phát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triển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giáo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dục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quốc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sách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hàng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đầu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nhằm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nâng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cao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trí</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triển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nguồn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lực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bồi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dưỡng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tài</a:t>
            </a:r>
            <a:r>
              <a:rPr lang="en-US" altLang="vi-VN" sz="3200" dirty="0">
                <a:latin typeface="Times New Roman" panose="02020603050405020304" pitchFamily="18" charset="0"/>
                <a:cs typeface="Times New Roman" panose="02020603050405020304" pitchFamily="18" charset="0"/>
              </a:rPr>
              <a:t>.</a:t>
            </a:r>
          </a:p>
          <a:p>
            <a:pPr marL="914400" indent="-457200" algn="just">
              <a:lnSpc>
                <a:spcPct val="130000"/>
              </a:lnSpc>
              <a:buClrTx/>
              <a:buSzPct val="100000"/>
              <a:buFont typeface="Wingdings" panose="05000000000000000000" pitchFamily="2" charset="2"/>
              <a:buChar char="Ø"/>
              <a:defRPr/>
            </a:pPr>
            <a:r>
              <a:rPr lang="en-US" altLang="vi-VN" sz="3200" dirty="0" err="1">
                <a:latin typeface="Times New Roman" panose="02020603050405020304" pitchFamily="18" charset="0"/>
                <a:cs typeface="Times New Roman" panose="02020603050405020304" pitchFamily="18" charset="0"/>
              </a:rPr>
              <a:t>Ưu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tiên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đầu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tư</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hút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các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nguồn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đầu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tư</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khác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cho</a:t>
            </a:r>
            <a:r>
              <a:rPr lang="en-US" altLang="vi-VN" sz="3200" dirty="0">
                <a:latin typeface="Times New Roman" panose="02020603050405020304" pitchFamily="18" charset="0"/>
                <a:cs typeface="Times New Roman" panose="02020603050405020304" pitchFamily="18" charset="0"/>
              </a:rPr>
              <a:t> GD; </a:t>
            </a:r>
            <a:r>
              <a:rPr lang="en-US" altLang="vi-VN" sz="3200" dirty="0" err="1">
                <a:latin typeface="Times New Roman" panose="02020603050405020304" pitchFamily="18" charset="0"/>
                <a:cs typeface="Times New Roman" panose="02020603050405020304" pitchFamily="18" charset="0"/>
              </a:rPr>
              <a:t>chăm</a:t>
            </a:r>
            <a:r>
              <a:rPr lang="en-US" altLang="vi-VN" sz="3200" dirty="0">
                <a:latin typeface="Times New Roman" panose="02020603050405020304" pitchFamily="18" charset="0"/>
                <a:cs typeface="Times New Roman" panose="02020603050405020304" pitchFamily="18" charset="0"/>
              </a:rPr>
              <a:t> lo GD </a:t>
            </a:r>
            <a:r>
              <a:rPr lang="en-US" altLang="vi-VN" sz="3200" dirty="0" err="1">
                <a:latin typeface="Times New Roman" panose="02020603050405020304" pitchFamily="18" charset="0"/>
                <a:cs typeface="Times New Roman" panose="02020603050405020304" pitchFamily="18" charset="0"/>
              </a:rPr>
              <a:t>mầm</a:t>
            </a:r>
            <a:r>
              <a:rPr lang="en-US" altLang="vi-VN" sz="3200" dirty="0">
                <a:latin typeface="Times New Roman" panose="02020603050405020304" pitchFamily="18" charset="0"/>
                <a:cs typeface="Times New Roman" panose="02020603050405020304" pitchFamily="18" charset="0"/>
              </a:rPr>
              <a:t> non; </a:t>
            </a:r>
            <a:r>
              <a:rPr lang="en-US" altLang="vi-VN" sz="3200" dirty="0" err="1">
                <a:latin typeface="Times New Roman" panose="02020603050405020304" pitchFamily="18" charset="0"/>
                <a:cs typeface="Times New Roman" panose="02020603050405020304" pitchFamily="18" charset="0"/>
              </a:rPr>
              <a:t>bảo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đảm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giáo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dục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tiểu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học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bắt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buộc</a:t>
            </a:r>
            <a:r>
              <a:rPr lang="vi-VN" altLang="vi-VN" sz="3200" dirty="0">
                <a:latin typeface="Times New Roman" panose="02020603050405020304" pitchFamily="18" charset="0"/>
                <a:cs typeface="Times New Roman" panose="02020603050405020304" pitchFamily="18" charset="0"/>
              </a:rPr>
              <a:t>.</a:t>
            </a:r>
          </a:p>
          <a:p>
            <a:pPr marL="914400" indent="-457200" algn="just">
              <a:lnSpc>
                <a:spcPct val="130000"/>
              </a:lnSpc>
              <a:buClrTx/>
              <a:buSzPct val="100000"/>
              <a:buFont typeface="Wingdings" panose="05000000000000000000" pitchFamily="2" charset="2"/>
              <a:buChar char="Ø"/>
              <a:defRPr/>
            </a:pPr>
            <a:r>
              <a:rPr lang="en-US" altLang="vi-VN" sz="3200" dirty="0" err="1">
                <a:latin typeface="Times New Roman" panose="02020603050405020304" pitchFamily="18" charset="0"/>
                <a:cs typeface="Times New Roman" panose="02020603050405020304" pitchFamily="18" charset="0"/>
              </a:rPr>
              <a:t>Ưu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tiên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triển</a:t>
            </a:r>
            <a:r>
              <a:rPr lang="en-US" altLang="vi-VN" sz="3200" dirty="0">
                <a:latin typeface="Times New Roman" panose="02020603050405020304" pitchFamily="18" charset="0"/>
                <a:cs typeface="Times New Roman" panose="02020603050405020304" pitchFamily="18" charset="0"/>
              </a:rPr>
              <a:t> GD ở </a:t>
            </a:r>
            <a:r>
              <a:rPr lang="en-US" altLang="vi-VN" sz="3200" dirty="0" err="1">
                <a:latin typeface="Times New Roman" panose="02020603050405020304" pitchFamily="18" charset="0"/>
                <a:cs typeface="Times New Roman" panose="02020603050405020304" pitchFamily="18" charset="0"/>
              </a:rPr>
              <a:t>miền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núi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hải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đảo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vùng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đồng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bào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tộc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thiểu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số</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vùng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có</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điều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kiện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kinh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tế</a:t>
            </a:r>
            <a:r>
              <a:rPr lang="en-US" altLang="vi-VN" sz="3200" dirty="0">
                <a:latin typeface="Times New Roman" panose="02020603050405020304" pitchFamily="18" charset="0"/>
                <a:cs typeface="Times New Roman" panose="02020603050405020304" pitchFamily="18" charset="0"/>
              </a:rPr>
              <a:t> - </a:t>
            </a:r>
            <a:r>
              <a:rPr lang="en-US" altLang="vi-VN" sz="3200" dirty="0" err="1">
                <a:latin typeface="Times New Roman" panose="02020603050405020304" pitchFamily="18" charset="0"/>
                <a:cs typeface="Times New Roman" panose="02020603050405020304" pitchFamily="18" charset="0"/>
              </a:rPr>
              <a:t>xã</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hội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đặc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biệt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khó</a:t>
            </a:r>
            <a:r>
              <a:rPr lang="en-US" altLang="vi-VN" sz="3200" dirty="0">
                <a:latin typeface="Times New Roman" panose="02020603050405020304" pitchFamily="18" charset="0"/>
                <a:cs typeface="Times New Roman" panose="02020603050405020304" pitchFamily="18" charset="0"/>
              </a:rPr>
              <a:t> </a:t>
            </a:r>
            <a:r>
              <a:rPr lang="vi-VN" altLang="vi-VN" sz="3200" dirty="0">
                <a:latin typeface="Times New Roman" panose="02020603050405020304" pitchFamily="18" charset="0"/>
                <a:cs typeface="Times New Roman" panose="02020603050405020304" pitchFamily="18" charset="0"/>
              </a:rPr>
              <a:t>khăn...</a:t>
            </a:r>
            <a:endParaRPr lang="en-US" altLang="vi-VN" sz="3200" dirty="0">
              <a:latin typeface="Times New Roman" panose="02020603050405020304" pitchFamily="18" charset="0"/>
              <a:cs typeface="Times New Roman" panose="02020603050405020304" pitchFamily="18" charset="0"/>
            </a:endParaRPr>
          </a:p>
          <a:p>
            <a:pPr marL="914400" indent="-457200" algn="just">
              <a:lnSpc>
                <a:spcPct val="130000"/>
              </a:lnSpc>
              <a:buClrTx/>
              <a:buSzPct val="100000"/>
              <a:buFont typeface="Wingdings" panose="05000000000000000000" pitchFamily="2" charset="2"/>
              <a:buChar char="Ø"/>
              <a:defRPr/>
            </a:pPr>
            <a:endParaRPr lang="en-US" alt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194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AC8A3-8965-E559-775C-999BC3E7B401}"/>
              </a:ext>
            </a:extLst>
          </p:cNvPr>
          <p:cNvSpPr>
            <a:spLocks noGrp="1"/>
          </p:cNvSpPr>
          <p:nvPr>
            <p:ph idx="1"/>
          </p:nvPr>
        </p:nvSpPr>
        <p:spPr>
          <a:xfrm>
            <a:off x="435429" y="424543"/>
            <a:ext cx="11234057" cy="5889171"/>
          </a:xfrm>
        </p:spPr>
        <p:txBody>
          <a:bodyPr>
            <a:noAutofit/>
          </a:bodyPr>
          <a:lstStyle/>
          <a:p>
            <a:pPr marL="457200" indent="-457200" algn="just">
              <a:lnSpc>
                <a:spcPct val="112000"/>
              </a:lnSpc>
              <a:buFontTx/>
              <a:buChar char="-"/>
            </a:pPr>
            <a:r>
              <a:rPr lang="vi-VN" sz="3400" b="1" dirty="0">
                <a:solidFill>
                  <a:srgbClr val="C00000"/>
                </a:solidFill>
                <a:latin typeface="Times New Roman" panose="02020603050405020304" pitchFamily="18" charset="0"/>
                <a:cs typeface="Times New Roman" panose="02020603050405020304" pitchFamily="18" charset="0"/>
              </a:rPr>
              <a:t>CHÍNH SÁCH KHOA HỌC CÔNG NGHỆ</a:t>
            </a:r>
            <a:endParaRPr lang="en-US" sz="3400" b="1" dirty="0">
              <a:solidFill>
                <a:srgbClr val="C00000"/>
              </a:solidFill>
              <a:latin typeface="Times New Roman" panose="02020603050405020304" pitchFamily="18" charset="0"/>
              <a:cs typeface="Times New Roman" panose="02020603050405020304" pitchFamily="18" charset="0"/>
            </a:endParaRPr>
          </a:p>
          <a:p>
            <a:pPr marL="0" indent="0" algn="just">
              <a:lnSpc>
                <a:spcPct val="112000"/>
              </a:lnSpc>
              <a:buNone/>
            </a:pPr>
            <a:r>
              <a:rPr lang="vi-VN" sz="3400" dirty="0">
                <a:latin typeface="Times New Roman" panose="02020603050405020304" pitchFamily="18" charset="0"/>
                <a:cs typeface="Times New Roman" panose="02020603050405020304" pitchFamily="18" charset="0"/>
              </a:rPr>
              <a:t>Phát triển khoa học và công nghệ là quốc sách hàng đầu, giữ vai trò then chốt trong sự nghiệp phát triển kinh tế - xã hội của đất nước.</a:t>
            </a:r>
            <a:endParaRPr lang="en-US" sz="3400" b="1" dirty="0">
              <a:latin typeface="Times New Roman" panose="02020603050405020304" pitchFamily="18" charset="0"/>
              <a:cs typeface="Times New Roman" panose="02020603050405020304" pitchFamily="18" charset="0"/>
            </a:endParaRPr>
          </a:p>
          <a:p>
            <a:pPr marL="457200" indent="-457200" algn="just">
              <a:lnSpc>
                <a:spcPct val="112000"/>
              </a:lnSpc>
              <a:buFontTx/>
              <a:buChar char="-"/>
            </a:pPr>
            <a:r>
              <a:rPr lang="vi-VN" sz="3400" b="1" dirty="0">
                <a:solidFill>
                  <a:srgbClr val="C00000"/>
                </a:solidFill>
                <a:latin typeface="Times New Roman" panose="02020603050405020304" pitchFamily="18" charset="0"/>
                <a:cs typeface="Times New Roman" panose="02020603050405020304" pitchFamily="18" charset="0"/>
              </a:rPr>
              <a:t>CHÍNH SÁCH VỀ MÔI TRƯỜNG</a:t>
            </a:r>
            <a:endParaRPr lang="en-US" sz="3400" b="1" dirty="0">
              <a:solidFill>
                <a:srgbClr val="C00000"/>
              </a:solidFill>
              <a:latin typeface="Times New Roman" panose="02020603050405020304" pitchFamily="18" charset="0"/>
              <a:cs typeface="Times New Roman" panose="02020603050405020304" pitchFamily="18" charset="0"/>
            </a:endParaRPr>
          </a:p>
          <a:p>
            <a:pPr marL="114300" indent="0" algn="just">
              <a:lnSpc>
                <a:spcPct val="112000"/>
              </a:lnSpc>
              <a:buNone/>
            </a:pPr>
            <a:r>
              <a:rPr lang="vi-VN" sz="3400" dirty="0">
                <a:latin typeface="Times New Roman" panose="02020603050405020304" pitchFamily="18" charset="0"/>
                <a:cs typeface="Times New Roman" panose="02020603050405020304" pitchFamily="18" charset="0"/>
              </a:rPr>
              <a:t>Nhà nước có chính sách bảo vệ môi trường; quản lý, sử dụng hiệu quả, bền vững các nguồn tài nguyên thiên nhiên; bảo tồn thiên nhiên, đa dạng sinh học; chủ động phòng, chống thiên tai, ứng phó với biến đổi khí hậu.</a:t>
            </a:r>
          </a:p>
        </p:txBody>
      </p:sp>
    </p:spTree>
    <p:extLst>
      <p:ext uri="{BB962C8B-B14F-4D97-AF65-F5344CB8AC3E}">
        <p14:creationId xmlns:p14="http://schemas.microsoft.com/office/powerpoint/2010/main" val="2584703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17884-4E76-7730-5A5A-7ABBAA0DE853}"/>
              </a:ext>
            </a:extLst>
          </p:cNvPr>
          <p:cNvSpPr>
            <a:spLocks noGrp="1"/>
          </p:cNvSpPr>
          <p:nvPr>
            <p:ph type="title"/>
          </p:nvPr>
        </p:nvSpPr>
        <p:spPr>
          <a:xfrm>
            <a:off x="1066800" y="280416"/>
            <a:ext cx="10058400" cy="644870"/>
          </a:xfrm>
        </p:spPr>
        <p:txBody>
          <a:bodyPr>
            <a:normAutofit/>
          </a:bodyPr>
          <a:lstStyle/>
          <a:p>
            <a:r>
              <a:rPr lang="vi-VN" sz="4000" b="1" dirty="0">
                <a:solidFill>
                  <a:schemeClr val="tx1"/>
                </a:solidFill>
                <a:latin typeface="Times New Roman" panose="02020603050405020304" pitchFamily="18" charset="0"/>
                <a:cs typeface="Times New Roman" panose="02020603050405020304" pitchFamily="18" charset="0"/>
              </a:rPr>
              <a:t>5. Bảo vệ Tổ quốc</a:t>
            </a:r>
            <a:endParaRPr lang="en-GB"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EDE803-1AA3-4A8C-D8BF-AB9926B3CEE2}"/>
              </a:ext>
            </a:extLst>
          </p:cNvPr>
          <p:cNvSpPr>
            <a:spLocks noGrp="1"/>
          </p:cNvSpPr>
          <p:nvPr>
            <p:ph idx="1"/>
          </p:nvPr>
        </p:nvSpPr>
        <p:spPr>
          <a:xfrm>
            <a:off x="522513" y="1099457"/>
            <a:ext cx="11038115" cy="5344886"/>
          </a:xfrm>
        </p:spPr>
        <p:txBody>
          <a:bodyPr>
            <a:normAutofit fontScale="92500" lnSpcReduction="10000"/>
          </a:bodyPr>
          <a:lstStyle/>
          <a:p>
            <a:pPr algn="just">
              <a:lnSpc>
                <a:spcPct val="140000"/>
              </a:lnSpc>
              <a:buFont typeface="Wingdings" panose="05000000000000000000" pitchFamily="2" charset="2"/>
              <a:buChar char="Ø"/>
            </a:pPr>
            <a:r>
              <a:rPr lang="vi-VN" sz="3200" dirty="0">
                <a:latin typeface="Times New Roman" panose="02020603050405020304" pitchFamily="18" charset="0"/>
                <a:cs typeface="Times New Roman" panose="02020603050405020304" pitchFamily="18" charset="0"/>
              </a:rPr>
              <a:t>Bảo vệ Tổ quốc Việt Nam xã hội chủ nghĩa là sự nghiệp của toàn dân.</a:t>
            </a:r>
          </a:p>
          <a:p>
            <a:pPr algn="just">
              <a:lnSpc>
                <a:spcPct val="140000"/>
              </a:lnSpc>
              <a:buFont typeface="Wingdings" panose="05000000000000000000" pitchFamily="2" charset="2"/>
              <a:buChar char="Ø"/>
            </a:pPr>
            <a:r>
              <a:rPr lang="vi-VN" sz="3200" dirty="0">
                <a:latin typeface="Times New Roman" panose="02020603050405020304" pitchFamily="18" charset="0"/>
                <a:cs typeface="Times New Roman" panose="02020603050405020304" pitchFamily="18" charset="0"/>
              </a:rPr>
              <a:t>Nhà nước củng cố và tăng cường nền quốc phòng toàn dân và an ninh nhân dân mà nòng cốt là lực lượng vũ trang nhân dân; phát huy sức mạnh tổng hợp của đất nước để bảo vệ vững chắc Tổ quốc, góp phần bảo vệ hòa bình ở khu vực và trên thế giới.</a:t>
            </a:r>
          </a:p>
          <a:p>
            <a:pPr algn="just">
              <a:lnSpc>
                <a:spcPct val="140000"/>
              </a:lnSpc>
              <a:buFont typeface="Wingdings" panose="05000000000000000000" pitchFamily="2" charset="2"/>
              <a:buChar char="Ø"/>
            </a:pPr>
            <a:r>
              <a:rPr lang="vi-VN" sz="3200" dirty="0">
                <a:latin typeface="Times New Roman" panose="02020603050405020304" pitchFamily="18" charset="0"/>
                <a:cs typeface="Times New Roman" panose="02020603050405020304" pitchFamily="18" charset="0"/>
              </a:rPr>
              <a:t>Cơ quan, tổ chức, công dân phải thực hiện đầy đủ nhiệm vụ quốc phòng và an ninh. </a:t>
            </a:r>
          </a:p>
          <a:p>
            <a:pPr>
              <a:lnSpc>
                <a:spcPct val="140000"/>
              </a:lnSpc>
              <a:buFont typeface="Wingdings" panose="05000000000000000000" pitchFamily="2" charset="2"/>
              <a:buChar char="Ø"/>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860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54FD-9DCF-2C44-3E00-26E5B598F66A}"/>
              </a:ext>
            </a:extLst>
          </p:cNvPr>
          <p:cNvSpPr>
            <a:spLocks noGrp="1"/>
          </p:cNvSpPr>
          <p:nvPr>
            <p:ph type="title"/>
          </p:nvPr>
        </p:nvSpPr>
        <p:spPr>
          <a:xfrm>
            <a:off x="1069848" y="152401"/>
            <a:ext cx="10058400" cy="838200"/>
          </a:xfrm>
        </p:spPr>
        <p:txBody>
          <a:bodyPr>
            <a:normAutofit/>
          </a:bodyPr>
          <a:lstStyle/>
          <a:p>
            <a:r>
              <a:rPr lang="vi-VN" sz="3600" b="1" dirty="0">
                <a:solidFill>
                  <a:schemeClr val="tx1"/>
                </a:solidFill>
                <a:latin typeface="Times New Roman" panose="02020603050405020304" pitchFamily="18" charset="0"/>
                <a:cs typeface="Times New Roman" panose="02020603050405020304" pitchFamily="18" charset="0"/>
              </a:rPr>
              <a:t>6. Tổ chức bộ máy nhà nước</a:t>
            </a:r>
            <a:endParaRPr lang="en-GB"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ED1F01-B7CB-FAE0-7D4E-A2C811E5D73B}"/>
              </a:ext>
            </a:extLst>
          </p:cNvPr>
          <p:cNvSpPr>
            <a:spLocks noGrp="1"/>
          </p:cNvSpPr>
          <p:nvPr>
            <p:ph idx="1"/>
          </p:nvPr>
        </p:nvSpPr>
        <p:spPr>
          <a:xfrm>
            <a:off x="631371" y="1099457"/>
            <a:ext cx="11038115" cy="5072744"/>
          </a:xfrm>
          <a:solidFill>
            <a:schemeClr val="accent1">
              <a:lumMod val="20000"/>
              <a:lumOff val="80000"/>
            </a:schemeClr>
          </a:solidFill>
        </p:spPr>
        <p:txBody>
          <a:bodyPr>
            <a:normAutofit/>
          </a:bodyPr>
          <a:lstStyle/>
          <a:p>
            <a:pPr marL="0" indent="0" algn="just">
              <a:lnSpc>
                <a:spcPct val="150000"/>
              </a:lnSpc>
              <a:buNone/>
            </a:pPr>
            <a:r>
              <a:rPr lang="en-US" altLang="vi-VN" sz="3400" dirty="0" err="1">
                <a:latin typeface="Times New Roman" panose="02020603050405020304" pitchFamily="18" charset="0"/>
                <a:cs typeface="Times New Roman" panose="02020603050405020304" pitchFamily="18" charset="0"/>
              </a:rPr>
              <a:t>Bộ</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máy</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nước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một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tổng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thể</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hệ</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thống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các</a:t>
            </a:r>
            <a:r>
              <a:rPr lang="en-US" altLang="vi-VN" sz="3400" dirty="0">
                <a:latin typeface="Times New Roman" panose="02020603050405020304" pitchFamily="18" charset="0"/>
                <a:cs typeface="Times New Roman" panose="02020603050405020304" pitchFamily="18" charset="0"/>
              </a:rPr>
              <a:t> </a:t>
            </a:r>
            <a:r>
              <a:rPr lang="vi-VN" altLang="vi-VN" sz="3400" dirty="0">
                <a:latin typeface="Times New Roman" panose="02020603050405020304" pitchFamily="18" charset="0"/>
                <a:cs typeface="Times New Roman" panose="02020603050405020304" pitchFamily="18" charset="0"/>
              </a:rPr>
              <a:t>Cơ quan nhà nước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có</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tính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chất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vị</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trí</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chức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năng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nhiệm</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vụ</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quyền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hạn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khác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nhau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nhưng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có</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quan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hệ</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mật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thiết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với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nhau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tạo</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thành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một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thể</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thống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nhất</a:t>
            </a:r>
            <a:r>
              <a:rPr lang="vi-VN"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được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tổ</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chức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hoạt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động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theo</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những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nguyên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tắc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thống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nhất</a:t>
            </a:r>
            <a:r>
              <a:rPr lang="en-US" altLang="vi-VN" sz="3400" dirty="0">
                <a:latin typeface="Times New Roman" panose="02020603050405020304" pitchFamily="18" charset="0"/>
                <a:cs typeface="Times New Roman" panose="02020603050405020304" pitchFamily="18" charset="0"/>
              </a:rPr>
              <a:t>, qua </a:t>
            </a:r>
            <a:r>
              <a:rPr lang="en-US" altLang="vi-VN" sz="3400" dirty="0" err="1">
                <a:latin typeface="Times New Roman" panose="02020603050405020304" pitchFamily="18" charset="0"/>
                <a:cs typeface="Times New Roman" panose="02020603050405020304" pitchFamily="18" charset="0"/>
              </a:rPr>
              <a:t>đó</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thực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hiện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các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chức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năng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cơ</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bản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nước</a:t>
            </a:r>
            <a:r>
              <a:rPr lang="en-US" altLang="vi-VN" sz="3400" dirty="0">
                <a:latin typeface="Times New Roman" panose="02020603050405020304" pitchFamily="18" charset="0"/>
                <a:cs typeface="Times New Roman" panose="02020603050405020304" pitchFamily="18" charset="0"/>
              </a:rPr>
              <a:t>.</a:t>
            </a:r>
          </a:p>
          <a:p>
            <a:pPr marL="0" indent="0" algn="just">
              <a:lnSpc>
                <a:spcPct val="150000"/>
              </a:lnSpc>
              <a:buNone/>
            </a:pPr>
            <a:endParaRPr lang="en-GB"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4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5779-05F8-1C2A-7997-A3356EAF1393}"/>
              </a:ext>
            </a:extLst>
          </p:cNvPr>
          <p:cNvSpPr>
            <a:spLocks noGrp="1"/>
          </p:cNvSpPr>
          <p:nvPr>
            <p:ph type="title"/>
          </p:nvPr>
        </p:nvSpPr>
        <p:spPr>
          <a:xfrm>
            <a:off x="843280" y="243840"/>
            <a:ext cx="10708640" cy="1209040"/>
          </a:xfrm>
        </p:spPr>
        <p:txBody>
          <a:bodyPr>
            <a:normAutofit/>
          </a:bodyPr>
          <a:lstStyle/>
          <a:p>
            <a:pPr algn="ctr"/>
            <a:r>
              <a:rPr lang="vi-VN" sz="4000" b="1" dirty="0">
                <a:solidFill>
                  <a:schemeClr val="tx1"/>
                </a:solidFill>
                <a:latin typeface="Times New Roman" panose="02020603050405020304" pitchFamily="18" charset="0"/>
                <a:cs typeface="Times New Roman" panose="02020603050405020304" pitchFamily="18" charset="0"/>
              </a:rPr>
              <a:t>CHỦ ĐỀ 3: LUẬT NHÀ NƯỚC</a:t>
            </a:r>
            <a:br>
              <a:rPr lang="vi-VN" sz="4000" b="1" dirty="0">
                <a:solidFill>
                  <a:schemeClr val="tx1"/>
                </a:solidFill>
                <a:latin typeface="Times New Roman" panose="02020603050405020304" pitchFamily="18" charset="0"/>
                <a:cs typeface="Times New Roman" panose="02020603050405020304" pitchFamily="18" charset="0"/>
              </a:rPr>
            </a:br>
            <a:r>
              <a:rPr lang="vi-VN" sz="4000" b="1" dirty="0">
                <a:solidFill>
                  <a:schemeClr val="tx1"/>
                </a:solidFill>
                <a:latin typeface="Times New Roman" panose="02020603050405020304" pitchFamily="18" charset="0"/>
                <a:cs typeface="Times New Roman" panose="02020603050405020304" pitchFamily="18" charset="0"/>
              </a:rPr>
              <a:t>(LUẬT HIẾN PHÁP)</a:t>
            </a:r>
            <a:endParaRPr lang="en-GB" sz="40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0C4FF7C-DEE9-2DE7-5E7E-85C99A49C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280" y="1605280"/>
            <a:ext cx="10708640" cy="4566920"/>
          </a:xfrm>
        </p:spPr>
      </p:pic>
    </p:spTree>
    <p:extLst>
      <p:ext uri="{BB962C8B-B14F-4D97-AF65-F5344CB8AC3E}">
        <p14:creationId xmlns:p14="http://schemas.microsoft.com/office/powerpoint/2010/main" val="2783868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4856074-1D9D-40DE-B896-3949EECEEC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0012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3DF3-0FDB-8544-C2E8-1D9C4A55CD38}"/>
              </a:ext>
            </a:extLst>
          </p:cNvPr>
          <p:cNvSpPr>
            <a:spLocks noGrp="1"/>
          </p:cNvSpPr>
          <p:nvPr>
            <p:ph type="title"/>
          </p:nvPr>
        </p:nvSpPr>
        <p:spPr>
          <a:xfrm>
            <a:off x="1066800" y="130629"/>
            <a:ext cx="10058400" cy="620485"/>
          </a:xfrm>
          <a:solidFill>
            <a:schemeClr val="accent1">
              <a:lumMod val="20000"/>
              <a:lumOff val="80000"/>
            </a:schemeClr>
          </a:solidFill>
        </p:spPr>
        <p:txBody>
          <a:bodyPr>
            <a:normAutofit/>
          </a:bodyPr>
          <a:lstStyle/>
          <a:p>
            <a:pPr algn="ctr"/>
            <a:r>
              <a:rPr lang="vi-VN" sz="3600" b="1" dirty="0">
                <a:solidFill>
                  <a:srgbClr val="C00000"/>
                </a:solidFill>
                <a:latin typeface="Times New Roman" panose="02020603050405020304" pitchFamily="18" charset="0"/>
                <a:cs typeface="Times New Roman" panose="02020603050405020304" pitchFamily="18" charset="0"/>
              </a:rPr>
              <a:t>QUỐC HỘI</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7ACF78-9D15-8BF0-E329-C7B0035FDC55}"/>
              </a:ext>
            </a:extLst>
          </p:cNvPr>
          <p:cNvSpPr>
            <a:spLocks noGrp="1"/>
          </p:cNvSpPr>
          <p:nvPr>
            <p:ph idx="1"/>
          </p:nvPr>
        </p:nvSpPr>
        <p:spPr>
          <a:xfrm>
            <a:off x="304800" y="892629"/>
            <a:ext cx="11549743" cy="5606142"/>
          </a:xfrm>
        </p:spPr>
        <p:txBody>
          <a:bodyPr>
            <a:noAutofit/>
          </a:bodyPr>
          <a:lstStyle/>
          <a:p>
            <a:pPr marL="0" indent="457200" algn="just">
              <a:lnSpc>
                <a:spcPct val="100000"/>
              </a:lnSpc>
              <a:buFont typeface="Wingdings" panose="05000000000000000000" pitchFamily="2" charset="2"/>
              <a:buNone/>
              <a:defRPr/>
            </a:pPr>
            <a:r>
              <a:rPr lang="en-US" sz="3000" b="1" i="1" dirty="0" err="1">
                <a:latin typeface="Times New Roman" panose="02020603050405020304" pitchFamily="18" charset="0"/>
                <a:cs typeface="Times New Roman" panose="02020603050405020304" pitchFamily="18" charset="0"/>
              </a:rPr>
              <a:t>Cơ</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cấu</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tổ</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chức</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của</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Quốc</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Hội</a:t>
            </a:r>
            <a:r>
              <a:rPr lang="en-US" sz="3000" b="1" i="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Quốc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Hội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nước</a:t>
            </a:r>
            <a:r>
              <a:rPr lang="en-US" sz="3000" dirty="0">
                <a:latin typeface="Times New Roman" panose="02020603050405020304" pitchFamily="18" charset="0"/>
                <a:cs typeface="Times New Roman" panose="02020603050405020304" pitchFamily="18" charset="0"/>
              </a:rPr>
              <a:t> ta </a:t>
            </a:r>
            <a:r>
              <a:rPr lang="en-US" sz="3000" dirty="0" err="1">
                <a:latin typeface="Times New Roman" panose="02020603050405020304" pitchFamily="18" charset="0"/>
                <a:cs typeface="Times New Roman" panose="02020603050405020304" pitchFamily="18" charset="0"/>
              </a:rPr>
              <a:t>gồm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p>
          <a:p>
            <a:pPr algn="just">
              <a:lnSpc>
                <a:spcPct val="100000"/>
              </a:lnSpc>
              <a:buFontTx/>
              <a:buNone/>
              <a:defRPr/>
            </a:pP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Ủy</a:t>
            </a:r>
            <a:r>
              <a:rPr lang="en-US" sz="3000" dirty="0">
                <a:latin typeface="Times New Roman" panose="02020603050405020304" pitchFamily="18" charset="0"/>
                <a:cs typeface="Times New Roman" panose="02020603050405020304" pitchFamily="18" charset="0"/>
              </a:rPr>
              <a:t> ban </a:t>
            </a:r>
            <a:r>
              <a:rPr lang="en-US" sz="3000" dirty="0" err="1">
                <a:latin typeface="Times New Roman" panose="02020603050405020304" pitchFamily="18" charset="0"/>
                <a:cs typeface="Times New Roman" panose="02020603050405020304" pitchFamily="18" charset="0"/>
              </a:rPr>
              <a:t>thường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Quốc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Hội</a:t>
            </a:r>
            <a:r>
              <a:rPr lang="en-US" sz="3000" dirty="0">
                <a:latin typeface="Times New Roman" panose="02020603050405020304" pitchFamily="18" charset="0"/>
                <a:cs typeface="Times New Roman" panose="02020603050405020304" pitchFamily="18" charset="0"/>
              </a:rPr>
              <a:t>;</a:t>
            </a:r>
          </a:p>
          <a:p>
            <a:pPr algn="just">
              <a:lnSpc>
                <a:spcPct val="100000"/>
              </a:lnSpc>
              <a:buFontTx/>
              <a:buNone/>
              <a:defRPr/>
            </a:pP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Hội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đồng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tộc</a:t>
            </a:r>
            <a:r>
              <a:rPr lang="en-US" sz="3000" dirty="0">
                <a:latin typeface="Times New Roman" panose="02020603050405020304" pitchFamily="18" charset="0"/>
                <a:cs typeface="Times New Roman" panose="02020603050405020304" pitchFamily="18" charset="0"/>
              </a:rPr>
              <a:t>;</a:t>
            </a:r>
          </a:p>
          <a:p>
            <a:pPr algn="just">
              <a:lnSpc>
                <a:spcPct val="100000"/>
              </a:lnSpc>
              <a:buFontTx/>
              <a:buNone/>
              <a:defRPr/>
            </a:pP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ủy</a:t>
            </a:r>
            <a:r>
              <a:rPr lang="en-US" sz="3000" dirty="0">
                <a:latin typeface="Times New Roman" panose="02020603050405020304" pitchFamily="18" charset="0"/>
                <a:cs typeface="Times New Roman" panose="02020603050405020304" pitchFamily="18" charset="0"/>
              </a:rPr>
              <a:t> ban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Quốc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Hội</a:t>
            </a:r>
            <a:r>
              <a:rPr lang="en-US" sz="3000" dirty="0">
                <a:latin typeface="Times New Roman" panose="02020603050405020304" pitchFamily="18" charset="0"/>
                <a:cs typeface="Times New Roman" panose="02020603050405020304" pitchFamily="18" charset="0"/>
              </a:rPr>
              <a:t>.</a:t>
            </a:r>
            <a:endParaRPr lang="vi-VN" sz="3000" dirty="0">
              <a:latin typeface="Times New Roman" panose="02020603050405020304" pitchFamily="18" charset="0"/>
              <a:cs typeface="Times New Roman" panose="02020603050405020304" pitchFamily="18" charset="0"/>
            </a:endParaRPr>
          </a:p>
          <a:p>
            <a:pPr algn="just">
              <a:lnSpc>
                <a:spcPct val="100000"/>
              </a:lnSpc>
            </a:pPr>
            <a:r>
              <a:rPr lang="en-US" altLang="vi-VN" sz="3000" b="1" dirty="0" err="1">
                <a:latin typeface="Times New Roman" panose="02020603050405020304" pitchFamily="18" charset="0"/>
                <a:cs typeface="Times New Roman" panose="02020603050405020304" pitchFamily="18" charset="0"/>
              </a:rPr>
              <a:t>Vị</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trí</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pháp</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lý</a:t>
            </a:r>
            <a:r>
              <a:rPr lang="en-US" altLang="vi-VN" sz="3000" b="1"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Quốc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hội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cơ</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quan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đại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biểu</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cao</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nhất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Nhân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dân</a:t>
            </a:r>
            <a:r>
              <a:rPr lang="en-US" altLang="vi-VN" sz="3000"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cơ</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quan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quyền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lực</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nhà</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nước</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cao</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nhất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nước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Cộng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hòa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xã</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hội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chủ</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nghĩa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Việt</a:t>
            </a:r>
            <a:r>
              <a:rPr lang="en-US" altLang="vi-VN" sz="3000" dirty="0">
                <a:latin typeface="Times New Roman" panose="02020603050405020304" pitchFamily="18" charset="0"/>
                <a:cs typeface="Times New Roman" panose="02020603050405020304" pitchFamily="18" charset="0"/>
              </a:rPr>
              <a:t> Nam.</a:t>
            </a:r>
          </a:p>
          <a:p>
            <a:pPr algn="just">
              <a:lnSpc>
                <a:spcPct val="100000"/>
              </a:lnSpc>
            </a:pPr>
            <a:r>
              <a:rPr lang="en-US" altLang="vi-VN" sz="3000" b="1" dirty="0" err="1">
                <a:latin typeface="Times New Roman" panose="02020603050405020304" pitchFamily="18" charset="0"/>
                <a:cs typeface="Times New Roman" panose="02020603050405020304" pitchFamily="18" charset="0"/>
              </a:rPr>
              <a:t>Chức</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năng</a:t>
            </a:r>
            <a:r>
              <a:rPr lang="en-US" altLang="vi-VN" sz="3000" b="1"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Quốc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hội</a:t>
            </a:r>
            <a:r>
              <a:rPr lang="en-US" altLang="vi-VN" sz="3000"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thực</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hiện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quyền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lập</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hiến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quyền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lập</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pháp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quyết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định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các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vấn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đề</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quan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trọng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đất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nước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và</a:t>
            </a:r>
            <a:r>
              <a:rPr lang="en-US" altLang="vi-VN" sz="3000"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giám</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sát</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tối</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cao</a:t>
            </a:r>
            <a:r>
              <a:rPr lang="en-US" altLang="vi-VN" sz="3000" b="1"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đối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với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hoạt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động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nước</a:t>
            </a:r>
            <a:r>
              <a:rPr lang="en-US" altLang="vi-VN" sz="3000" dirty="0">
                <a:latin typeface="Times New Roman" panose="02020603050405020304" pitchFamily="18" charset="0"/>
                <a:cs typeface="Times New Roman" panose="02020603050405020304" pitchFamily="18" charset="0"/>
              </a:rPr>
              <a:t>.</a:t>
            </a:r>
          </a:p>
          <a:p>
            <a:pPr algn="just">
              <a:lnSpc>
                <a:spcPct val="100000"/>
              </a:lnSpc>
              <a:buFontTx/>
              <a:buNone/>
              <a:defRPr/>
            </a:pPr>
            <a:endParaRPr lang="en-US" sz="3000" dirty="0">
              <a:latin typeface="Times New Roman" panose="02020603050405020304" pitchFamily="18" charset="0"/>
              <a:cs typeface="Times New Roman" panose="02020603050405020304" pitchFamily="18" charset="0"/>
            </a:endParaRPr>
          </a:p>
          <a:p>
            <a:pPr marL="0" indent="0" algn="just">
              <a:lnSpc>
                <a:spcPct val="100000"/>
              </a:lnSpc>
              <a:buNone/>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158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EC6A-EF6B-BC73-6D2B-78B3A3711181}"/>
              </a:ext>
            </a:extLst>
          </p:cNvPr>
          <p:cNvSpPr>
            <a:spLocks noGrp="1"/>
          </p:cNvSpPr>
          <p:nvPr>
            <p:ph type="title"/>
          </p:nvPr>
        </p:nvSpPr>
        <p:spPr>
          <a:xfrm>
            <a:off x="1066800" y="266916"/>
            <a:ext cx="10058400" cy="886969"/>
          </a:xfrm>
          <a:solidFill>
            <a:schemeClr val="accent1">
              <a:lumMod val="20000"/>
              <a:lumOff val="80000"/>
            </a:schemeClr>
          </a:solidFill>
        </p:spPr>
        <p:txBody>
          <a:bodyPr>
            <a:normAutofit/>
          </a:bodyPr>
          <a:lstStyle/>
          <a:p>
            <a:pPr algn="ctr"/>
            <a:r>
              <a:rPr lang="vi-VN" sz="3600" b="1" dirty="0">
                <a:solidFill>
                  <a:srgbClr val="C00000"/>
                </a:solidFill>
                <a:latin typeface="Times New Roman" panose="02020603050405020304" pitchFamily="18" charset="0"/>
                <a:cs typeface="Times New Roman" panose="02020603050405020304" pitchFamily="18" charset="0"/>
              </a:rPr>
              <a:t>Chủ tịch nước</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62526E-888B-6C4F-A56E-80E8405ECBC9}"/>
              </a:ext>
            </a:extLst>
          </p:cNvPr>
          <p:cNvSpPr>
            <a:spLocks noGrp="1"/>
          </p:cNvSpPr>
          <p:nvPr>
            <p:ph idx="1"/>
          </p:nvPr>
        </p:nvSpPr>
        <p:spPr>
          <a:xfrm>
            <a:off x="500743" y="1349828"/>
            <a:ext cx="11321143" cy="4691743"/>
          </a:xfrm>
        </p:spPr>
        <p:txBody>
          <a:bodyPr>
            <a:normAutofit/>
          </a:bodyPr>
          <a:lstStyle/>
          <a:p>
            <a:pPr algn="just">
              <a:lnSpc>
                <a:spcPct val="150000"/>
              </a:lnSpc>
              <a:spcBef>
                <a:spcPts val="600"/>
              </a:spcBef>
              <a:spcAft>
                <a:spcPts val="600"/>
              </a:spcAft>
              <a:buFont typeface="Wingdings" panose="05000000000000000000" pitchFamily="2" charset="2"/>
              <a:buChar char="v"/>
            </a:pPr>
            <a:r>
              <a:rPr lang="en-US" altLang="vi-VN" sz="3400" dirty="0" err="1">
                <a:latin typeface="Times New Roman" panose="02020603050405020304" pitchFamily="18" charset="0"/>
                <a:cs typeface="Times New Roman" panose="02020603050405020304" pitchFamily="18" charset="0"/>
              </a:rPr>
              <a:t>Là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người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đứng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đầu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nước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thay</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mặt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nước</a:t>
            </a:r>
            <a:r>
              <a:rPr lang="en-US" altLang="vi-VN" sz="3400" dirty="0">
                <a:latin typeface="Times New Roman" panose="02020603050405020304" pitchFamily="18" charset="0"/>
                <a:cs typeface="Times New Roman" panose="02020603050405020304" pitchFamily="18" charset="0"/>
              </a:rPr>
              <a:t> CHXHCNVN </a:t>
            </a:r>
            <a:r>
              <a:rPr lang="en-US" altLang="vi-VN" sz="3400" dirty="0" err="1">
                <a:latin typeface="Times New Roman" panose="02020603050405020304" pitchFamily="18" charset="0"/>
                <a:cs typeface="Times New Roman" panose="02020603050405020304" pitchFamily="18" charset="0"/>
              </a:rPr>
              <a:t>về</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đối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nội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đối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ngoại</a:t>
            </a:r>
            <a:r>
              <a:rPr lang="en-US" altLang="vi-VN" sz="3400" dirty="0">
                <a:latin typeface="Times New Roman" panose="02020603050405020304" pitchFamily="18" charset="0"/>
                <a:cs typeface="Times New Roman" panose="02020603050405020304" pitchFamily="18" charset="0"/>
              </a:rPr>
              <a:t>.</a:t>
            </a:r>
          </a:p>
          <a:p>
            <a:pPr algn="just">
              <a:lnSpc>
                <a:spcPct val="150000"/>
              </a:lnSpc>
              <a:spcBef>
                <a:spcPts val="600"/>
              </a:spcBef>
              <a:spcAft>
                <a:spcPts val="600"/>
              </a:spcAft>
              <a:buFont typeface="Wingdings" panose="05000000000000000000" pitchFamily="2" charset="2"/>
              <a:buChar char="v"/>
            </a:pPr>
            <a:r>
              <a:rPr lang="en-US" altLang="vi-VN" sz="3400" dirty="0">
                <a:latin typeface="Times New Roman" panose="02020603050405020304" pitchFamily="18" charset="0"/>
                <a:cs typeface="Times New Roman" panose="02020603050405020304" pitchFamily="18" charset="0"/>
              </a:rPr>
              <a:t>Do </a:t>
            </a:r>
            <a:r>
              <a:rPr lang="en-US" altLang="vi-VN" sz="3400" dirty="0" err="1">
                <a:latin typeface="Times New Roman" panose="02020603050405020304" pitchFamily="18" charset="0"/>
                <a:cs typeface="Times New Roman" panose="02020603050405020304" pitchFamily="18" charset="0"/>
              </a:rPr>
              <a:t>Quốc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hội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bầu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trong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số</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đại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biểu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Quốc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hội</a:t>
            </a:r>
            <a:r>
              <a:rPr lang="en-US" altLang="vi-VN" sz="3400" dirty="0">
                <a:latin typeface="Times New Roman" panose="02020603050405020304" pitchFamily="18" charset="0"/>
                <a:cs typeface="Times New Roman" panose="02020603050405020304" pitchFamily="18" charset="0"/>
              </a:rPr>
              <a:t>.</a:t>
            </a:r>
          </a:p>
          <a:p>
            <a:pPr algn="just">
              <a:lnSpc>
                <a:spcPct val="150000"/>
              </a:lnSpc>
              <a:spcBef>
                <a:spcPts val="600"/>
              </a:spcBef>
              <a:spcAft>
                <a:spcPts val="600"/>
              </a:spcAft>
              <a:buFont typeface="Wingdings" panose="05000000000000000000" pitchFamily="2" charset="2"/>
              <a:buChar char="v"/>
            </a:pPr>
            <a:r>
              <a:rPr lang="en-US" altLang="vi-VN" sz="3400" dirty="0" err="1">
                <a:latin typeface="Times New Roman" panose="02020603050405020304" pitchFamily="18" charset="0"/>
                <a:cs typeface="Times New Roman" panose="02020603050405020304" pitchFamily="18" charset="0"/>
              </a:rPr>
              <a:t>Chịu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trách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nhiệm</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báo</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cáo</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công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tác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trước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Quốc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hội</a:t>
            </a:r>
            <a:r>
              <a:rPr lang="en-US" altLang="vi-VN" sz="3400" dirty="0">
                <a:latin typeface="Times New Roman" panose="02020603050405020304" pitchFamily="18" charset="0"/>
                <a:cs typeface="Times New Roman" panose="02020603050405020304" pitchFamily="18" charset="0"/>
              </a:rPr>
              <a:t>.</a:t>
            </a:r>
          </a:p>
          <a:p>
            <a:pPr algn="just">
              <a:lnSpc>
                <a:spcPct val="150000"/>
              </a:lnSpc>
              <a:spcBef>
                <a:spcPts val="600"/>
              </a:spcBef>
              <a:spcAft>
                <a:spcPts val="600"/>
              </a:spcAft>
              <a:buFont typeface="Wingdings" panose="05000000000000000000" pitchFamily="2" charset="2"/>
              <a:buChar char="v"/>
            </a:pPr>
            <a:r>
              <a:rPr lang="en-US" altLang="vi-VN" sz="3400" dirty="0" err="1">
                <a:latin typeface="Times New Roman" panose="02020603050405020304" pitchFamily="18" charset="0"/>
                <a:cs typeface="Times New Roman" panose="02020603050405020304" pitchFamily="18" charset="0"/>
              </a:rPr>
              <a:t>Nhiệm</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kỳ</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Chủ</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tịch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nước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theo</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nhiệm</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kỳ</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Quốc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hội</a:t>
            </a:r>
            <a:r>
              <a:rPr lang="en-US" altLang="vi-VN" sz="3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95255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4BEC-C312-1477-88F7-FD84A8332B1E}"/>
              </a:ext>
            </a:extLst>
          </p:cNvPr>
          <p:cNvSpPr>
            <a:spLocks noGrp="1"/>
          </p:cNvSpPr>
          <p:nvPr>
            <p:ph type="title"/>
          </p:nvPr>
        </p:nvSpPr>
        <p:spPr>
          <a:xfrm>
            <a:off x="1066800" y="340287"/>
            <a:ext cx="10058400" cy="691025"/>
          </a:xfrm>
          <a:solidFill>
            <a:schemeClr val="accent1">
              <a:lumMod val="20000"/>
              <a:lumOff val="80000"/>
            </a:schemeClr>
          </a:solidFill>
        </p:spPr>
        <p:txBody>
          <a:bodyPr>
            <a:normAutofit/>
          </a:bodyPr>
          <a:lstStyle/>
          <a:p>
            <a:pPr algn="ctr"/>
            <a:r>
              <a:rPr lang="vi-VN" sz="3600" b="1" dirty="0">
                <a:solidFill>
                  <a:srgbClr val="C00000"/>
                </a:solidFill>
                <a:latin typeface="Times New Roman" panose="02020603050405020304" pitchFamily="18" charset="0"/>
                <a:cs typeface="Times New Roman" panose="02020603050405020304" pitchFamily="18" charset="0"/>
              </a:rPr>
              <a:t>CHÍNH PHỦ</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8868CD-AE87-5B75-1561-DAF37BABA69E}"/>
              </a:ext>
            </a:extLst>
          </p:cNvPr>
          <p:cNvSpPr>
            <a:spLocks noGrp="1"/>
          </p:cNvSpPr>
          <p:nvPr>
            <p:ph idx="1"/>
          </p:nvPr>
        </p:nvSpPr>
        <p:spPr>
          <a:xfrm>
            <a:off x="402771" y="1393371"/>
            <a:ext cx="11549743" cy="5040086"/>
          </a:xfrm>
        </p:spPr>
        <p:txBody>
          <a:bodyPr>
            <a:normAutofit/>
          </a:bodyPr>
          <a:lstStyle/>
          <a:p>
            <a:pPr algn="just">
              <a:lnSpc>
                <a:spcPct val="100000"/>
              </a:lnSpc>
              <a:buFont typeface="Wingdings" panose="05000000000000000000" pitchFamily="2" charset="2"/>
              <a:buChar char="v"/>
            </a:pP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cơ</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quan</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hành</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chính</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nhà</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nước</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cao</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nhất</a:t>
            </a:r>
            <a:r>
              <a:rPr lang="en-US" altLang="vi-VN" sz="3200" b="1"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nước</a:t>
            </a:r>
            <a:r>
              <a:rPr lang="en-US" altLang="vi-VN" sz="3200" dirty="0">
                <a:latin typeface="Times New Roman" panose="02020603050405020304" pitchFamily="18" charset="0"/>
                <a:cs typeface="Times New Roman" panose="02020603050405020304" pitchFamily="18" charset="0"/>
              </a:rPr>
              <a:t> CHXHCNVN, </a:t>
            </a:r>
            <a:r>
              <a:rPr lang="en-US" altLang="vi-VN" sz="3200" b="1" dirty="0" err="1">
                <a:latin typeface="Times New Roman" panose="02020603050405020304" pitchFamily="18" charset="0"/>
                <a:cs typeface="Times New Roman" panose="02020603050405020304" pitchFamily="18" charset="0"/>
              </a:rPr>
              <a:t>thực</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hiện</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quyền</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hành</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cơ</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quan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chấp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hành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Quốc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hội</a:t>
            </a:r>
            <a:r>
              <a:rPr lang="en-US" altLang="vi-VN" sz="3200" dirty="0">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v"/>
            </a:pPr>
            <a:r>
              <a:rPr lang="en-US" altLang="vi-VN" sz="3200" dirty="0" err="1">
                <a:latin typeface="Times New Roman" panose="02020603050405020304" pitchFamily="18" charset="0"/>
                <a:cs typeface="Times New Roman" panose="02020603050405020304" pitchFamily="18" charset="0"/>
              </a:rPr>
              <a:t>Gồm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Thủ</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tướng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Chính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phủ</a:t>
            </a:r>
            <a:r>
              <a:rPr lang="en-US" altLang="vi-VN" sz="3200" dirty="0">
                <a:latin typeface="Times New Roman" panose="02020603050405020304" pitchFamily="18" charset="0"/>
                <a:cs typeface="Times New Roman" panose="02020603050405020304" pitchFamily="18" charset="0"/>
              </a:rPr>
              <a:t> (TTCP), </a:t>
            </a:r>
            <a:r>
              <a:rPr lang="en-US" altLang="vi-VN" sz="3200" dirty="0" err="1">
                <a:latin typeface="Times New Roman" panose="02020603050405020304" pitchFamily="18" charset="0"/>
                <a:cs typeface="Times New Roman" panose="02020603050405020304" pitchFamily="18" charset="0"/>
              </a:rPr>
              <a:t>các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Phó</a:t>
            </a:r>
            <a:r>
              <a:rPr lang="en-US" altLang="vi-VN" sz="3200" dirty="0">
                <a:latin typeface="Times New Roman" panose="02020603050405020304" pitchFamily="18" charset="0"/>
                <a:cs typeface="Times New Roman" panose="02020603050405020304" pitchFamily="18" charset="0"/>
              </a:rPr>
              <a:t> TTCP, </a:t>
            </a:r>
            <a:r>
              <a:rPr lang="en-US" altLang="vi-VN" sz="3200" dirty="0" err="1">
                <a:latin typeface="Times New Roman" panose="02020603050405020304" pitchFamily="18" charset="0"/>
                <a:cs typeface="Times New Roman" panose="02020603050405020304" pitchFamily="18" charset="0"/>
              </a:rPr>
              <a:t>các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Bộ</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trưởng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Thủ</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trưởng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cơ</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quan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ngang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bộ</a:t>
            </a:r>
            <a:r>
              <a:rPr lang="en-US" altLang="vi-VN" sz="3200" dirty="0">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v"/>
            </a:pPr>
            <a:r>
              <a:rPr lang="en-US" altLang="vi-VN" sz="3200" dirty="0" err="1">
                <a:latin typeface="Times New Roman" panose="02020603050405020304" pitchFamily="18" charset="0"/>
                <a:cs typeface="Times New Roman" panose="02020603050405020304" pitchFamily="18" charset="0"/>
              </a:rPr>
              <a:t>Cơ</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cấu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số</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lượng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thành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viên</a:t>
            </a:r>
            <a:r>
              <a:rPr lang="en-US" altLang="vi-VN" sz="3200" dirty="0">
                <a:latin typeface="Times New Roman" panose="02020603050405020304" pitchFamily="18" charset="0"/>
                <a:cs typeface="Times New Roman" panose="02020603050405020304" pitchFamily="18" charset="0"/>
              </a:rPr>
              <a:t> CP do </a:t>
            </a:r>
            <a:r>
              <a:rPr lang="en-US" altLang="vi-VN" sz="3200" dirty="0" err="1">
                <a:latin typeface="Times New Roman" panose="02020603050405020304" pitchFamily="18" charset="0"/>
                <a:cs typeface="Times New Roman" panose="02020603050405020304" pitchFamily="18" charset="0"/>
              </a:rPr>
              <a:t>Quốc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hội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quyết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định</a:t>
            </a:r>
            <a:r>
              <a:rPr lang="en-US" altLang="vi-VN" sz="3200" dirty="0">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v"/>
            </a:pPr>
            <a:r>
              <a:rPr lang="en-US" altLang="vi-VN" sz="3200" dirty="0" err="1">
                <a:latin typeface="Times New Roman" panose="02020603050405020304" pitchFamily="18" charset="0"/>
                <a:cs typeface="Times New Roman" panose="02020603050405020304" pitchFamily="18" charset="0"/>
              </a:rPr>
              <a:t>Làm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việc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theo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chế</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độ</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tập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thể</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quyết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định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theo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số</a:t>
            </a:r>
            <a:r>
              <a:rPr lang="en-US" altLang="vi-VN" sz="3200" dirty="0">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v"/>
            </a:pPr>
            <a:r>
              <a:rPr lang="en-US" altLang="vi-VN" sz="3200" dirty="0" err="1">
                <a:latin typeface="Times New Roman" panose="02020603050405020304" pitchFamily="18" charset="0"/>
                <a:cs typeface="Times New Roman" panose="02020603050405020304" pitchFamily="18" charset="0"/>
              </a:rPr>
              <a:t>Nhiệm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vụ</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quyền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hạn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Chính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phủ</a:t>
            </a:r>
            <a:r>
              <a:rPr lang="en-US" altLang="vi-VN" sz="3200"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Điều</a:t>
            </a:r>
            <a:r>
              <a:rPr lang="en-US" altLang="vi-VN" sz="3200" b="1" dirty="0">
                <a:latin typeface="Times New Roman" panose="02020603050405020304" pitchFamily="18" charset="0"/>
                <a:cs typeface="Times New Roman" panose="02020603050405020304" pitchFamily="18" charset="0"/>
              </a:rPr>
              <a:t> 96 </a:t>
            </a:r>
            <a:r>
              <a:rPr lang="en-US" altLang="vi-VN" sz="3200" b="1" dirty="0" err="1">
                <a:latin typeface="Times New Roman" panose="02020603050405020304" pitchFamily="18" charset="0"/>
                <a:cs typeface="Times New Roman" panose="02020603050405020304" pitchFamily="18" charset="0"/>
              </a:rPr>
              <a:t>Hiến</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pháp</a:t>
            </a:r>
            <a:r>
              <a:rPr lang="en-US" altLang="vi-VN" sz="3200" b="1" dirty="0">
                <a:latin typeface="Times New Roman" panose="02020603050405020304" pitchFamily="18" charset="0"/>
                <a:cs typeface="Times New Roman" panose="02020603050405020304" pitchFamily="18" charset="0"/>
              </a:rPr>
              <a:t> 2013. </a:t>
            </a:r>
          </a:p>
          <a:p>
            <a:pPr>
              <a:lnSpc>
                <a:spcPct val="100000"/>
              </a:lnSpc>
              <a:buFont typeface="Wingdings" panose="05000000000000000000" pitchFamily="2" charset="2"/>
              <a:buChar char="v"/>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501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986-3028-848A-6C2E-1087062351F1}"/>
              </a:ext>
            </a:extLst>
          </p:cNvPr>
          <p:cNvSpPr>
            <a:spLocks noGrp="1"/>
          </p:cNvSpPr>
          <p:nvPr>
            <p:ph type="title"/>
          </p:nvPr>
        </p:nvSpPr>
        <p:spPr>
          <a:xfrm>
            <a:off x="1012372" y="242316"/>
            <a:ext cx="10058400" cy="682970"/>
          </a:xfrm>
          <a:solidFill>
            <a:schemeClr val="accent1">
              <a:lumMod val="20000"/>
              <a:lumOff val="80000"/>
            </a:schemeClr>
          </a:solidFill>
        </p:spPr>
        <p:txBody>
          <a:bodyPr>
            <a:normAutofit/>
          </a:bodyPr>
          <a:lstStyle/>
          <a:p>
            <a:pPr algn="ctr"/>
            <a:r>
              <a:rPr lang="vi-VN" sz="3600" b="1" dirty="0">
                <a:solidFill>
                  <a:srgbClr val="C00000"/>
                </a:solidFill>
                <a:latin typeface="Times New Roman" panose="02020603050405020304" pitchFamily="18" charset="0"/>
                <a:cs typeface="Times New Roman" panose="02020603050405020304" pitchFamily="18" charset="0"/>
              </a:rPr>
              <a:t>TÒA ÁN NHÂN DÂN</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C70735-2A4E-A2EB-64BF-27B6CE8A63E9}"/>
              </a:ext>
            </a:extLst>
          </p:cNvPr>
          <p:cNvSpPr>
            <a:spLocks noGrp="1"/>
          </p:cNvSpPr>
          <p:nvPr>
            <p:ph idx="1"/>
          </p:nvPr>
        </p:nvSpPr>
        <p:spPr>
          <a:xfrm>
            <a:off x="370115" y="1240971"/>
            <a:ext cx="11342914" cy="5116286"/>
          </a:xfrm>
        </p:spPr>
        <p:txBody>
          <a:bodyPr>
            <a:normAutofit lnSpcReduction="10000"/>
          </a:bodyPr>
          <a:lstStyle/>
          <a:p>
            <a:pPr algn="just">
              <a:lnSpc>
                <a:spcPct val="150000"/>
              </a:lnSpc>
              <a:spcBef>
                <a:spcPts val="1200"/>
              </a:spcBef>
              <a:spcAft>
                <a:spcPts val="1200"/>
              </a:spcAft>
              <a:buFont typeface="Wingdings" panose="05000000000000000000" pitchFamily="2" charset="2"/>
              <a:buChar char="v"/>
            </a:pPr>
            <a:r>
              <a:rPr lang="en-US" altLang="vi-VN" sz="3400" dirty="0" err="1">
                <a:latin typeface="Times New Roman" panose="02020603050405020304" pitchFamily="18" charset="0"/>
                <a:cs typeface="Times New Roman" panose="02020603050405020304" pitchFamily="18" charset="0"/>
              </a:rPr>
              <a:t>Là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cơ</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quan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xét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xử</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nước</a:t>
            </a:r>
            <a:r>
              <a:rPr lang="en-US" altLang="vi-VN" sz="3400" dirty="0">
                <a:latin typeface="Times New Roman" panose="02020603050405020304" pitchFamily="18" charset="0"/>
                <a:cs typeface="Times New Roman" panose="02020603050405020304" pitchFamily="18" charset="0"/>
              </a:rPr>
              <a:t> CHXHCNVN, </a:t>
            </a:r>
            <a:r>
              <a:rPr lang="en-US" altLang="vi-VN" sz="3400" dirty="0" err="1">
                <a:latin typeface="Times New Roman" panose="02020603050405020304" pitchFamily="18" charset="0"/>
                <a:cs typeface="Times New Roman" panose="02020603050405020304" pitchFamily="18" charset="0"/>
              </a:rPr>
              <a:t>thực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hiện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quyền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tư</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pháp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gồm</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Tòa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án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nhân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dân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tối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cao</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các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Tòa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án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khác</a:t>
            </a:r>
            <a:r>
              <a:rPr lang="en-US" altLang="vi-VN" sz="3400" dirty="0">
                <a:latin typeface="Times New Roman" panose="02020603050405020304" pitchFamily="18" charset="0"/>
                <a:cs typeface="Times New Roman" panose="02020603050405020304" pitchFamily="18" charset="0"/>
              </a:rPr>
              <a:t> do </a:t>
            </a:r>
            <a:r>
              <a:rPr lang="en-US" altLang="vi-VN" sz="3400" dirty="0" err="1">
                <a:latin typeface="Times New Roman" panose="02020603050405020304" pitchFamily="18" charset="0"/>
                <a:cs typeface="Times New Roman" panose="02020603050405020304" pitchFamily="18" charset="0"/>
              </a:rPr>
              <a:t>luật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định</a:t>
            </a:r>
            <a:r>
              <a:rPr lang="vi-VN" altLang="vi-VN" sz="3400" dirty="0">
                <a:latin typeface="Times New Roman" panose="02020603050405020304" pitchFamily="18" charset="0"/>
                <a:cs typeface="Times New Roman" panose="02020603050405020304" pitchFamily="18" charset="0"/>
              </a:rPr>
              <a:t>.</a:t>
            </a:r>
            <a:endParaRPr lang="en-US" altLang="vi-VN" sz="34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buFont typeface="Wingdings" panose="05000000000000000000" pitchFamily="2" charset="2"/>
              <a:buChar char="v"/>
            </a:pPr>
            <a:r>
              <a:rPr lang="en-US" altLang="vi-VN" sz="3400" dirty="0" err="1">
                <a:latin typeface="Times New Roman" panose="02020603050405020304" pitchFamily="18" charset="0"/>
                <a:cs typeface="Times New Roman" panose="02020603050405020304" pitchFamily="18" charset="0"/>
              </a:rPr>
              <a:t>Nhiệm</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vụ</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bảo</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vệ</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công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lý</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bảo</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vệ</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quyền</a:t>
            </a:r>
            <a:r>
              <a:rPr lang="en-US" altLang="vi-VN" sz="3400" dirty="0">
                <a:latin typeface="Times New Roman" panose="02020603050405020304" pitchFamily="18" charset="0"/>
                <a:cs typeface="Times New Roman" panose="02020603050405020304" pitchFamily="18" charset="0"/>
              </a:rPr>
              <a:t> con </a:t>
            </a:r>
            <a:r>
              <a:rPr lang="en-US" altLang="vi-VN" sz="3400" dirty="0" err="1">
                <a:latin typeface="Times New Roman" panose="02020603050405020304" pitchFamily="18" charset="0"/>
                <a:cs typeface="Times New Roman" panose="02020603050405020304" pitchFamily="18" charset="0"/>
              </a:rPr>
              <a:t>người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quyền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công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dân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bảo</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vệ</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chế</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độ</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xã</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hội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chủ</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nghĩa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bảo</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vệ</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lợi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ích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nước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quyền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và</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lợi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ích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hợp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pháp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tổ</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chức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cá</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nhân</a:t>
            </a:r>
            <a:r>
              <a:rPr lang="en-US" altLang="vi-VN" sz="34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v"/>
            </a:pPr>
            <a:endParaRPr lang="en-GB"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410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6A4E-6667-F240-DE8C-A886EC1E0E84}"/>
              </a:ext>
            </a:extLst>
          </p:cNvPr>
          <p:cNvSpPr>
            <a:spLocks noGrp="1"/>
          </p:cNvSpPr>
          <p:nvPr>
            <p:ph type="title"/>
          </p:nvPr>
        </p:nvSpPr>
        <p:spPr>
          <a:xfrm>
            <a:off x="1069848" y="354004"/>
            <a:ext cx="10058400" cy="625710"/>
          </a:xfrm>
          <a:solidFill>
            <a:schemeClr val="accent1">
              <a:lumMod val="20000"/>
              <a:lumOff val="80000"/>
            </a:schemeClr>
          </a:solidFill>
        </p:spPr>
        <p:txBody>
          <a:bodyPr>
            <a:normAutofit/>
          </a:bodyPr>
          <a:lstStyle/>
          <a:p>
            <a:pPr algn="ctr"/>
            <a:r>
              <a:rPr lang="vi-VN" sz="3600" b="1" dirty="0">
                <a:solidFill>
                  <a:srgbClr val="C00000"/>
                </a:solidFill>
                <a:latin typeface="Times New Roman" panose="02020603050405020304" pitchFamily="18" charset="0"/>
                <a:cs typeface="Times New Roman" panose="02020603050405020304" pitchFamily="18" charset="0"/>
              </a:rPr>
              <a:t>VIỆN KIỂM SÁT NHÂN DÂN</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A339B0-7519-9CF8-48D5-922F3FC781EF}"/>
              </a:ext>
            </a:extLst>
          </p:cNvPr>
          <p:cNvSpPr>
            <a:spLocks noGrp="1"/>
          </p:cNvSpPr>
          <p:nvPr>
            <p:ph idx="1"/>
          </p:nvPr>
        </p:nvSpPr>
        <p:spPr>
          <a:xfrm>
            <a:off x="391887" y="1328057"/>
            <a:ext cx="11375570" cy="4844143"/>
          </a:xfrm>
        </p:spPr>
        <p:txBody>
          <a:bodyPr>
            <a:normAutofit fontScale="92500" lnSpcReduction="10000"/>
          </a:bodyPr>
          <a:lstStyle/>
          <a:p>
            <a:pPr algn="just">
              <a:lnSpc>
                <a:spcPct val="130000"/>
              </a:lnSpc>
              <a:spcBef>
                <a:spcPts val="1200"/>
              </a:spcBef>
              <a:spcAft>
                <a:spcPts val="1200"/>
              </a:spcAft>
              <a:buFont typeface="Wingdings" panose="05000000000000000000" pitchFamily="2" charset="2"/>
              <a:buChar char="v"/>
            </a:pPr>
            <a:r>
              <a:rPr lang="en-US" altLang="vi-VN" sz="3200" dirty="0" err="1">
                <a:latin typeface="Times New Roman" panose="02020603050405020304" pitchFamily="18" charset="0"/>
                <a:cs typeface="Times New Roman" panose="02020603050405020304" pitchFamily="18" charset="0"/>
              </a:rPr>
              <a:t>Thực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hành</a:t>
            </a:r>
            <a:r>
              <a:rPr lang="en-US" altLang="vi-VN" sz="3200"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quyền</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công</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tố</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kiểm</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sát</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hoạt</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động</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tư</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pháp</a:t>
            </a:r>
            <a:r>
              <a:rPr lang="vi-VN" altLang="vi-VN" sz="3200" b="1" dirty="0">
                <a:latin typeface="Times New Roman" panose="02020603050405020304" pitchFamily="18" charset="0"/>
                <a:cs typeface="Times New Roman" panose="02020603050405020304" pitchFamily="18" charset="0"/>
              </a:rPr>
              <a:t>.</a:t>
            </a:r>
            <a:endParaRPr lang="en-US" altLang="vi-VN" sz="3200" b="1" dirty="0">
              <a:latin typeface="Times New Roman" panose="02020603050405020304" pitchFamily="18" charset="0"/>
              <a:cs typeface="Times New Roman" panose="02020603050405020304" pitchFamily="18" charset="0"/>
            </a:endParaRPr>
          </a:p>
          <a:p>
            <a:pPr algn="just">
              <a:lnSpc>
                <a:spcPct val="130000"/>
              </a:lnSpc>
              <a:spcBef>
                <a:spcPts val="1200"/>
              </a:spcBef>
              <a:spcAft>
                <a:spcPts val="1200"/>
              </a:spcAft>
              <a:buFont typeface="Wingdings" panose="05000000000000000000" pitchFamily="2" charset="2"/>
              <a:buChar char="v"/>
            </a:pPr>
            <a:r>
              <a:rPr lang="en-US" altLang="vi-VN" sz="3200" dirty="0" err="1">
                <a:latin typeface="Times New Roman" panose="02020603050405020304" pitchFamily="18" charset="0"/>
                <a:cs typeface="Times New Roman" panose="02020603050405020304" pitchFamily="18" charset="0"/>
              </a:rPr>
              <a:t>Gồm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Viện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kiểm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sát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tối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cao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các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Viện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kiểm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sát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khác</a:t>
            </a:r>
            <a:r>
              <a:rPr lang="en-US" altLang="vi-VN" sz="3200" dirty="0">
                <a:latin typeface="Times New Roman" panose="02020603050405020304" pitchFamily="18" charset="0"/>
                <a:cs typeface="Times New Roman" panose="02020603050405020304" pitchFamily="18" charset="0"/>
              </a:rPr>
              <a:t> do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định</a:t>
            </a:r>
            <a:r>
              <a:rPr lang="en-US" altLang="vi-VN" sz="3200" dirty="0">
                <a:latin typeface="Times New Roman" panose="02020603050405020304" pitchFamily="18" charset="0"/>
                <a:cs typeface="Times New Roman" panose="02020603050405020304" pitchFamily="18" charset="0"/>
              </a:rPr>
              <a:t>.</a:t>
            </a:r>
          </a:p>
          <a:p>
            <a:pPr algn="just">
              <a:lnSpc>
                <a:spcPct val="130000"/>
              </a:lnSpc>
              <a:spcBef>
                <a:spcPts val="1200"/>
              </a:spcBef>
              <a:spcAft>
                <a:spcPts val="1200"/>
              </a:spcAft>
              <a:buFont typeface="Wingdings" panose="05000000000000000000" pitchFamily="2" charset="2"/>
              <a:buChar char="v"/>
            </a:pPr>
            <a:r>
              <a:rPr lang="en-US" altLang="vi-VN" sz="3200" dirty="0" err="1">
                <a:latin typeface="Times New Roman" panose="02020603050405020304" pitchFamily="18" charset="0"/>
                <a:cs typeface="Times New Roman" panose="02020603050405020304" pitchFamily="18" charset="0"/>
              </a:rPr>
              <a:t>Nhiệm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vụ</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bảo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vệ</a:t>
            </a:r>
            <a:r>
              <a:rPr lang="en-US" altLang="vi-VN" sz="3200" dirty="0">
                <a:latin typeface="Times New Roman" panose="02020603050405020304" pitchFamily="18" charset="0"/>
                <a:cs typeface="Times New Roman" panose="02020603050405020304" pitchFamily="18" charset="0"/>
              </a:rPr>
              <a:t> PL, </a:t>
            </a:r>
            <a:r>
              <a:rPr lang="en-US" altLang="vi-VN" sz="3200" dirty="0" err="1">
                <a:latin typeface="Times New Roman" panose="02020603050405020304" pitchFamily="18" charset="0"/>
                <a:cs typeface="Times New Roman" panose="02020603050405020304" pitchFamily="18" charset="0"/>
              </a:rPr>
              <a:t>bảo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vệ</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quyền</a:t>
            </a:r>
            <a:r>
              <a:rPr lang="en-US" altLang="vi-VN" sz="3200" dirty="0">
                <a:latin typeface="Times New Roman" panose="02020603050405020304" pitchFamily="18" charset="0"/>
                <a:cs typeface="Times New Roman" panose="02020603050405020304" pitchFamily="18" charset="0"/>
              </a:rPr>
              <a:t> con </a:t>
            </a:r>
            <a:r>
              <a:rPr lang="en-US" altLang="vi-VN" sz="3200" dirty="0" err="1">
                <a:latin typeface="Times New Roman" panose="02020603050405020304" pitchFamily="18" charset="0"/>
                <a:cs typeface="Times New Roman" panose="02020603050405020304" pitchFamily="18" charset="0"/>
              </a:rPr>
              <a:t>người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quyền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công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bảo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vệ</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chế</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độ</a:t>
            </a:r>
            <a:r>
              <a:rPr lang="en-US" altLang="vi-VN" sz="3200" dirty="0">
                <a:latin typeface="Times New Roman" panose="02020603050405020304" pitchFamily="18" charset="0"/>
                <a:cs typeface="Times New Roman" panose="02020603050405020304" pitchFamily="18" charset="0"/>
              </a:rPr>
              <a:t> XHCN, </a:t>
            </a:r>
            <a:r>
              <a:rPr lang="en-US" altLang="vi-VN" sz="3200" dirty="0" err="1">
                <a:latin typeface="Times New Roman" panose="02020603050405020304" pitchFamily="18" charset="0"/>
                <a:cs typeface="Times New Roman" panose="02020603050405020304" pitchFamily="18" charset="0"/>
              </a:rPr>
              <a:t>bảo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vệ</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lợi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ích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nước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quyền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lợi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ích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hợp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tổ</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chức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cá</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góp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phần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bảo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đảm</a:t>
            </a:r>
            <a:r>
              <a:rPr lang="en-US" altLang="vi-VN" sz="3200" dirty="0">
                <a:latin typeface="Times New Roman" panose="02020603050405020304" pitchFamily="18" charset="0"/>
                <a:cs typeface="Times New Roman" panose="02020603050405020304" pitchFamily="18" charset="0"/>
              </a:rPr>
              <a:t> PL </a:t>
            </a:r>
            <a:r>
              <a:rPr lang="en-US" altLang="vi-VN" sz="3200" dirty="0" err="1">
                <a:latin typeface="Times New Roman" panose="02020603050405020304" pitchFamily="18" charset="0"/>
                <a:cs typeface="Times New Roman" panose="02020603050405020304" pitchFamily="18" charset="0"/>
              </a:rPr>
              <a:t>được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chấp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hành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nghiêm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chỉnh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thống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nhất</a:t>
            </a:r>
            <a:r>
              <a:rPr lang="en-US" altLang="vi-VN" sz="3200" dirty="0">
                <a:latin typeface="Times New Roman" panose="02020603050405020304" pitchFamily="18" charset="0"/>
                <a:cs typeface="Times New Roman" panose="02020603050405020304" pitchFamily="18" charset="0"/>
              </a:rPr>
              <a:t>.</a:t>
            </a:r>
          </a:p>
          <a:p>
            <a:pPr>
              <a:lnSpc>
                <a:spcPct val="130000"/>
              </a:lnSpc>
              <a:buFont typeface="Wingdings" panose="05000000000000000000" pitchFamily="2" charset="2"/>
              <a:buChar char="v"/>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928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2E44-9417-0707-5653-95082D706B90}"/>
              </a:ext>
            </a:extLst>
          </p:cNvPr>
          <p:cNvSpPr>
            <a:spLocks noGrp="1"/>
          </p:cNvSpPr>
          <p:nvPr>
            <p:ph type="title"/>
          </p:nvPr>
        </p:nvSpPr>
        <p:spPr>
          <a:xfrm>
            <a:off x="1066800" y="334843"/>
            <a:ext cx="10058400" cy="701911"/>
          </a:xfrm>
          <a:solidFill>
            <a:schemeClr val="accent1">
              <a:lumMod val="20000"/>
              <a:lumOff val="80000"/>
            </a:schemeClr>
          </a:solidFill>
        </p:spPr>
        <p:txBody>
          <a:bodyPr>
            <a:normAutofit/>
          </a:bodyPr>
          <a:lstStyle/>
          <a:p>
            <a:pPr algn="ctr"/>
            <a:r>
              <a:rPr lang="vi-VN" sz="3600" b="1" dirty="0">
                <a:solidFill>
                  <a:srgbClr val="C00000"/>
                </a:solidFill>
                <a:latin typeface="Times New Roman" panose="02020603050405020304" pitchFamily="18" charset="0"/>
                <a:cs typeface="Times New Roman" panose="02020603050405020304" pitchFamily="18" charset="0"/>
              </a:rPr>
              <a:t>CHÍNH QUYỀN ĐỊA PHƯƠNG</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3FC358-44B3-F111-4FE8-4058547F1C36}"/>
              </a:ext>
            </a:extLst>
          </p:cNvPr>
          <p:cNvSpPr>
            <a:spLocks noGrp="1"/>
          </p:cNvSpPr>
          <p:nvPr>
            <p:ph idx="1"/>
          </p:nvPr>
        </p:nvSpPr>
        <p:spPr>
          <a:xfrm>
            <a:off x="457200" y="1262743"/>
            <a:ext cx="11114314" cy="5029200"/>
          </a:xfrm>
        </p:spPr>
        <p:txBody>
          <a:bodyPr>
            <a:normAutofit/>
          </a:bodyPr>
          <a:lstStyle/>
          <a:p>
            <a:pPr algn="just">
              <a:lnSpc>
                <a:spcPct val="150000"/>
              </a:lnSpc>
              <a:buFontTx/>
              <a:buNone/>
              <a:defRPr/>
            </a:pPr>
            <a:r>
              <a:rPr lang="en-US" sz="3600" b="1" dirty="0" err="1">
                <a:latin typeface="Times New Roman" panose="02020603050405020304" pitchFamily="18" charset="0"/>
                <a:cs typeface="Times New Roman" panose="02020603050405020304" pitchFamily="18" charset="0"/>
              </a:rPr>
              <a:t>Chính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quyền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địa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phương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gồm</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có</a:t>
            </a:r>
            <a:r>
              <a:rPr lang="en-US" sz="3600" b="1" dirty="0">
                <a:latin typeface="Times New Roman" panose="02020603050405020304" pitchFamily="18" charset="0"/>
                <a:cs typeface="Times New Roman" panose="02020603050405020304" pitchFamily="18" charset="0"/>
              </a:rPr>
              <a:t>:</a:t>
            </a:r>
          </a:p>
          <a:p>
            <a:pPr algn="just">
              <a:lnSpc>
                <a:spcPct val="150000"/>
              </a:lnSpc>
              <a:buFontTx/>
              <a:buNone/>
              <a:defRPr/>
            </a:pPr>
            <a:r>
              <a:rPr lang="en-US" sz="3600" dirty="0">
                <a:latin typeface="Times New Roman" panose="02020603050405020304" pitchFamily="18" charset="0"/>
                <a:cs typeface="Times New Roman" panose="02020603050405020304" pitchFamily="18" charset="0"/>
              </a:rPr>
              <a:t>	-  </a:t>
            </a:r>
            <a:r>
              <a:rPr lang="en-US" sz="3600" dirty="0" err="1">
                <a:latin typeface="Times New Roman" panose="02020603050405020304" pitchFamily="18" charset="0"/>
                <a:cs typeface="Times New Roman" panose="02020603050405020304" pitchFamily="18" charset="0"/>
              </a:rPr>
              <a:t>Hội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đồng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dân</a:t>
            </a:r>
            <a:r>
              <a:rPr lang="en-US" sz="3600" dirty="0">
                <a:latin typeface="Times New Roman" panose="02020603050405020304" pitchFamily="18" charset="0"/>
                <a:cs typeface="Times New Roman" panose="02020603050405020304" pitchFamily="18" charset="0"/>
              </a:rPr>
              <a:t> </a:t>
            </a:r>
          </a:p>
          <a:p>
            <a:pPr algn="just">
              <a:lnSpc>
                <a:spcPct val="150000"/>
              </a:lnSpc>
              <a:buFontTx/>
              <a:buNone/>
              <a:defRPr/>
            </a:pPr>
            <a:r>
              <a:rPr lang="en-US" sz="3600" dirty="0">
                <a:latin typeface="Times New Roman" panose="02020603050405020304" pitchFamily="18" charset="0"/>
                <a:cs typeface="Times New Roman" panose="02020603050405020304" pitchFamily="18" charset="0"/>
              </a:rPr>
              <a:t>	-  </a:t>
            </a:r>
            <a:r>
              <a:rPr lang="en-US" sz="3600" dirty="0" err="1">
                <a:latin typeface="Times New Roman" panose="02020603050405020304" pitchFamily="18" charset="0"/>
                <a:cs typeface="Times New Roman" panose="02020603050405020304" pitchFamily="18" charset="0"/>
              </a:rPr>
              <a:t>Ủy</a:t>
            </a:r>
            <a:r>
              <a:rPr lang="en-US" sz="3600" dirty="0">
                <a:latin typeface="Times New Roman" panose="02020603050405020304" pitchFamily="18" charset="0"/>
                <a:cs typeface="Times New Roman" panose="02020603050405020304" pitchFamily="18" charset="0"/>
              </a:rPr>
              <a:t> ban </a:t>
            </a:r>
            <a:r>
              <a:rPr lang="en-US" sz="3600" dirty="0" err="1">
                <a:latin typeface="Times New Roman" panose="02020603050405020304" pitchFamily="18" charset="0"/>
                <a:cs typeface="Times New Roman" panose="02020603050405020304" pitchFamily="18" charset="0"/>
              </a:rPr>
              <a:t>nhân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dân</a:t>
            </a:r>
            <a:r>
              <a:rPr lang="en-US" sz="3600" dirty="0">
                <a:latin typeface="Times New Roman" panose="02020603050405020304" pitchFamily="18" charset="0"/>
                <a:cs typeface="Times New Roman" panose="02020603050405020304" pitchFamily="18" charset="0"/>
              </a:rPr>
              <a:t> </a:t>
            </a:r>
          </a:p>
          <a:p>
            <a:pPr marL="0" indent="0" algn="just">
              <a:lnSpc>
                <a:spcPct val="150000"/>
              </a:lnSpc>
              <a:buFont typeface="Wingdings" panose="05000000000000000000" pitchFamily="2" charset="2"/>
              <a:buNone/>
              <a:defRPr/>
            </a:pPr>
            <a:r>
              <a:rPr lang="vi-VN" sz="3600" i="1" dirty="0">
                <a:solidFill>
                  <a:srgbClr val="C00000"/>
                </a:solidFill>
                <a:latin typeface="Times New Roman" panose="02020603050405020304" pitchFamily="18" charset="0"/>
                <a:cs typeface="Times New Roman" panose="02020603050405020304" pitchFamily="18" charset="0"/>
              </a:rPr>
              <a:t>=&gt; </a:t>
            </a:r>
            <a:r>
              <a:rPr lang="en-US" sz="3600" i="1" dirty="0" err="1">
                <a:solidFill>
                  <a:srgbClr val="C00000"/>
                </a:solidFill>
                <a:latin typeface="Times New Roman" panose="02020603050405020304" pitchFamily="18" charset="0"/>
                <a:cs typeface="Times New Roman" panose="02020603050405020304" pitchFamily="18" charset="0"/>
              </a:rPr>
              <a:t>được</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tổ</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chức</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phù</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hợp</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với</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đặc</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điểm</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nông</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thôn</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đô</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thị</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hải</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đảo</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đơn</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vị</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hành</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chính</a:t>
            </a:r>
            <a:r>
              <a:rPr lang="en-US" sz="3600" i="1" dirty="0">
                <a:solidFill>
                  <a:srgbClr val="C00000"/>
                </a:solidFill>
                <a:latin typeface="Times New Roman" panose="02020603050405020304" pitchFamily="18" charset="0"/>
                <a:cs typeface="Times New Roman" panose="02020603050405020304" pitchFamily="18" charset="0"/>
              </a:rPr>
              <a:t> - </a:t>
            </a:r>
            <a:r>
              <a:rPr lang="en-US" sz="3600" i="1" dirty="0" err="1">
                <a:solidFill>
                  <a:srgbClr val="C00000"/>
                </a:solidFill>
                <a:latin typeface="Times New Roman" panose="02020603050405020304" pitchFamily="18" charset="0"/>
                <a:cs typeface="Times New Roman" panose="02020603050405020304" pitchFamily="18" charset="0"/>
              </a:rPr>
              <a:t>kinh</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tế</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đặc</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biệt</a:t>
            </a:r>
            <a:r>
              <a:rPr lang="en-US" sz="3600" i="1" dirty="0">
                <a:solidFill>
                  <a:srgbClr val="C00000"/>
                </a:solidFill>
                <a:latin typeface="Times New Roman" panose="02020603050405020304" pitchFamily="18" charset="0"/>
                <a:cs typeface="Times New Roman" panose="02020603050405020304" pitchFamily="18" charset="0"/>
              </a:rPr>
              <a:t> do </a:t>
            </a:r>
            <a:r>
              <a:rPr lang="en-US" sz="3600" i="1" dirty="0" err="1">
                <a:solidFill>
                  <a:srgbClr val="C00000"/>
                </a:solidFill>
                <a:latin typeface="Times New Roman" panose="02020603050405020304" pitchFamily="18" charset="0"/>
                <a:cs typeface="Times New Roman" panose="02020603050405020304" pitchFamily="18" charset="0"/>
              </a:rPr>
              <a:t>luật</a:t>
            </a:r>
            <a:r>
              <a:rPr lang="en-US" sz="3600" i="1" dirty="0">
                <a:solidFill>
                  <a:srgbClr val="C00000"/>
                </a:solidFill>
                <a:latin typeface="Times New Roman" panose="02020603050405020304" pitchFamily="18" charset="0"/>
                <a:cs typeface="Times New Roman" panose="02020603050405020304" pitchFamily="18" charset="0"/>
              </a:rPr>
              <a:t> </a:t>
            </a:r>
            <a:r>
              <a:rPr lang="en-US" sz="3600" i="1" dirty="0" err="1">
                <a:solidFill>
                  <a:srgbClr val="C00000"/>
                </a:solidFill>
                <a:latin typeface="Times New Roman" panose="02020603050405020304" pitchFamily="18" charset="0"/>
                <a:cs typeface="Times New Roman" panose="02020603050405020304" pitchFamily="18" charset="0"/>
              </a:rPr>
              <a:t>định</a:t>
            </a:r>
            <a:r>
              <a:rPr lang="vi-VN" sz="3600" i="1" dirty="0">
                <a:solidFill>
                  <a:srgbClr val="C00000"/>
                </a:solidFill>
                <a:latin typeface="Times New Roman" panose="02020603050405020304" pitchFamily="18" charset="0"/>
                <a:cs typeface="Times New Roman" panose="02020603050405020304" pitchFamily="18" charset="0"/>
              </a:rPr>
              <a:t>.</a:t>
            </a:r>
            <a:endParaRPr lang="en-US" sz="3600" i="1" dirty="0">
              <a:solidFill>
                <a:srgbClr val="C00000"/>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390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4988-0D33-CD63-BDDC-9FE6E0BB49DF}"/>
              </a:ext>
            </a:extLst>
          </p:cNvPr>
          <p:cNvSpPr>
            <a:spLocks noGrp="1"/>
          </p:cNvSpPr>
          <p:nvPr>
            <p:ph type="title"/>
          </p:nvPr>
        </p:nvSpPr>
        <p:spPr>
          <a:xfrm>
            <a:off x="1069848" y="250372"/>
            <a:ext cx="10058400" cy="598714"/>
          </a:xfrm>
          <a:solidFill>
            <a:schemeClr val="accent1">
              <a:lumMod val="20000"/>
              <a:lumOff val="80000"/>
            </a:schemeClr>
          </a:solidFill>
        </p:spPr>
        <p:txBody>
          <a:bodyPr>
            <a:normAutofit/>
          </a:bodyPr>
          <a:lstStyle/>
          <a:p>
            <a:pPr algn="ctr"/>
            <a:r>
              <a:rPr lang="vi-VN" sz="3600" b="1" dirty="0">
                <a:solidFill>
                  <a:srgbClr val="C00000"/>
                </a:solidFill>
                <a:latin typeface="Times New Roman" panose="02020603050405020304" pitchFamily="18" charset="0"/>
                <a:cs typeface="Times New Roman" panose="02020603050405020304" pitchFamily="18" charset="0"/>
              </a:rPr>
              <a:t>- HỘI ĐỒNG NHÂN DÂN</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4FDF3F-D515-7DCD-DCD1-09C4AE398BAE}"/>
              </a:ext>
            </a:extLst>
          </p:cNvPr>
          <p:cNvSpPr>
            <a:spLocks noGrp="1"/>
          </p:cNvSpPr>
          <p:nvPr>
            <p:ph idx="1"/>
          </p:nvPr>
        </p:nvSpPr>
        <p:spPr>
          <a:xfrm>
            <a:off x="380999" y="1045029"/>
            <a:ext cx="11299371" cy="5127172"/>
          </a:xfrm>
        </p:spPr>
        <p:txBody>
          <a:bodyPr>
            <a:normAutofit lnSpcReduction="10000"/>
          </a:bodyPr>
          <a:lstStyle/>
          <a:p>
            <a:pPr algn="just">
              <a:lnSpc>
                <a:spcPct val="150000"/>
              </a:lnSpc>
              <a:buFont typeface="Wingdings" panose="05000000000000000000" pitchFamily="2" charset="2"/>
              <a:buChar char="v"/>
            </a:pP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cơ</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quan</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quyền</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lực</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Nhà</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nước</a:t>
            </a:r>
            <a:r>
              <a:rPr lang="en-US" altLang="vi-VN" sz="3200" b="1" dirty="0">
                <a:latin typeface="Times New Roman" panose="02020603050405020304" pitchFamily="18" charset="0"/>
                <a:cs typeface="Times New Roman" panose="02020603050405020304" pitchFamily="18" charset="0"/>
              </a:rPr>
              <a:t> ở </a:t>
            </a:r>
            <a:r>
              <a:rPr lang="en-US" altLang="vi-VN" sz="3200" b="1" dirty="0" err="1">
                <a:latin typeface="Times New Roman" panose="02020603050405020304" pitchFamily="18" charset="0"/>
                <a:cs typeface="Times New Roman" panose="02020603050405020304" pitchFamily="18" charset="0"/>
              </a:rPr>
              <a:t>địa</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phương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đại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diện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cho</a:t>
            </a:r>
            <a:r>
              <a:rPr lang="en-US" altLang="vi-VN" sz="3200" dirty="0">
                <a:latin typeface="Times New Roman" panose="02020603050405020304" pitchFamily="18" charset="0"/>
                <a:cs typeface="Times New Roman" panose="02020603050405020304" pitchFamily="18" charset="0"/>
              </a:rPr>
              <a:t> ý </a:t>
            </a:r>
            <a:r>
              <a:rPr lang="en-US" altLang="vi-VN" sz="3200" dirty="0" err="1">
                <a:latin typeface="Times New Roman" panose="02020603050405020304" pitchFamily="18" charset="0"/>
                <a:cs typeface="Times New Roman" panose="02020603050405020304" pitchFamily="18" charset="0"/>
              </a:rPr>
              <a:t>chí</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nguyện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vọng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quyền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chủ</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dân</a:t>
            </a:r>
            <a:r>
              <a:rPr lang="en-US" altLang="vi-VN" sz="3200" dirty="0">
                <a:latin typeface="Times New Roman" panose="02020603050405020304" pitchFamily="18" charset="0"/>
                <a:cs typeface="Times New Roman" panose="02020603050405020304" pitchFamily="18" charset="0"/>
              </a:rPr>
              <a:t>, do </a:t>
            </a:r>
            <a:r>
              <a:rPr lang="en-US" altLang="vi-VN" sz="3200" dirty="0" err="1">
                <a:latin typeface="Times New Roman" panose="02020603050405020304" pitchFamily="18" charset="0"/>
                <a:cs typeface="Times New Roman" panose="02020603050405020304" pitchFamily="18" charset="0"/>
              </a:rPr>
              <a:t>Nhân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địa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phương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bầu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ra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chịu</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trách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nhiệm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trước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địa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phương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cơ</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quan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nước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cấp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trên</a:t>
            </a:r>
            <a:r>
              <a:rPr lang="en-US" altLang="vi-VN" sz="32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altLang="vi-VN" sz="3200" dirty="0" err="1">
                <a:latin typeface="Times New Roman" panose="02020603050405020304" pitchFamily="18" charset="0"/>
                <a:cs typeface="Times New Roman" panose="02020603050405020304" pitchFamily="18" charset="0"/>
              </a:rPr>
              <a:t>Quyết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định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các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vấn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đề</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địa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phương</a:t>
            </a:r>
            <a:r>
              <a:rPr lang="en-US" altLang="vi-VN" sz="3200" dirty="0">
                <a:latin typeface="Times New Roman" panose="02020603050405020304" pitchFamily="18" charset="0"/>
                <a:cs typeface="Times New Roman" panose="02020603050405020304" pitchFamily="18" charset="0"/>
              </a:rPr>
              <a:t> do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định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giám</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sát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việc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tuân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theo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Hiến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ở </a:t>
            </a:r>
            <a:r>
              <a:rPr lang="en-US" altLang="vi-VN" sz="3200" dirty="0" err="1">
                <a:latin typeface="Times New Roman" panose="02020603050405020304" pitchFamily="18" charset="0"/>
                <a:cs typeface="Times New Roman" panose="02020603050405020304" pitchFamily="18" charset="0"/>
              </a:rPr>
              <a:t>địa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phương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việc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thực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hiện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nghị</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quyết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Hội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đồng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dân</a:t>
            </a:r>
            <a:r>
              <a:rPr lang="en-US" altLang="vi-VN" sz="3200" dirty="0">
                <a:latin typeface="Times New Roman" panose="02020603050405020304" pitchFamily="18" charset="0"/>
                <a:cs typeface="Times New Roman" panose="02020603050405020304" pitchFamily="18" charset="0"/>
              </a:rPr>
              <a:t> (HĐND).</a:t>
            </a:r>
          </a:p>
          <a:p>
            <a:pPr>
              <a:lnSpc>
                <a:spcPct val="150000"/>
              </a:lnSpc>
              <a:buFont typeface="Wingdings" panose="05000000000000000000" pitchFamily="2" charset="2"/>
              <a:buChar char="v"/>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221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B260-6918-E870-5117-D8842DB0593B}"/>
              </a:ext>
            </a:extLst>
          </p:cNvPr>
          <p:cNvSpPr>
            <a:spLocks noGrp="1"/>
          </p:cNvSpPr>
          <p:nvPr>
            <p:ph type="title"/>
          </p:nvPr>
        </p:nvSpPr>
        <p:spPr>
          <a:xfrm>
            <a:off x="1069848" y="261258"/>
            <a:ext cx="10058400" cy="674914"/>
          </a:xfrm>
          <a:solidFill>
            <a:schemeClr val="accent1">
              <a:lumMod val="20000"/>
              <a:lumOff val="80000"/>
            </a:schemeClr>
          </a:solidFill>
        </p:spPr>
        <p:txBody>
          <a:bodyPr>
            <a:normAutofit/>
          </a:bodyPr>
          <a:lstStyle/>
          <a:p>
            <a:pPr algn="ctr"/>
            <a:r>
              <a:rPr lang="vi-VN" sz="3600" b="1" dirty="0">
                <a:solidFill>
                  <a:srgbClr val="C00000"/>
                </a:solidFill>
                <a:latin typeface="Times New Roman" panose="02020603050405020304" pitchFamily="18" charset="0"/>
                <a:cs typeface="Times New Roman" panose="02020603050405020304" pitchFamily="18" charset="0"/>
              </a:rPr>
              <a:t>ỦY BAN NHÂN DÂN</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5174E5-C4C5-7208-117F-C6B6556D5DD7}"/>
              </a:ext>
            </a:extLst>
          </p:cNvPr>
          <p:cNvSpPr>
            <a:spLocks noGrp="1"/>
          </p:cNvSpPr>
          <p:nvPr>
            <p:ph idx="1"/>
          </p:nvPr>
        </p:nvSpPr>
        <p:spPr>
          <a:xfrm>
            <a:off x="402771" y="1164770"/>
            <a:ext cx="11277600" cy="5159829"/>
          </a:xfrm>
        </p:spPr>
        <p:txBody>
          <a:bodyPr>
            <a:normAutofit fontScale="92500" lnSpcReduction="10000"/>
          </a:bodyPr>
          <a:lstStyle/>
          <a:p>
            <a:pPr algn="just">
              <a:lnSpc>
                <a:spcPct val="130000"/>
              </a:lnSpc>
              <a:spcBef>
                <a:spcPts val="1200"/>
              </a:spcBef>
              <a:spcAft>
                <a:spcPts val="1200"/>
              </a:spcAft>
              <a:buFont typeface="Wingdings" panose="05000000000000000000" pitchFamily="2" charset="2"/>
              <a:buChar char="v"/>
            </a:pPr>
            <a:r>
              <a:rPr lang="en-US" altLang="vi-VN" sz="3600" dirty="0" err="1">
                <a:latin typeface="Times New Roman" panose="02020603050405020304" pitchFamily="18" charset="0"/>
                <a:cs typeface="Times New Roman" panose="02020603050405020304" pitchFamily="18" charset="0"/>
              </a:rPr>
              <a:t>Là</a:t>
            </a:r>
            <a:r>
              <a:rPr lang="en-US" altLang="vi-VN" sz="3600"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cơ</a:t>
            </a:r>
            <a:r>
              <a:rPr lang="en-US" altLang="vi-VN" sz="3600" b="1"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quan</a:t>
            </a:r>
            <a:r>
              <a:rPr lang="en-US" altLang="vi-VN" sz="3600" b="1"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chấp</a:t>
            </a:r>
            <a:r>
              <a:rPr lang="en-US" altLang="vi-VN" sz="3600" b="1"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hành</a:t>
            </a:r>
            <a:r>
              <a:rPr lang="en-US" altLang="vi-VN" sz="3600" b="1"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của</a:t>
            </a:r>
            <a:r>
              <a:rPr lang="en-US" altLang="vi-VN" sz="3600" b="1" dirty="0">
                <a:latin typeface="Times New Roman" panose="02020603050405020304" pitchFamily="18" charset="0"/>
                <a:cs typeface="Times New Roman" panose="02020603050405020304" pitchFamily="18" charset="0"/>
              </a:rPr>
              <a:t> HĐND</a:t>
            </a:r>
            <a:r>
              <a:rPr lang="en-US" altLang="vi-VN" sz="3600"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cơ</a:t>
            </a:r>
            <a:r>
              <a:rPr lang="en-US" altLang="vi-VN" sz="3600" b="1"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quan</a:t>
            </a:r>
            <a:r>
              <a:rPr lang="en-US" altLang="vi-VN" sz="3600" b="1"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hành</a:t>
            </a:r>
            <a:r>
              <a:rPr lang="en-US" altLang="vi-VN" sz="3600" b="1"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chính</a:t>
            </a:r>
            <a:r>
              <a:rPr lang="en-US" altLang="vi-VN" sz="3600" b="1"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nhà</a:t>
            </a:r>
            <a:r>
              <a:rPr lang="en-US" altLang="vi-VN" sz="3600" b="1"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nước</a:t>
            </a:r>
            <a:r>
              <a:rPr lang="en-US" altLang="vi-VN" sz="3600" b="1" dirty="0">
                <a:latin typeface="Times New Roman" panose="02020603050405020304" pitchFamily="18" charset="0"/>
                <a:cs typeface="Times New Roman" panose="02020603050405020304" pitchFamily="18" charset="0"/>
              </a:rPr>
              <a:t> ở </a:t>
            </a:r>
            <a:r>
              <a:rPr lang="en-US" altLang="vi-VN" sz="3600" b="1" dirty="0" err="1">
                <a:latin typeface="Times New Roman" panose="02020603050405020304" pitchFamily="18" charset="0"/>
                <a:cs typeface="Times New Roman" panose="02020603050405020304" pitchFamily="18" charset="0"/>
              </a:rPr>
              <a:t>địa</a:t>
            </a:r>
            <a:r>
              <a:rPr lang="en-US" altLang="vi-VN" sz="3600" b="1"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phương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chịu</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trách</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nhiệm</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trước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Hội</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đồng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nhân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dân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và</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cơ</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quan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hành</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chính</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nhà</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nước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cấp</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trên</a:t>
            </a:r>
            <a:r>
              <a:rPr lang="en-US" altLang="vi-VN" sz="3600" dirty="0">
                <a:latin typeface="Times New Roman" panose="02020603050405020304" pitchFamily="18" charset="0"/>
                <a:cs typeface="Times New Roman" panose="02020603050405020304" pitchFamily="18" charset="0"/>
              </a:rPr>
              <a:t>.</a:t>
            </a:r>
          </a:p>
          <a:p>
            <a:pPr algn="just">
              <a:lnSpc>
                <a:spcPct val="130000"/>
              </a:lnSpc>
              <a:spcBef>
                <a:spcPts val="1200"/>
              </a:spcBef>
              <a:spcAft>
                <a:spcPts val="1200"/>
              </a:spcAft>
              <a:buFont typeface="Wingdings" panose="05000000000000000000" pitchFamily="2" charset="2"/>
              <a:buChar char="v"/>
            </a:pPr>
            <a:r>
              <a:rPr lang="en-US" altLang="vi-VN" sz="3600" dirty="0">
                <a:latin typeface="Times New Roman" panose="02020603050405020304" pitchFamily="18" charset="0"/>
                <a:cs typeface="Times New Roman" panose="02020603050405020304" pitchFamily="18" charset="0"/>
              </a:rPr>
              <a:t>Do HĐND </a:t>
            </a:r>
            <a:r>
              <a:rPr lang="en-US" altLang="vi-VN" sz="3600" dirty="0" err="1">
                <a:latin typeface="Times New Roman" panose="02020603050405020304" pitchFamily="18" charset="0"/>
                <a:cs typeface="Times New Roman" panose="02020603050405020304" pitchFamily="18" charset="0"/>
              </a:rPr>
              <a:t>cùng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cấp</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bầu</a:t>
            </a:r>
            <a:r>
              <a:rPr lang="en-US" altLang="vi-VN" sz="3600" dirty="0">
                <a:latin typeface="Times New Roman" panose="02020603050405020304" pitchFamily="18" charset="0"/>
                <a:cs typeface="Times New Roman" panose="02020603050405020304" pitchFamily="18" charset="0"/>
              </a:rPr>
              <a:t>.</a:t>
            </a:r>
          </a:p>
          <a:p>
            <a:pPr algn="just">
              <a:lnSpc>
                <a:spcPct val="130000"/>
              </a:lnSpc>
              <a:spcBef>
                <a:spcPts val="1200"/>
              </a:spcBef>
              <a:spcAft>
                <a:spcPts val="1200"/>
              </a:spcAft>
              <a:buFont typeface="Wingdings" panose="05000000000000000000" pitchFamily="2" charset="2"/>
              <a:buChar char="v"/>
            </a:pPr>
            <a:r>
              <a:rPr lang="en-US" altLang="vi-VN" sz="3600" dirty="0" err="1">
                <a:latin typeface="Times New Roman" panose="02020603050405020304" pitchFamily="18" charset="0"/>
                <a:cs typeface="Times New Roman" panose="02020603050405020304" pitchFamily="18" charset="0"/>
              </a:rPr>
              <a:t>Tổ</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chức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việc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thi</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hành</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Hiến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pháp</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và</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pháp</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luật</a:t>
            </a:r>
            <a:r>
              <a:rPr lang="en-US" altLang="vi-VN" sz="3600" dirty="0">
                <a:latin typeface="Times New Roman" panose="02020603050405020304" pitchFamily="18" charset="0"/>
                <a:cs typeface="Times New Roman" panose="02020603050405020304" pitchFamily="18" charset="0"/>
              </a:rPr>
              <a:t> ở </a:t>
            </a:r>
            <a:r>
              <a:rPr lang="en-US" altLang="vi-VN" sz="3600" dirty="0" err="1">
                <a:latin typeface="Times New Roman" panose="02020603050405020304" pitchFamily="18" charset="0"/>
                <a:cs typeface="Times New Roman" panose="02020603050405020304" pitchFamily="18" charset="0"/>
              </a:rPr>
              <a:t>địa</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phương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tổ</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chức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thực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hiện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nghị</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quyết</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của</a:t>
            </a:r>
            <a:r>
              <a:rPr lang="en-US" altLang="vi-VN" sz="3600" dirty="0">
                <a:latin typeface="Times New Roman" panose="02020603050405020304" pitchFamily="18" charset="0"/>
                <a:cs typeface="Times New Roman" panose="02020603050405020304" pitchFamily="18" charset="0"/>
              </a:rPr>
              <a:t> HĐND </a:t>
            </a:r>
            <a:r>
              <a:rPr lang="en-US" altLang="vi-VN" sz="3600" dirty="0" err="1">
                <a:latin typeface="Times New Roman" panose="02020603050405020304" pitchFamily="18" charset="0"/>
                <a:cs typeface="Times New Roman" panose="02020603050405020304" pitchFamily="18" charset="0"/>
              </a:rPr>
              <a:t>và</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thực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hiện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các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nhiệm</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vụ</a:t>
            </a:r>
            <a:r>
              <a:rPr lang="en-US" altLang="vi-VN" sz="3600" dirty="0">
                <a:latin typeface="Times New Roman" panose="02020603050405020304" pitchFamily="18" charset="0"/>
                <a:cs typeface="Times New Roman" panose="02020603050405020304" pitchFamily="18" charset="0"/>
              </a:rPr>
              <a:t> do CQNN </a:t>
            </a:r>
            <a:r>
              <a:rPr lang="en-US" altLang="vi-VN" sz="3600" dirty="0" err="1">
                <a:latin typeface="Times New Roman" panose="02020603050405020304" pitchFamily="18" charset="0"/>
                <a:cs typeface="Times New Roman" panose="02020603050405020304" pitchFamily="18" charset="0"/>
              </a:rPr>
              <a:t>cấp</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trên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giao</a:t>
            </a:r>
            <a:r>
              <a:rPr lang="en-US" altLang="vi-VN" sz="3600" dirty="0">
                <a:latin typeface="Times New Roman" panose="02020603050405020304" pitchFamily="18" charset="0"/>
                <a:cs typeface="Times New Roman" panose="02020603050405020304" pitchFamily="18" charset="0"/>
              </a:rPr>
              <a:t>.</a:t>
            </a:r>
          </a:p>
          <a:p>
            <a:pPr>
              <a:lnSpc>
                <a:spcPct val="130000"/>
              </a:lnSpc>
              <a:buFont typeface="Wingdings" panose="05000000000000000000" pitchFamily="2" charset="2"/>
              <a:buChar char="v"/>
            </a:pP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662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CAFC-C2DA-BD50-8373-4031BBC19E57}"/>
              </a:ext>
            </a:extLst>
          </p:cNvPr>
          <p:cNvSpPr>
            <a:spLocks noGrp="1"/>
          </p:cNvSpPr>
          <p:nvPr>
            <p:ph idx="1"/>
          </p:nvPr>
        </p:nvSpPr>
        <p:spPr>
          <a:xfrm>
            <a:off x="141514" y="174171"/>
            <a:ext cx="11930743" cy="6368143"/>
          </a:xfrm>
        </p:spPr>
        <p:txBody>
          <a:bodyPr>
            <a:normAutofit/>
          </a:bodyPr>
          <a:lstStyle/>
          <a:p>
            <a:pPr marL="0" indent="0">
              <a:buNone/>
            </a:pPr>
            <a:endParaRPr lang="en-GB" sz="2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EEFBF5A-2BDB-11B7-BD9A-621912BAF380}"/>
              </a:ext>
            </a:extLst>
          </p:cNvPr>
          <p:cNvSpPr/>
          <p:nvPr/>
        </p:nvSpPr>
        <p:spPr>
          <a:xfrm>
            <a:off x="299348" y="160557"/>
            <a:ext cx="2639790" cy="903515"/>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LẬP PHÁP</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F41DE6F-BCC3-8E38-F837-AD4016A67272}"/>
              </a:ext>
            </a:extLst>
          </p:cNvPr>
          <p:cNvSpPr/>
          <p:nvPr/>
        </p:nvSpPr>
        <p:spPr>
          <a:xfrm>
            <a:off x="3812715" y="178232"/>
            <a:ext cx="2639790" cy="868164"/>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HÀNH PHÁP</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2319A7E-9AB6-970E-99BA-F78EAA4E2D91}"/>
              </a:ext>
            </a:extLst>
          </p:cNvPr>
          <p:cNvSpPr/>
          <p:nvPr/>
        </p:nvSpPr>
        <p:spPr>
          <a:xfrm>
            <a:off x="7723414" y="174170"/>
            <a:ext cx="3494314" cy="903515"/>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TƯ PHÁP</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68D9515E-3E24-A6A5-E4F5-1D465DC67A9D}"/>
              </a:ext>
            </a:extLst>
          </p:cNvPr>
          <p:cNvSpPr/>
          <p:nvPr/>
        </p:nvSpPr>
        <p:spPr>
          <a:xfrm>
            <a:off x="681389" y="1528127"/>
            <a:ext cx="1971674" cy="90351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QUỐC HỘI</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3B5C3A96-15C8-E5D3-A279-A2E08E55FC8F}"/>
              </a:ext>
            </a:extLst>
          </p:cNvPr>
          <p:cNvSpPr/>
          <p:nvPr/>
        </p:nvSpPr>
        <p:spPr>
          <a:xfrm>
            <a:off x="4071253" y="1571587"/>
            <a:ext cx="2122713" cy="903515"/>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CHÍNH PHỦ</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404369BF-C402-2235-F2CB-DA96BAB4B8D7}"/>
              </a:ext>
            </a:extLst>
          </p:cNvPr>
          <p:cNvSpPr/>
          <p:nvPr/>
        </p:nvSpPr>
        <p:spPr>
          <a:xfrm>
            <a:off x="7136285" y="1506985"/>
            <a:ext cx="2122714" cy="90351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TANDTC</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C7C53AFF-B305-BB0B-EA6E-F9D9A9C92066}"/>
              </a:ext>
            </a:extLst>
          </p:cNvPr>
          <p:cNvSpPr/>
          <p:nvPr/>
        </p:nvSpPr>
        <p:spPr>
          <a:xfrm>
            <a:off x="9565490" y="1506984"/>
            <a:ext cx="2200276" cy="90351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VKSNDTC</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2C7D7B80-E73C-A8F4-A345-2789A2A156D2}"/>
              </a:ext>
            </a:extLst>
          </p:cNvPr>
          <p:cNvSpPr/>
          <p:nvPr/>
        </p:nvSpPr>
        <p:spPr>
          <a:xfrm>
            <a:off x="496999" y="4172137"/>
            <a:ext cx="2494375" cy="1110343"/>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HĐND cấp huyện</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12" name="Rectangle: Diagonal Corners Snipped 11">
            <a:extLst>
              <a:ext uri="{FF2B5EF4-FFF2-40B4-BE49-F238E27FC236}">
                <a16:creationId xmlns:a16="http://schemas.microsoft.com/office/drawing/2014/main" id="{660DC504-1A5A-7581-505A-0E162BC9D965}"/>
              </a:ext>
            </a:extLst>
          </p:cNvPr>
          <p:cNvSpPr/>
          <p:nvPr/>
        </p:nvSpPr>
        <p:spPr>
          <a:xfrm>
            <a:off x="722187" y="5578917"/>
            <a:ext cx="2073729" cy="963397"/>
          </a:xfrm>
          <a:prstGeom prst="snip2Diag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HĐND cấp xã</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758E4A1B-6242-0BBC-6C90-27C178467F6D}"/>
              </a:ext>
            </a:extLst>
          </p:cNvPr>
          <p:cNvSpPr/>
          <p:nvPr/>
        </p:nvSpPr>
        <p:spPr>
          <a:xfrm>
            <a:off x="3812715" y="4152885"/>
            <a:ext cx="2575313" cy="1110343"/>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UBND cấp huyện</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14" name="Rectangle: Diagonal Corners Snipped 13">
            <a:extLst>
              <a:ext uri="{FF2B5EF4-FFF2-40B4-BE49-F238E27FC236}">
                <a16:creationId xmlns:a16="http://schemas.microsoft.com/office/drawing/2014/main" id="{46CBF94E-5635-67FA-7940-D5A7D1ED760A}"/>
              </a:ext>
            </a:extLst>
          </p:cNvPr>
          <p:cNvSpPr/>
          <p:nvPr/>
        </p:nvSpPr>
        <p:spPr>
          <a:xfrm>
            <a:off x="4052730" y="5557117"/>
            <a:ext cx="2073729" cy="963397"/>
          </a:xfrm>
          <a:prstGeom prst="snip2Diag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UBND cấp xã</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771E822E-0D3A-1FB8-39D9-AF413479E614}"/>
              </a:ext>
            </a:extLst>
          </p:cNvPr>
          <p:cNvSpPr/>
          <p:nvPr/>
        </p:nvSpPr>
        <p:spPr>
          <a:xfrm>
            <a:off x="7230176" y="2525455"/>
            <a:ext cx="1934933" cy="1110343"/>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TAND cấp cao</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1A55D5A4-3917-A0A9-0BE7-1B773F0CB81B}"/>
              </a:ext>
            </a:extLst>
          </p:cNvPr>
          <p:cNvSpPr/>
          <p:nvPr/>
        </p:nvSpPr>
        <p:spPr>
          <a:xfrm>
            <a:off x="9718571" y="2536296"/>
            <a:ext cx="2047195" cy="1110342"/>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VKSND cấp cao</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CB291870-B76B-8A83-3C18-DADE39A909A0}"/>
              </a:ext>
            </a:extLst>
          </p:cNvPr>
          <p:cNvSpPr/>
          <p:nvPr/>
        </p:nvSpPr>
        <p:spPr>
          <a:xfrm>
            <a:off x="7136286" y="3778624"/>
            <a:ext cx="2200276" cy="1208300"/>
          </a:xfrm>
          <a:prstGeom prst="ellipse">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TAND cấp tỉnh</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A4343115-E34E-DDD2-A719-7DE902FB9A9E}"/>
              </a:ext>
            </a:extLst>
          </p:cNvPr>
          <p:cNvSpPr/>
          <p:nvPr/>
        </p:nvSpPr>
        <p:spPr>
          <a:xfrm>
            <a:off x="9718571" y="3811273"/>
            <a:ext cx="2047195" cy="1110343"/>
          </a:xfrm>
          <a:prstGeom prst="ellipse">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VKSND cấp tỉnh</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8B3E9D81-541A-EC94-08EE-4DE46ED80BE1}"/>
              </a:ext>
            </a:extLst>
          </p:cNvPr>
          <p:cNvSpPr/>
          <p:nvPr/>
        </p:nvSpPr>
        <p:spPr>
          <a:xfrm>
            <a:off x="670481" y="2895697"/>
            <a:ext cx="2177143" cy="10150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HĐND cấp tỉnh</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5EAD2BBE-FF91-7681-F934-9181FC54FB72}"/>
              </a:ext>
            </a:extLst>
          </p:cNvPr>
          <p:cNvSpPr/>
          <p:nvPr/>
        </p:nvSpPr>
        <p:spPr>
          <a:xfrm>
            <a:off x="3914546" y="2850705"/>
            <a:ext cx="2476502" cy="105999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UBND cấp tỉnh</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22" name="Rectangle: Rounded Corners 21">
            <a:extLst>
              <a:ext uri="{FF2B5EF4-FFF2-40B4-BE49-F238E27FC236}">
                <a16:creationId xmlns:a16="http://schemas.microsoft.com/office/drawing/2014/main" id="{72467A65-BDA0-38E8-909F-143BA1FA73EC}"/>
              </a:ext>
            </a:extLst>
          </p:cNvPr>
          <p:cNvSpPr/>
          <p:nvPr/>
        </p:nvSpPr>
        <p:spPr>
          <a:xfrm>
            <a:off x="7136286" y="5105389"/>
            <a:ext cx="2200277" cy="1260120"/>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TAND cấp huyện</a:t>
            </a: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ED6E8460-E6A3-BA98-4320-F22F3C168F89}"/>
              </a:ext>
            </a:extLst>
          </p:cNvPr>
          <p:cNvSpPr/>
          <p:nvPr/>
        </p:nvSpPr>
        <p:spPr>
          <a:xfrm>
            <a:off x="9718571" y="5086251"/>
            <a:ext cx="2200276" cy="1260120"/>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VKSND cấp huyện</a:t>
            </a:r>
            <a:endParaRPr lang="en-GB" sz="2800" dirty="0">
              <a:solidFill>
                <a:schemeClr val="tx1"/>
              </a:solidFill>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5A8B120E-E664-719F-DC06-756590F1976C}"/>
              </a:ext>
            </a:extLst>
          </p:cNvPr>
          <p:cNvCxnSpPr/>
          <p:nvPr/>
        </p:nvCxnSpPr>
        <p:spPr>
          <a:xfrm flipH="1">
            <a:off x="8371114" y="1175657"/>
            <a:ext cx="793995" cy="2163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151DA91B-4230-B79D-3FEA-CAA5C0478AC6}"/>
              </a:ext>
            </a:extLst>
          </p:cNvPr>
          <p:cNvCxnSpPr>
            <a:cxnSpLocks/>
          </p:cNvCxnSpPr>
          <p:nvPr/>
        </p:nvCxnSpPr>
        <p:spPr>
          <a:xfrm>
            <a:off x="9718571" y="1196150"/>
            <a:ext cx="1330429" cy="2128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390B105-0518-62BA-12EE-5DFFCAE039A5}"/>
              </a:ext>
            </a:extLst>
          </p:cNvPr>
          <p:cNvCxnSpPr/>
          <p:nvPr/>
        </p:nvCxnSpPr>
        <p:spPr>
          <a:xfrm>
            <a:off x="1644611" y="1175657"/>
            <a:ext cx="0" cy="3313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2C4C7A6D-CE1E-B804-D60A-6E4ED3B755A8}"/>
              </a:ext>
            </a:extLst>
          </p:cNvPr>
          <p:cNvCxnSpPr/>
          <p:nvPr/>
        </p:nvCxnSpPr>
        <p:spPr>
          <a:xfrm>
            <a:off x="5181595" y="1077685"/>
            <a:ext cx="0" cy="4292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7847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60FC-B117-DB0F-1DF5-E6026E770934}"/>
              </a:ext>
            </a:extLst>
          </p:cNvPr>
          <p:cNvSpPr>
            <a:spLocks noGrp="1"/>
          </p:cNvSpPr>
          <p:nvPr>
            <p:ph type="title"/>
          </p:nvPr>
        </p:nvSpPr>
        <p:spPr>
          <a:xfrm>
            <a:off x="1273628" y="296744"/>
            <a:ext cx="10058400" cy="729341"/>
          </a:xfrm>
          <a:solidFill>
            <a:schemeClr val="accent1">
              <a:lumMod val="20000"/>
              <a:lumOff val="80000"/>
            </a:schemeClr>
          </a:solidFill>
        </p:spPr>
        <p:txBody>
          <a:bodyPr>
            <a:normAutofit/>
          </a:bodyPr>
          <a:lstStyle/>
          <a:p>
            <a:r>
              <a:rPr lang="vi-VN" sz="3400" b="1" dirty="0">
                <a:solidFill>
                  <a:srgbClr val="C00000"/>
                </a:solidFill>
                <a:latin typeface="Times New Roman" panose="02020603050405020304" pitchFamily="18" charset="0"/>
                <a:cs typeface="Times New Roman" panose="02020603050405020304" pitchFamily="18" charset="0"/>
              </a:rPr>
              <a:t>Nội dung chính</a:t>
            </a:r>
            <a:endParaRPr lang="en-GB" sz="3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9B5E39-A22E-A7EC-1480-90727B18D877}"/>
              </a:ext>
            </a:extLst>
          </p:cNvPr>
          <p:cNvSpPr>
            <a:spLocks noGrp="1"/>
          </p:cNvSpPr>
          <p:nvPr>
            <p:ph idx="1"/>
          </p:nvPr>
        </p:nvSpPr>
        <p:spPr>
          <a:xfrm>
            <a:off x="413657" y="1208314"/>
            <a:ext cx="11430000" cy="5352942"/>
          </a:xfrm>
        </p:spPr>
        <p:txBody>
          <a:bodyPr>
            <a:noAutofit/>
          </a:bodyPr>
          <a:lstStyle/>
          <a:p>
            <a:pPr marL="914400" indent="-452438" eaLnBrk="1" hangingPunct="1">
              <a:lnSpc>
                <a:spcPct val="150000"/>
              </a:lnSpc>
              <a:spcBef>
                <a:spcPct val="0"/>
              </a:spcBef>
              <a:spcAft>
                <a:spcPct val="0"/>
              </a:spcAft>
              <a:buSzPct val="80000"/>
              <a:buFont typeface="Wingdings" panose="05000000000000000000" pitchFamily="2" charset="2"/>
              <a:buChar char=""/>
            </a:pPr>
            <a:r>
              <a:rPr lang="vi-VN" altLang="en-US" sz="2800" dirty="0">
                <a:latin typeface="Times New Roman" panose="02020603050405020304" pitchFamily="18" charset="0"/>
                <a:cs typeface="Times New Roman" panose="02020603050405020304" pitchFamily="18" charset="0"/>
              </a:rPr>
              <a:t>KHÁI NIỆM LUẬT HIẾN PHÁP</a:t>
            </a:r>
            <a:endParaRPr lang="en-US" altLang="en-US" sz="2800" dirty="0">
              <a:latin typeface="Times New Roman" panose="02020603050405020304" pitchFamily="18" charset="0"/>
              <a:cs typeface="Times New Roman" panose="02020603050405020304" pitchFamily="18" charset="0"/>
            </a:endParaRPr>
          </a:p>
          <a:p>
            <a:pPr marL="914400" indent="-452438" eaLnBrk="1" hangingPunct="1">
              <a:lnSpc>
                <a:spcPct val="150000"/>
              </a:lnSpc>
              <a:spcBef>
                <a:spcPct val="0"/>
              </a:spcBef>
              <a:spcAft>
                <a:spcPct val="0"/>
              </a:spcAft>
              <a:buSzPct val="80000"/>
              <a:buFont typeface="Wingdings" panose="05000000000000000000" pitchFamily="2" charset="2"/>
              <a:buChar char=""/>
            </a:pPr>
            <a:r>
              <a:rPr lang="vi-VN" altLang="en-US" sz="2800" dirty="0">
                <a:latin typeface="Times New Roman" panose="02020603050405020304" pitchFamily="18" charset="0"/>
                <a:cs typeface="Times New Roman" panose="02020603050405020304" pitchFamily="18" charset="0"/>
              </a:rPr>
              <a:t>MỘT SỐ CHẾ ĐỊNH CƠ BẢN CỦA LUẬT HIẾN PHÁP VIỆT NAM</a:t>
            </a:r>
          </a:p>
          <a:p>
            <a:pPr marL="461962" indent="0" eaLnBrk="1" hangingPunct="1">
              <a:lnSpc>
                <a:spcPct val="150000"/>
              </a:lnSpc>
              <a:spcBef>
                <a:spcPct val="0"/>
              </a:spcBef>
              <a:spcAft>
                <a:spcPct val="0"/>
              </a:spcAft>
              <a:buSzPct val="80000"/>
              <a:buNone/>
            </a:pPr>
            <a:r>
              <a:rPr lang="vi-VN" altLang="en-US" sz="2800" dirty="0">
                <a:latin typeface="Times New Roman" panose="02020603050405020304" pitchFamily="18" charset="0"/>
                <a:cs typeface="Times New Roman" panose="02020603050405020304" pitchFamily="18" charset="0"/>
              </a:rPr>
              <a:t>+ Chế độ chính trị</a:t>
            </a:r>
          </a:p>
          <a:p>
            <a:pPr marL="461962" indent="0" eaLnBrk="1" hangingPunct="1">
              <a:lnSpc>
                <a:spcPct val="150000"/>
              </a:lnSpc>
              <a:spcBef>
                <a:spcPct val="0"/>
              </a:spcBef>
              <a:spcAft>
                <a:spcPct val="0"/>
              </a:spcAft>
              <a:buSzPct val="80000"/>
              <a:buNone/>
            </a:pPr>
            <a:r>
              <a:rPr lang="vi-VN" altLang="en-US" sz="2800" dirty="0">
                <a:latin typeface="Times New Roman" panose="02020603050405020304" pitchFamily="18" charset="0"/>
                <a:cs typeface="Times New Roman" panose="02020603050405020304" pitchFamily="18" charset="0"/>
              </a:rPr>
              <a:t>+ Chế độ kinh tế</a:t>
            </a:r>
          </a:p>
          <a:p>
            <a:pPr marL="461962" indent="0" eaLnBrk="1" hangingPunct="1">
              <a:lnSpc>
                <a:spcPct val="150000"/>
              </a:lnSpc>
              <a:spcBef>
                <a:spcPct val="0"/>
              </a:spcBef>
              <a:spcAft>
                <a:spcPct val="0"/>
              </a:spcAft>
              <a:buSzPct val="80000"/>
              <a:buNone/>
            </a:pPr>
            <a:r>
              <a:rPr lang="vi-VN" altLang="en-US" sz="2800" dirty="0">
                <a:latin typeface="Times New Roman" panose="02020603050405020304" pitchFamily="18" charset="0"/>
                <a:cs typeface="Times New Roman" panose="02020603050405020304" pitchFamily="18" charset="0"/>
              </a:rPr>
              <a:t>+ Chính sách văn hóa, giáo dục, kinh tế</a:t>
            </a:r>
          </a:p>
          <a:p>
            <a:pPr marL="461962" indent="0" eaLnBrk="1" hangingPunct="1">
              <a:lnSpc>
                <a:spcPct val="150000"/>
              </a:lnSpc>
              <a:spcBef>
                <a:spcPct val="0"/>
              </a:spcBef>
              <a:spcAft>
                <a:spcPct val="0"/>
              </a:spcAft>
              <a:buSzPct val="80000"/>
              <a:buNone/>
            </a:pPr>
            <a:r>
              <a:rPr lang="vi-VN" altLang="en-US" sz="2800" dirty="0">
                <a:latin typeface="Times New Roman" panose="02020603050405020304" pitchFamily="18" charset="0"/>
                <a:cs typeface="Times New Roman" panose="02020603050405020304" pitchFamily="18" charset="0"/>
              </a:rPr>
              <a:t>+ Các quyền và nghĩa vụ cơ bản của công dân</a:t>
            </a:r>
          </a:p>
          <a:p>
            <a:pPr marL="461962" indent="0" eaLnBrk="1" hangingPunct="1">
              <a:lnSpc>
                <a:spcPct val="150000"/>
              </a:lnSpc>
              <a:spcBef>
                <a:spcPct val="0"/>
              </a:spcBef>
              <a:spcAft>
                <a:spcPct val="0"/>
              </a:spcAft>
              <a:buSzPct val="80000"/>
              <a:buNone/>
            </a:pPr>
            <a:r>
              <a:rPr lang="vi-VN" altLang="en-US" sz="2800" dirty="0">
                <a:latin typeface="Times New Roman" panose="02020603050405020304" pitchFamily="18" charset="0"/>
                <a:cs typeface="Times New Roman" panose="02020603050405020304" pitchFamily="18" charset="0"/>
              </a:rPr>
              <a:t>+ Bảo vệ Tổ quốc</a:t>
            </a:r>
          </a:p>
          <a:p>
            <a:pPr marL="461962" indent="0" eaLnBrk="1" hangingPunct="1">
              <a:lnSpc>
                <a:spcPct val="150000"/>
              </a:lnSpc>
              <a:spcBef>
                <a:spcPct val="0"/>
              </a:spcBef>
              <a:spcAft>
                <a:spcPct val="0"/>
              </a:spcAft>
              <a:buSzPct val="80000"/>
              <a:buNone/>
            </a:pPr>
            <a:r>
              <a:rPr lang="vi-VN" altLang="en-US" sz="2800" dirty="0">
                <a:latin typeface="Times New Roman" panose="02020603050405020304" pitchFamily="18" charset="0"/>
                <a:cs typeface="Times New Roman" panose="02020603050405020304" pitchFamily="18" charset="0"/>
              </a:rPr>
              <a:t>+ Bộ máy nhà nước.</a:t>
            </a: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76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E346-9193-F7F4-F1CA-76A3A1B207C7}"/>
              </a:ext>
            </a:extLst>
          </p:cNvPr>
          <p:cNvSpPr>
            <a:spLocks noGrp="1"/>
          </p:cNvSpPr>
          <p:nvPr>
            <p:ph type="title"/>
          </p:nvPr>
        </p:nvSpPr>
        <p:spPr>
          <a:xfrm>
            <a:off x="1069848" y="174171"/>
            <a:ext cx="10058400" cy="707573"/>
          </a:xfrm>
        </p:spPr>
        <p:txBody>
          <a:bodyPr>
            <a:normAutofit/>
          </a:bodyPr>
          <a:lstStyle/>
          <a:p>
            <a:r>
              <a:rPr lang="vi-VN" sz="4000" b="1" dirty="0">
                <a:solidFill>
                  <a:schemeClr val="tx1"/>
                </a:solidFill>
                <a:latin typeface="Times New Roman" panose="02020603050405020304" pitchFamily="18" charset="0"/>
                <a:cs typeface="Times New Roman" panose="02020603050405020304" pitchFamily="18" charset="0"/>
              </a:rPr>
              <a:t>I. KHÁI NIỆM</a:t>
            </a:r>
            <a:endParaRPr lang="en-GB"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F449F1-B3F6-9CA6-84A0-89B1236CA94B}"/>
              </a:ext>
            </a:extLst>
          </p:cNvPr>
          <p:cNvSpPr>
            <a:spLocks noGrp="1"/>
          </p:cNvSpPr>
          <p:nvPr>
            <p:ph idx="1"/>
          </p:nvPr>
        </p:nvSpPr>
        <p:spPr>
          <a:xfrm>
            <a:off x="522513" y="1012371"/>
            <a:ext cx="11168743" cy="5127172"/>
          </a:xfrm>
          <a:solidFill>
            <a:schemeClr val="accent1">
              <a:lumMod val="20000"/>
              <a:lumOff val="80000"/>
            </a:schemeClr>
          </a:solidFill>
        </p:spPr>
        <p:txBody>
          <a:bodyPr>
            <a:normAutofit/>
          </a:bodyPr>
          <a:lstStyle/>
          <a:p>
            <a:pPr marL="0" indent="0" algn="just">
              <a:lnSpc>
                <a:spcPct val="150000"/>
              </a:lnSpc>
              <a:buNone/>
            </a:pP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Nước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còn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gọi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luật</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Hiến</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a:t>
            </a:r>
            <a:r>
              <a:rPr lang="en-US" altLang="vi-VN" sz="3200" b="1"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một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ngành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độc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lập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trong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hệ</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thống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pháp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luật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nước</a:t>
            </a:r>
            <a:r>
              <a:rPr lang="en-US" altLang="vi-VN" sz="3200" dirty="0">
                <a:latin typeface="Times New Roman" panose="02020603050405020304" pitchFamily="18" charset="0"/>
                <a:cs typeface="Times New Roman" panose="02020603050405020304" pitchFamily="18" charset="0"/>
              </a:rPr>
              <a:t> CHXHCN </a:t>
            </a:r>
            <a:r>
              <a:rPr lang="en-US" altLang="vi-VN" sz="3200" dirty="0" err="1">
                <a:latin typeface="Times New Roman" panose="02020603050405020304" pitchFamily="18" charset="0"/>
                <a:cs typeface="Times New Roman" panose="02020603050405020304" pitchFamily="18" charset="0"/>
              </a:rPr>
              <a:t>Việt</a:t>
            </a:r>
            <a:r>
              <a:rPr lang="en-US" altLang="vi-VN" sz="3200" dirty="0">
                <a:latin typeface="Times New Roman" panose="02020603050405020304" pitchFamily="18" charset="0"/>
                <a:cs typeface="Times New Roman" panose="02020603050405020304" pitchFamily="18" charset="0"/>
              </a:rPr>
              <a:t> Nam, bao </a:t>
            </a:r>
            <a:r>
              <a:rPr lang="en-US" altLang="vi-VN" sz="3200" dirty="0" err="1">
                <a:latin typeface="Times New Roman" panose="02020603050405020304" pitchFamily="18" charset="0"/>
                <a:cs typeface="Times New Roman" panose="02020603050405020304" pitchFamily="18" charset="0"/>
              </a:rPr>
              <a:t>gồm</a:t>
            </a:r>
            <a:r>
              <a:rPr lang="en-US" altLang="vi-VN" sz="3200"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hệ</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thống</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các</a:t>
            </a:r>
            <a:r>
              <a:rPr lang="en-US" altLang="vi-VN" sz="3200" b="1" dirty="0">
                <a:latin typeface="Times New Roman" panose="02020603050405020304" pitchFamily="18" charset="0"/>
                <a:cs typeface="Times New Roman" panose="02020603050405020304" pitchFamily="18" charset="0"/>
              </a:rPr>
              <a:t> QPPL </a:t>
            </a:r>
            <a:r>
              <a:rPr lang="en-US" altLang="vi-VN" sz="3200" b="1" dirty="0" err="1">
                <a:latin typeface="Times New Roman" panose="02020603050405020304" pitchFamily="18" charset="0"/>
                <a:cs typeface="Times New Roman" panose="02020603050405020304" pitchFamily="18" charset="0"/>
              </a:rPr>
              <a:t>điều</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chỉnh</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những</a:t>
            </a:r>
            <a:r>
              <a:rPr lang="en-US" altLang="vi-VN" sz="3200" b="1" dirty="0">
                <a:latin typeface="Times New Roman" panose="02020603050405020304" pitchFamily="18" charset="0"/>
                <a:cs typeface="Times New Roman" panose="02020603050405020304" pitchFamily="18" charset="0"/>
              </a:rPr>
              <a:t> QHXH </a:t>
            </a:r>
            <a:r>
              <a:rPr lang="en-US" altLang="vi-VN" sz="3200" b="1" dirty="0" err="1">
                <a:latin typeface="Times New Roman" panose="02020603050405020304" pitchFamily="18" charset="0"/>
                <a:cs typeface="Times New Roman" panose="02020603050405020304" pitchFamily="18" charset="0"/>
              </a:rPr>
              <a:t>cơ</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bản</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và</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quan</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trọng</a:t>
            </a:r>
            <a:r>
              <a:rPr lang="en-US" altLang="vi-VN" sz="3200" b="1"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gắn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với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với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việc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xác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định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chế</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độ</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chính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trị</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chế</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độ</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kinh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tế</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chính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sách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văn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hóa</a:t>
            </a:r>
            <a:r>
              <a:rPr lang="en-US" altLang="vi-VN" sz="3200" dirty="0">
                <a:latin typeface="Times New Roman" panose="02020603050405020304" pitchFamily="18" charset="0"/>
                <a:cs typeface="Times New Roman" panose="02020603050405020304" pitchFamily="18" charset="0"/>
              </a:rPr>
              <a:t> – </a:t>
            </a:r>
            <a:r>
              <a:rPr lang="en-US" altLang="vi-VN" sz="3200" dirty="0" err="1">
                <a:latin typeface="Times New Roman" panose="02020603050405020304" pitchFamily="18" charset="0"/>
                <a:cs typeface="Times New Roman" panose="02020603050405020304" pitchFamily="18" charset="0"/>
              </a:rPr>
              <a:t>xã</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hội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quốc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phòng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an </a:t>
            </a:r>
            <a:r>
              <a:rPr lang="en-US" altLang="vi-VN" sz="3200" dirty="0" err="1">
                <a:latin typeface="Times New Roman" panose="02020603050405020304" pitchFamily="18" charset="0"/>
                <a:cs typeface="Times New Roman" panose="02020603050405020304" pitchFamily="18" charset="0"/>
              </a:rPr>
              <a:t>ninh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đối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ngoại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quyền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nghĩa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vụ</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con </a:t>
            </a:r>
            <a:r>
              <a:rPr lang="en-US" altLang="vi-VN" sz="3200" dirty="0" err="1">
                <a:latin typeface="Times New Roman" panose="02020603050405020304" pitchFamily="18" charset="0"/>
                <a:cs typeface="Times New Roman" panose="02020603050405020304" pitchFamily="18" charset="0"/>
              </a:rPr>
              <a:t>người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công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dân</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tổ</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chức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và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hoạt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động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bộ</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máy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nhà</a:t>
            </a:r>
            <a:r>
              <a:rPr lang="en-US" altLang="vi-VN" sz="3200" dirty="0">
                <a:latin typeface="Times New Roman" panose="02020603050405020304" pitchFamily="18" charset="0"/>
                <a:cs typeface="Times New Roman" panose="02020603050405020304" pitchFamily="18" charset="0"/>
              </a:rPr>
              <a:t> n</a:t>
            </a:r>
            <a:r>
              <a:rPr lang="vi-VN" altLang="vi-VN" sz="3200" dirty="0">
                <a:latin typeface="Times New Roman" panose="02020603050405020304" pitchFamily="18" charset="0"/>
                <a:cs typeface="Times New Roman" panose="02020603050405020304" pitchFamily="18" charset="0"/>
              </a:rPr>
              <a:t>ướ</a:t>
            </a:r>
            <a:r>
              <a:rPr lang="en-US" altLang="vi-VN" sz="3200" dirty="0">
                <a:latin typeface="Times New Roman" panose="02020603050405020304" pitchFamily="18" charset="0"/>
                <a:cs typeface="Times New Roman" panose="02020603050405020304" pitchFamily="18" charset="0"/>
              </a:rPr>
              <a:t>c.</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758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E4529-8EE3-A0F7-76CE-5D3C833CA4B1}"/>
              </a:ext>
            </a:extLst>
          </p:cNvPr>
          <p:cNvSpPr>
            <a:spLocks noGrp="1"/>
          </p:cNvSpPr>
          <p:nvPr>
            <p:ph type="title"/>
          </p:nvPr>
        </p:nvSpPr>
        <p:spPr>
          <a:xfrm>
            <a:off x="1069848" y="217715"/>
            <a:ext cx="10058400" cy="707572"/>
          </a:xfrm>
        </p:spPr>
        <p:txBody>
          <a:bodyPr>
            <a:normAutofit/>
          </a:bodyPr>
          <a:lstStyle/>
          <a:p>
            <a:r>
              <a:rPr lang="vi-VN" sz="3600" b="1" dirty="0">
                <a:solidFill>
                  <a:schemeClr val="tx1"/>
                </a:solidFill>
                <a:latin typeface="Times New Roman" panose="02020603050405020304" pitchFamily="18" charset="0"/>
                <a:cs typeface="Times New Roman" panose="02020603050405020304" pitchFamily="18" charset="0"/>
              </a:rPr>
              <a:t>2. CHẾ ĐỘ CHÍNH TRỊ</a:t>
            </a:r>
            <a:endParaRPr lang="en-GB"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868C94-CF5D-FDF1-056D-BBD9B6EB5725}"/>
              </a:ext>
            </a:extLst>
          </p:cNvPr>
          <p:cNvSpPr>
            <a:spLocks noGrp="1"/>
          </p:cNvSpPr>
          <p:nvPr>
            <p:ph idx="1"/>
          </p:nvPr>
        </p:nvSpPr>
        <p:spPr>
          <a:xfrm>
            <a:off x="489857" y="1208314"/>
            <a:ext cx="11201400" cy="4876800"/>
          </a:xfrm>
          <a:solidFill>
            <a:schemeClr val="accent1">
              <a:lumMod val="20000"/>
              <a:lumOff val="80000"/>
            </a:schemeClr>
          </a:solidFill>
        </p:spPr>
        <p:txBody>
          <a:bodyPr>
            <a:normAutofit/>
          </a:bodyPr>
          <a:lstStyle/>
          <a:p>
            <a:pPr marL="0" indent="0" algn="just" eaLnBrk="1" hangingPunct="1">
              <a:lnSpc>
                <a:spcPct val="150000"/>
              </a:lnSpc>
              <a:spcBef>
                <a:spcPts val="1200"/>
              </a:spcBef>
              <a:spcAft>
                <a:spcPts val="1200"/>
              </a:spcAft>
              <a:buFont typeface="Wingdings" panose="05000000000000000000" pitchFamily="2" charset="2"/>
              <a:buNone/>
            </a:pPr>
            <a:r>
              <a:rPr lang="en-US" altLang="vi-VN" sz="3600" b="1" dirty="0">
                <a:latin typeface="Times New Roman" panose="02020603050405020304" pitchFamily="18" charset="0"/>
                <a:cs typeface="Times New Roman" panose="02020603050405020304" pitchFamily="18" charset="0"/>
              </a:rPr>
              <a:t>2.1. </a:t>
            </a:r>
            <a:r>
              <a:rPr lang="en-US" altLang="vi-VN" sz="3600" b="1" dirty="0" err="1">
                <a:latin typeface="Times New Roman" panose="02020603050405020304" pitchFamily="18" charset="0"/>
                <a:cs typeface="Times New Roman" panose="02020603050405020304" pitchFamily="18" charset="0"/>
              </a:rPr>
              <a:t>Định</a:t>
            </a:r>
            <a:r>
              <a:rPr lang="en-US" altLang="vi-VN" sz="3600" b="1" dirty="0">
                <a:latin typeface="Times New Roman" panose="02020603050405020304" pitchFamily="18" charset="0"/>
                <a:cs typeface="Times New Roman" panose="02020603050405020304" pitchFamily="18" charset="0"/>
              </a:rPr>
              <a:t> </a:t>
            </a:r>
            <a:r>
              <a:rPr lang="en-US" altLang="vi-VN" sz="3600" b="1" dirty="0" err="1">
                <a:latin typeface="Times New Roman" panose="02020603050405020304" pitchFamily="18" charset="0"/>
                <a:cs typeface="Times New Roman" panose="02020603050405020304" pitchFamily="18" charset="0"/>
              </a:rPr>
              <a:t>nghĩa</a:t>
            </a:r>
            <a:endParaRPr lang="en-US" altLang="vi-VN" sz="3600" b="1" dirty="0">
              <a:latin typeface="Times New Roman" panose="02020603050405020304" pitchFamily="18" charset="0"/>
              <a:cs typeface="Times New Roman" panose="02020603050405020304" pitchFamily="18" charset="0"/>
            </a:endParaRPr>
          </a:p>
          <a:p>
            <a:pPr marL="0" indent="0" algn="just" eaLnBrk="1" hangingPunct="1">
              <a:lnSpc>
                <a:spcPct val="150000"/>
              </a:lnSpc>
              <a:spcBef>
                <a:spcPts val="1200"/>
              </a:spcBef>
              <a:spcAft>
                <a:spcPts val="1200"/>
              </a:spcAft>
              <a:buFont typeface="Wingdings" panose="05000000000000000000" pitchFamily="2" charset="2"/>
              <a:buNone/>
            </a:pPr>
            <a:r>
              <a:rPr lang="en-US" altLang="vi-VN" sz="3600" b="1"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Là</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những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quy</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định</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nói</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về</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bản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chất</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nhà</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nước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nguồn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gốc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nhà</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nước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sự</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lãnh</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đạo</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của</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Đảng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đối</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với</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mọi</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hoạt</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động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của</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nhà</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nước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và</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xã</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hội</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và</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những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nguyên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tắc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cơ</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bản</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tổ</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chức</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hoạt</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động</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bộ</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máy</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nhà</a:t>
            </a:r>
            <a:r>
              <a:rPr lang="en-US" altLang="vi-VN" sz="3600" dirty="0">
                <a:latin typeface="Times New Roman" panose="02020603050405020304" pitchFamily="18" charset="0"/>
                <a:cs typeface="Times New Roman" panose="02020603050405020304" pitchFamily="18" charset="0"/>
              </a:rPr>
              <a:t> </a:t>
            </a:r>
            <a:r>
              <a:rPr lang="en-US" altLang="vi-VN" sz="3600" dirty="0" err="1">
                <a:latin typeface="Times New Roman" panose="02020603050405020304" pitchFamily="18" charset="0"/>
                <a:cs typeface="Times New Roman" panose="02020603050405020304" pitchFamily="18" charset="0"/>
              </a:rPr>
              <a:t>nước</a:t>
            </a:r>
            <a:r>
              <a:rPr lang="en-US" altLang="vi-VN" sz="3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4410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6F47-7BE0-B0CD-D8E9-8C81ECD6F989}"/>
              </a:ext>
            </a:extLst>
          </p:cNvPr>
          <p:cNvSpPr>
            <a:spLocks noGrp="1"/>
          </p:cNvSpPr>
          <p:nvPr>
            <p:ph type="title"/>
          </p:nvPr>
        </p:nvSpPr>
        <p:spPr>
          <a:xfrm>
            <a:off x="1069848" y="484632"/>
            <a:ext cx="10058400" cy="723682"/>
          </a:xfrm>
          <a:solidFill>
            <a:schemeClr val="accent1">
              <a:lumMod val="20000"/>
              <a:lumOff val="80000"/>
            </a:schemeClr>
          </a:solidFill>
        </p:spPr>
        <p:txBody>
          <a:bodyPr>
            <a:normAutofit/>
          </a:bodyPr>
          <a:lstStyle/>
          <a:p>
            <a:r>
              <a:rPr lang="vi-VN" sz="3600" b="1" dirty="0">
                <a:solidFill>
                  <a:srgbClr val="C00000"/>
                </a:solidFill>
                <a:latin typeface="Times New Roman" panose="02020603050405020304" pitchFamily="18" charset="0"/>
                <a:cs typeface="Times New Roman" panose="02020603050405020304" pitchFamily="18" charset="0"/>
              </a:rPr>
              <a:t>2.2 Nội dung cơ bản</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D493AE-4D9F-C7DC-3791-FA2F2DD473D5}"/>
              </a:ext>
            </a:extLst>
          </p:cNvPr>
          <p:cNvSpPr>
            <a:spLocks noGrp="1"/>
          </p:cNvSpPr>
          <p:nvPr>
            <p:ph idx="1"/>
          </p:nvPr>
        </p:nvSpPr>
        <p:spPr>
          <a:xfrm>
            <a:off x="1069848" y="1458687"/>
            <a:ext cx="10058400" cy="4713514"/>
          </a:xfrm>
        </p:spPr>
        <p:txBody>
          <a:bodyPr>
            <a:normAutofit fontScale="92500"/>
          </a:bodyPr>
          <a:lstStyle/>
          <a:p>
            <a:pPr marL="0" indent="0" algn="just" defTabSz="512763" eaLnBrk="1" hangingPunct="1">
              <a:lnSpc>
                <a:spcPct val="150000"/>
              </a:lnSpc>
              <a:buNone/>
              <a:defRPr/>
            </a:pPr>
            <a:r>
              <a:rPr lang="vi-VN" sz="3400" dirty="0">
                <a:latin typeface="Times New Roman" panose="02020603050405020304" pitchFamily="18" charset="0"/>
                <a:cs typeface="Times New Roman" panose="02020603050405020304" pitchFamily="18" charset="0"/>
              </a:rPr>
              <a:t>C</a:t>
            </a:r>
            <a:r>
              <a:rPr lang="en-GB" sz="3400" dirty="0" err="1">
                <a:latin typeface="Times New Roman" panose="02020603050405020304" pitchFamily="18" charset="0"/>
                <a:cs typeface="Times New Roman" panose="02020603050405020304" pitchFamily="18" charset="0"/>
              </a:rPr>
              <a:t>hế</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độ</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chính</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trị</a:t>
            </a:r>
            <a:r>
              <a:rPr lang="en-GB" sz="3400" dirty="0">
                <a:latin typeface="Times New Roman" panose="02020603050405020304" pitchFamily="18" charset="0"/>
                <a:cs typeface="Times New Roman" panose="02020603050405020304" pitchFamily="18" charset="0"/>
              </a:rPr>
              <a:t> bao </a:t>
            </a:r>
            <a:r>
              <a:rPr lang="en-GB" sz="3400" dirty="0" err="1">
                <a:latin typeface="Times New Roman" panose="02020603050405020304" pitchFamily="18" charset="0"/>
                <a:cs typeface="Times New Roman" panose="02020603050405020304" pitchFamily="18" charset="0"/>
              </a:rPr>
              <a:t>gồm</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tổng</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thể</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các</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quy</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phạm</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pháp</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luật</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về</a:t>
            </a:r>
            <a:r>
              <a:rPr lang="en-GB" sz="3400" dirty="0">
                <a:latin typeface="Times New Roman" panose="02020603050405020304" pitchFamily="18" charset="0"/>
                <a:cs typeface="Times New Roman" panose="02020603050405020304" pitchFamily="18" charset="0"/>
              </a:rPr>
              <a:t>: </a:t>
            </a:r>
            <a:endParaRPr lang="en-US" sz="3400" dirty="0">
              <a:latin typeface="Times New Roman" panose="02020603050405020304" pitchFamily="18" charset="0"/>
              <a:cs typeface="Times New Roman" panose="02020603050405020304" pitchFamily="18" charset="0"/>
            </a:endParaRPr>
          </a:p>
          <a:p>
            <a:pPr marL="800100" indent="-342900" eaLnBrk="1" hangingPunct="1">
              <a:lnSpc>
                <a:spcPct val="150000"/>
              </a:lnSpc>
              <a:buClr>
                <a:schemeClr val="tx1"/>
              </a:buClr>
              <a:buSzPct val="100000"/>
              <a:buFont typeface="Wingdings" panose="05000000000000000000" pitchFamily="2" charset="2"/>
              <a:buChar char="Ø"/>
              <a:defRPr/>
            </a:pPr>
            <a:r>
              <a:rPr lang="en-GB" sz="3400" dirty="0" err="1">
                <a:latin typeface="Times New Roman" panose="02020603050405020304" pitchFamily="18" charset="0"/>
                <a:cs typeface="Times New Roman" panose="02020603050405020304" pitchFamily="18" charset="0"/>
              </a:rPr>
              <a:t>Quyền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cơ</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bản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của</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dân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tộc</a:t>
            </a:r>
            <a:endParaRPr lang="en-US" sz="3400" dirty="0">
              <a:latin typeface="Times New Roman" panose="02020603050405020304" pitchFamily="18" charset="0"/>
              <a:cs typeface="Times New Roman" panose="02020603050405020304" pitchFamily="18" charset="0"/>
            </a:endParaRPr>
          </a:p>
          <a:p>
            <a:pPr marL="800100" indent="-342900" eaLnBrk="1" hangingPunct="1">
              <a:lnSpc>
                <a:spcPct val="150000"/>
              </a:lnSpc>
              <a:buClr>
                <a:schemeClr val="tx1"/>
              </a:buClr>
              <a:buSzPct val="100000"/>
              <a:buFont typeface="Wingdings" panose="05000000000000000000" pitchFamily="2" charset="2"/>
              <a:buChar char="Ø"/>
              <a:defRPr/>
            </a:pPr>
            <a:r>
              <a:rPr lang="en-GB" sz="3400" dirty="0" err="1">
                <a:latin typeface="Times New Roman" panose="02020603050405020304" pitchFamily="18" charset="0"/>
                <a:cs typeface="Times New Roman" panose="02020603050405020304" pitchFamily="18" charset="0"/>
              </a:rPr>
              <a:t>Bản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chất</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chính</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trị</a:t>
            </a:r>
            <a:endParaRPr lang="en-US" sz="3400" dirty="0">
              <a:latin typeface="Times New Roman" panose="02020603050405020304" pitchFamily="18" charset="0"/>
              <a:cs typeface="Times New Roman" panose="02020603050405020304" pitchFamily="18" charset="0"/>
            </a:endParaRPr>
          </a:p>
          <a:p>
            <a:pPr marL="800100" indent="-342900" eaLnBrk="1" hangingPunct="1">
              <a:lnSpc>
                <a:spcPct val="150000"/>
              </a:lnSpc>
              <a:buClr>
                <a:schemeClr val="tx1"/>
              </a:buClr>
              <a:buSzPct val="100000"/>
              <a:buFont typeface="Wingdings" panose="05000000000000000000" pitchFamily="2" charset="2"/>
              <a:buChar char="Ø"/>
              <a:defRPr/>
            </a:pPr>
            <a:r>
              <a:rPr lang="en-GB" sz="3400" dirty="0" err="1">
                <a:latin typeface="Times New Roman" panose="02020603050405020304" pitchFamily="18" charset="0"/>
                <a:cs typeface="Times New Roman" panose="02020603050405020304" pitchFamily="18" charset="0"/>
              </a:rPr>
              <a:t>Hệ</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thống</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chính</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trị</a:t>
            </a:r>
            <a:endParaRPr lang="en-US" sz="3400" dirty="0">
              <a:latin typeface="Times New Roman" panose="02020603050405020304" pitchFamily="18" charset="0"/>
              <a:cs typeface="Times New Roman" panose="02020603050405020304" pitchFamily="18" charset="0"/>
            </a:endParaRPr>
          </a:p>
          <a:p>
            <a:pPr marL="800100" indent="-342900" eaLnBrk="1" hangingPunct="1">
              <a:lnSpc>
                <a:spcPct val="150000"/>
              </a:lnSpc>
              <a:buClr>
                <a:schemeClr val="tx1"/>
              </a:buClr>
              <a:buSzPct val="100000"/>
              <a:buFont typeface="Wingdings" panose="05000000000000000000" pitchFamily="2" charset="2"/>
              <a:buChar char="Ø"/>
              <a:defRPr/>
            </a:pPr>
            <a:r>
              <a:rPr lang="en-GB" sz="3400" dirty="0" err="1">
                <a:latin typeface="Times New Roman" panose="02020603050405020304" pitchFamily="18" charset="0"/>
                <a:cs typeface="Times New Roman" panose="02020603050405020304" pitchFamily="18" charset="0"/>
              </a:rPr>
              <a:t>Chính</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sách</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đối</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ngoại</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của</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Nhà</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nước</a:t>
            </a:r>
            <a:r>
              <a:rPr lang="en-GB" sz="3400" dirty="0">
                <a:latin typeface="Times New Roman" panose="02020603050405020304" pitchFamily="18" charset="0"/>
                <a:cs typeface="Times New Roman" panose="02020603050405020304" pitchFamily="18" charset="0"/>
              </a:rPr>
              <a:t> ta. </a:t>
            </a:r>
            <a:endParaRPr lang="en-US" sz="3400" dirty="0">
              <a:latin typeface="Times New Roman" panose="02020603050405020304" pitchFamily="18" charset="0"/>
              <a:cs typeface="Times New Roman" panose="02020603050405020304" pitchFamily="18" charset="0"/>
            </a:endParaRPr>
          </a:p>
          <a:p>
            <a:pPr marL="0" indent="0">
              <a:lnSpc>
                <a:spcPct val="150000"/>
              </a:lnSpc>
              <a:buNone/>
            </a:pPr>
            <a:endParaRPr lang="en-GB"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64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EBD6-8897-08A5-C1CD-E146C73941DC}"/>
              </a:ext>
            </a:extLst>
          </p:cNvPr>
          <p:cNvSpPr>
            <a:spLocks noGrp="1"/>
          </p:cNvSpPr>
          <p:nvPr>
            <p:ph type="title"/>
          </p:nvPr>
        </p:nvSpPr>
        <p:spPr>
          <a:xfrm>
            <a:off x="1069848" y="283030"/>
            <a:ext cx="10058400" cy="664027"/>
          </a:xfrm>
          <a:solidFill>
            <a:schemeClr val="accent1">
              <a:lumMod val="20000"/>
              <a:lumOff val="80000"/>
            </a:schemeClr>
          </a:solidFill>
        </p:spPr>
        <p:txBody>
          <a:bodyPr>
            <a:normAutofit/>
          </a:bodyPr>
          <a:lstStyle/>
          <a:p>
            <a:pPr algn="ctr"/>
            <a:r>
              <a:rPr lang="vi-VN" sz="3600" dirty="0">
                <a:solidFill>
                  <a:srgbClr val="C00000"/>
                </a:solidFill>
                <a:latin typeface="Times New Roman" panose="02020603050405020304" pitchFamily="18" charset="0"/>
                <a:cs typeface="Times New Roman" panose="02020603050405020304" pitchFamily="18" charset="0"/>
              </a:rPr>
              <a:t>Quyền cơ bản của dân tộc</a:t>
            </a:r>
            <a:endParaRPr lang="en-GB"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6A6FB5-16FE-08B1-7E24-8BFF7F84889D}"/>
              </a:ext>
            </a:extLst>
          </p:cNvPr>
          <p:cNvSpPr>
            <a:spLocks noGrp="1"/>
          </p:cNvSpPr>
          <p:nvPr>
            <p:ph idx="1"/>
          </p:nvPr>
        </p:nvSpPr>
        <p:spPr>
          <a:xfrm>
            <a:off x="424543" y="1328057"/>
            <a:ext cx="11179628" cy="5050972"/>
          </a:xfrm>
        </p:spPr>
        <p:txBody>
          <a:bodyPr>
            <a:normAutofit/>
          </a:bodyPr>
          <a:lstStyle/>
          <a:p>
            <a:pPr marL="0" indent="568325" algn="just">
              <a:lnSpc>
                <a:spcPct val="150000"/>
              </a:lnSpc>
              <a:buFont typeface="Wingdings" panose="05000000000000000000" pitchFamily="2" charset="2"/>
              <a:buNone/>
              <a:defRPr/>
            </a:pPr>
            <a:r>
              <a:rPr lang="en-GB" sz="3400" dirty="0" err="1">
                <a:latin typeface="Times New Roman" panose="02020603050405020304" pitchFamily="18" charset="0"/>
                <a:cs typeface="Times New Roman" panose="02020603050405020304" pitchFamily="18" charset="0"/>
              </a:rPr>
              <a:t>Quyền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cơ</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bản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của</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dân</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tộc</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là</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quyền</a:t>
            </a:r>
            <a:r>
              <a:rPr lang="en-GB" sz="3400"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độc</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lập</a:t>
            </a:r>
            <a:r>
              <a:rPr lang="en-GB" sz="3400"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có</a:t>
            </a:r>
            <a:r>
              <a:rPr lang="en-GB" sz="3400"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chủ</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quyền</a:t>
            </a:r>
            <a:r>
              <a:rPr lang="en-GB" sz="3400"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thống</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nhất</a:t>
            </a:r>
            <a:r>
              <a:rPr lang="en-GB" sz="3400" b="1" dirty="0">
                <a:latin typeface="Times New Roman" panose="02020603050405020304" pitchFamily="18" charset="0"/>
                <a:cs typeface="Times New Roman" panose="02020603050405020304" pitchFamily="18" charset="0"/>
              </a:rPr>
              <a:t> </a:t>
            </a:r>
            <a:r>
              <a:rPr lang="en-GB" sz="3400" dirty="0" err="1">
                <a:latin typeface="Times New Roman" panose="02020603050405020304" pitchFamily="18" charset="0"/>
                <a:cs typeface="Times New Roman" panose="02020603050405020304" pitchFamily="18" charset="0"/>
              </a:rPr>
              <a:t>và</a:t>
            </a:r>
            <a:r>
              <a:rPr lang="en-GB" sz="3400"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toàn</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vẹn</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lãnh</a:t>
            </a:r>
            <a:r>
              <a:rPr lang="en-GB" sz="3400" b="1" dirty="0">
                <a:latin typeface="Times New Roman" panose="02020603050405020304" pitchFamily="18" charset="0"/>
                <a:cs typeface="Times New Roman" panose="02020603050405020304" pitchFamily="18" charset="0"/>
              </a:rPr>
              <a:t> </a:t>
            </a:r>
            <a:r>
              <a:rPr lang="en-GB" sz="3400" b="1" dirty="0" err="1">
                <a:latin typeface="Times New Roman" panose="02020603050405020304" pitchFamily="18" charset="0"/>
                <a:cs typeface="Times New Roman" panose="02020603050405020304" pitchFamily="18" charset="0"/>
              </a:rPr>
              <a:t>thổ</a:t>
            </a:r>
            <a:r>
              <a:rPr lang="en-GB" sz="3400" dirty="0">
                <a:latin typeface="Times New Roman" panose="02020603050405020304" pitchFamily="18" charset="0"/>
                <a:cs typeface="Times New Roman" panose="02020603050405020304" pitchFamily="18" charset="0"/>
              </a:rPr>
              <a:t>. </a:t>
            </a:r>
            <a:endParaRPr lang="en-US" sz="3400" i="1" dirty="0">
              <a:latin typeface="Times New Roman" panose="02020603050405020304" pitchFamily="18" charset="0"/>
              <a:cs typeface="Times New Roman" panose="02020603050405020304" pitchFamily="18" charset="0"/>
            </a:endParaRPr>
          </a:p>
          <a:p>
            <a:pPr marL="0" indent="0" algn="just">
              <a:lnSpc>
                <a:spcPct val="150000"/>
              </a:lnSpc>
              <a:buFont typeface="Wingdings" panose="05000000000000000000" pitchFamily="2" charset="2"/>
              <a:buNone/>
              <a:defRPr/>
            </a:pPr>
            <a:r>
              <a:rPr lang="en-US" sz="3400" b="1" i="1" dirty="0" err="1">
                <a:latin typeface="Times New Roman" panose="02020603050405020304" pitchFamily="18" charset="0"/>
                <a:cs typeface="Times New Roman" panose="02020603050405020304" pitchFamily="18" charset="0"/>
              </a:rPr>
              <a:t>Điều</a:t>
            </a:r>
            <a:r>
              <a:rPr lang="en-US" sz="3400" b="1" i="1" dirty="0">
                <a:latin typeface="Times New Roman" panose="02020603050405020304" pitchFamily="18" charset="0"/>
                <a:cs typeface="Times New Roman" panose="02020603050405020304" pitchFamily="18" charset="0"/>
              </a:rPr>
              <a:t> 1 H</a:t>
            </a:r>
            <a:r>
              <a:rPr lang="vi-VN" sz="3400" b="1" i="1" dirty="0">
                <a:latin typeface="Times New Roman" panose="02020603050405020304" pitchFamily="18" charset="0"/>
                <a:cs typeface="Times New Roman" panose="02020603050405020304" pitchFamily="18" charset="0"/>
              </a:rPr>
              <a:t>iến pháp </a:t>
            </a:r>
            <a:r>
              <a:rPr lang="en-US" sz="3400" b="1" i="1" dirty="0">
                <a:latin typeface="Times New Roman" panose="02020603050405020304" pitchFamily="18" charset="0"/>
                <a:cs typeface="Times New Roman" panose="02020603050405020304" pitchFamily="18" charset="0"/>
              </a:rPr>
              <a:t>2013</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Nước</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Cộng</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hòa</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xã</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hội</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chủ</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nghĩa</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Việt</a:t>
            </a:r>
            <a:r>
              <a:rPr lang="en-US" sz="3400" i="1" dirty="0">
                <a:latin typeface="Times New Roman" panose="02020603050405020304" pitchFamily="18" charset="0"/>
                <a:cs typeface="Times New Roman" panose="02020603050405020304" pitchFamily="18" charset="0"/>
              </a:rPr>
              <a:t> Nam </a:t>
            </a:r>
            <a:r>
              <a:rPr lang="en-US" sz="3400" i="1" dirty="0" err="1">
                <a:latin typeface="Times New Roman" panose="02020603050405020304" pitchFamily="18" charset="0"/>
                <a:cs typeface="Times New Roman" panose="02020603050405020304" pitchFamily="18" charset="0"/>
              </a:rPr>
              <a:t>là</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một</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nước</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độc</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lập</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có</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chủ</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quyền</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thống</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nhất</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và</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toàn</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vẹn</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lãnh</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thổ</a:t>
            </a:r>
            <a:r>
              <a:rPr lang="en-US" sz="3400" i="1" dirty="0">
                <a:latin typeface="Times New Roman" panose="02020603050405020304" pitchFamily="18" charset="0"/>
                <a:cs typeface="Times New Roman" panose="02020603050405020304" pitchFamily="18" charset="0"/>
              </a:rPr>
              <a:t>, bao </a:t>
            </a:r>
            <a:r>
              <a:rPr lang="en-US" sz="3400" i="1" dirty="0" err="1">
                <a:latin typeface="Times New Roman" panose="02020603050405020304" pitchFamily="18" charset="0"/>
                <a:cs typeface="Times New Roman" panose="02020603050405020304" pitchFamily="18" charset="0"/>
              </a:rPr>
              <a:t>gồm</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đất</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liền</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hải</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đảo</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vùng</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biển</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và</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vùng</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trời</a:t>
            </a:r>
            <a:r>
              <a:rPr lang="en-US" sz="3400" i="1" dirty="0">
                <a:latin typeface="Times New Roman" panose="02020603050405020304" pitchFamily="18" charset="0"/>
                <a:cs typeface="Times New Roman" panose="02020603050405020304" pitchFamily="18" charset="0"/>
              </a:rPr>
              <a:t>”.</a:t>
            </a:r>
            <a:endParaRPr lang="en-US" sz="3400" dirty="0">
              <a:latin typeface="Times New Roman" panose="02020603050405020304" pitchFamily="18" charset="0"/>
              <a:cs typeface="Times New Roman" panose="02020603050405020304" pitchFamily="18" charset="0"/>
            </a:endParaRPr>
          </a:p>
          <a:p>
            <a:pPr marL="0" indent="0">
              <a:lnSpc>
                <a:spcPct val="150000"/>
              </a:lnSpc>
              <a:buNone/>
            </a:pPr>
            <a:endParaRPr lang="en-GB"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26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1E80-9DD2-0FA3-EAF3-1B1208F62D38}"/>
              </a:ext>
            </a:extLst>
          </p:cNvPr>
          <p:cNvSpPr>
            <a:spLocks noGrp="1"/>
          </p:cNvSpPr>
          <p:nvPr>
            <p:ph type="title"/>
          </p:nvPr>
        </p:nvSpPr>
        <p:spPr>
          <a:xfrm>
            <a:off x="1066800" y="313073"/>
            <a:ext cx="10058400" cy="579556"/>
          </a:xfrm>
          <a:solidFill>
            <a:schemeClr val="accent1">
              <a:lumMod val="20000"/>
              <a:lumOff val="80000"/>
            </a:schemeClr>
          </a:solidFill>
        </p:spPr>
        <p:txBody>
          <a:bodyPr>
            <a:normAutofit fontScale="90000"/>
          </a:bodyPr>
          <a:lstStyle/>
          <a:p>
            <a:pPr algn="ctr"/>
            <a:r>
              <a:rPr lang="vi-VN" sz="3600" dirty="0">
                <a:solidFill>
                  <a:srgbClr val="C00000"/>
                </a:solidFill>
                <a:latin typeface="Times New Roman" panose="02020603050405020304" pitchFamily="18" charset="0"/>
                <a:cs typeface="Times New Roman" panose="02020603050405020304" pitchFamily="18" charset="0"/>
              </a:rPr>
              <a:t>Bản chất chính trị</a:t>
            </a:r>
            <a:endParaRPr lang="en-GB"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17A908-BD93-37AD-ECB7-461117EAAFC1}"/>
              </a:ext>
            </a:extLst>
          </p:cNvPr>
          <p:cNvSpPr>
            <a:spLocks noGrp="1"/>
          </p:cNvSpPr>
          <p:nvPr>
            <p:ph idx="1"/>
          </p:nvPr>
        </p:nvSpPr>
        <p:spPr>
          <a:xfrm>
            <a:off x="478971" y="1230085"/>
            <a:ext cx="11179629" cy="5148943"/>
          </a:xfrm>
        </p:spPr>
        <p:txBody>
          <a:bodyPr>
            <a:normAutofit/>
          </a:bodyPr>
          <a:lstStyle/>
          <a:p>
            <a:pPr algn="just">
              <a:lnSpc>
                <a:spcPct val="112000"/>
              </a:lnSpc>
              <a:buFont typeface="Wingdings" panose="05000000000000000000" pitchFamily="2" charset="2"/>
              <a:buChar char="q"/>
            </a:pPr>
            <a:r>
              <a:rPr lang="en-GB" altLang="vi-VN" sz="3000" dirty="0" err="1">
                <a:latin typeface="Times New Roman" panose="02020603050405020304" pitchFamily="18" charset="0"/>
                <a:cs typeface="Times New Roman" panose="02020603050405020304" pitchFamily="18" charset="0"/>
              </a:rPr>
              <a:t>Nhà</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nước</a:t>
            </a:r>
            <a:r>
              <a:rPr lang="en-GB" altLang="vi-VN" sz="3000" dirty="0">
                <a:latin typeface="Times New Roman" panose="02020603050405020304" pitchFamily="18" charset="0"/>
                <a:cs typeface="Times New Roman" panose="02020603050405020304" pitchFamily="18" charset="0"/>
              </a:rPr>
              <a:t> CHXHCNVN </a:t>
            </a:r>
            <a:r>
              <a:rPr lang="en-GB" altLang="vi-VN" sz="3000" dirty="0" err="1">
                <a:latin typeface="Times New Roman" panose="02020603050405020304" pitchFamily="18" charset="0"/>
                <a:cs typeface="Times New Roman" panose="02020603050405020304" pitchFamily="18" charset="0"/>
              </a:rPr>
              <a:t>là</a:t>
            </a:r>
            <a:r>
              <a:rPr lang="en-GB" altLang="vi-VN" sz="3000"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nhà</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nước</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pháp</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quyền</a:t>
            </a:r>
            <a:r>
              <a:rPr lang="en-GB" altLang="vi-VN" sz="3000" b="1" dirty="0">
                <a:latin typeface="Times New Roman" panose="02020603050405020304" pitchFamily="18" charset="0"/>
                <a:cs typeface="Times New Roman" panose="02020603050405020304" pitchFamily="18" charset="0"/>
              </a:rPr>
              <a:t> XHCN </a:t>
            </a:r>
            <a:r>
              <a:rPr lang="en-GB" altLang="vi-VN" sz="3000" dirty="0" err="1">
                <a:latin typeface="Times New Roman" panose="02020603050405020304" pitchFamily="18" charset="0"/>
                <a:cs typeface="Times New Roman" panose="02020603050405020304" pitchFamily="18" charset="0"/>
              </a:rPr>
              <a:t>của</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Nhân</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dân</a:t>
            </a:r>
            <a:r>
              <a:rPr lang="en-GB" altLang="vi-VN" sz="3000" dirty="0">
                <a:latin typeface="Times New Roman" panose="02020603050405020304" pitchFamily="18" charset="0"/>
                <a:cs typeface="Times New Roman" panose="02020603050405020304" pitchFamily="18" charset="0"/>
              </a:rPr>
              <a:t>, do </a:t>
            </a:r>
            <a:r>
              <a:rPr lang="en-GB" altLang="vi-VN" sz="3000" dirty="0" err="1">
                <a:latin typeface="Times New Roman" panose="02020603050405020304" pitchFamily="18" charset="0"/>
                <a:cs typeface="Times New Roman" panose="02020603050405020304" pitchFamily="18" charset="0"/>
              </a:rPr>
              <a:t>Nhân</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dân</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vì</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Nhân</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dân</a:t>
            </a:r>
            <a:r>
              <a:rPr lang="en-GB" altLang="vi-VN" sz="3000" dirty="0">
                <a:latin typeface="Times New Roman" panose="02020603050405020304" pitchFamily="18" charset="0"/>
                <a:cs typeface="Times New Roman" panose="02020603050405020304" pitchFamily="18" charset="0"/>
              </a:rPr>
              <a:t>. </a:t>
            </a:r>
            <a:endParaRPr lang="en-US" altLang="vi-VN" sz="3000" dirty="0">
              <a:latin typeface="Times New Roman" panose="02020603050405020304" pitchFamily="18" charset="0"/>
              <a:cs typeface="Times New Roman" panose="02020603050405020304" pitchFamily="18" charset="0"/>
            </a:endParaRPr>
          </a:p>
          <a:p>
            <a:pPr algn="just">
              <a:lnSpc>
                <a:spcPct val="112000"/>
              </a:lnSpc>
              <a:buFont typeface="Wingdings" panose="05000000000000000000" pitchFamily="2" charset="2"/>
              <a:buChar char="q"/>
            </a:pPr>
            <a:r>
              <a:rPr lang="en-GB" altLang="vi-VN" sz="3000" dirty="0" err="1">
                <a:latin typeface="Times New Roman" panose="02020603050405020304" pitchFamily="18" charset="0"/>
                <a:cs typeface="Times New Roman" panose="02020603050405020304" pitchFamily="18" charset="0"/>
              </a:rPr>
              <a:t>Nước</a:t>
            </a:r>
            <a:r>
              <a:rPr lang="en-GB" altLang="vi-VN" sz="3000" dirty="0">
                <a:latin typeface="Times New Roman" panose="02020603050405020304" pitchFamily="18" charset="0"/>
                <a:cs typeface="Times New Roman" panose="02020603050405020304" pitchFamily="18" charset="0"/>
              </a:rPr>
              <a:t> CHXHCNVN Nam </a:t>
            </a:r>
            <a:r>
              <a:rPr lang="en-GB" altLang="vi-VN" sz="3000" b="1" dirty="0">
                <a:latin typeface="Times New Roman" panose="02020603050405020304" pitchFamily="18" charset="0"/>
                <a:cs typeface="Times New Roman" panose="02020603050405020304" pitchFamily="18" charset="0"/>
              </a:rPr>
              <a:t>do </a:t>
            </a:r>
            <a:r>
              <a:rPr lang="en-GB" altLang="vi-VN" sz="3000" b="1" dirty="0" err="1">
                <a:latin typeface="Times New Roman" panose="02020603050405020304" pitchFamily="18" charset="0"/>
                <a:cs typeface="Times New Roman" panose="02020603050405020304" pitchFamily="18" charset="0"/>
              </a:rPr>
              <a:t>Nhân</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dân</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làm</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chủ</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tất</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cả</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quyền</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lực</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nhà</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nước</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thuộc</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về</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Nhân</a:t>
            </a:r>
            <a:r>
              <a:rPr lang="en-GB" altLang="vi-VN" sz="3000" b="1" dirty="0">
                <a:latin typeface="Times New Roman" panose="02020603050405020304" pitchFamily="18" charset="0"/>
                <a:cs typeface="Times New Roman" panose="02020603050405020304" pitchFamily="18" charset="0"/>
              </a:rPr>
              <a:t> </a:t>
            </a:r>
            <a:r>
              <a:rPr lang="en-GB" altLang="vi-VN" sz="3000" b="1" dirty="0" err="1">
                <a:latin typeface="Times New Roman" panose="02020603050405020304" pitchFamily="18" charset="0"/>
                <a:cs typeface="Times New Roman" panose="02020603050405020304" pitchFamily="18" charset="0"/>
              </a:rPr>
              <a:t>dân</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không</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thể</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thuộc</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về</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một</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một</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đẳng</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cấp</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một</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tổ</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chức</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xã</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hội</a:t>
            </a:r>
            <a:r>
              <a:rPr lang="en-GB" altLang="vi-VN" sz="3000" dirty="0">
                <a:latin typeface="Times New Roman" panose="02020603050405020304" pitchFamily="18" charset="0"/>
                <a:cs typeface="Times New Roman" panose="02020603050405020304" pitchFamily="18" charset="0"/>
              </a:rPr>
              <a:t> hay </a:t>
            </a:r>
            <a:r>
              <a:rPr lang="en-GB" altLang="vi-VN" sz="3000" dirty="0" err="1">
                <a:latin typeface="Times New Roman" panose="02020603050405020304" pitchFamily="18" charset="0"/>
                <a:cs typeface="Times New Roman" panose="02020603050405020304" pitchFamily="18" charset="0"/>
              </a:rPr>
              <a:t>một</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nhóm</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người</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nào</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mà</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nền</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tảng</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là</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liên</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minh</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giữa</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giai</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cấp</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công</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nhân</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với</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giai</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cấp</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nông</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dân</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và</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đội</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ngũ</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trí</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thức</a:t>
            </a:r>
            <a:r>
              <a:rPr lang="en-GB" altLang="vi-VN" sz="3000" dirty="0">
                <a:latin typeface="Times New Roman" panose="02020603050405020304" pitchFamily="18" charset="0"/>
                <a:cs typeface="Times New Roman" panose="02020603050405020304" pitchFamily="18" charset="0"/>
              </a:rPr>
              <a:t>.</a:t>
            </a:r>
          </a:p>
          <a:p>
            <a:pPr algn="just">
              <a:lnSpc>
                <a:spcPct val="112000"/>
              </a:lnSpc>
              <a:buFont typeface="Wingdings" panose="05000000000000000000" pitchFamily="2" charset="2"/>
              <a:buChar char="q"/>
            </a:pPr>
            <a:r>
              <a:rPr lang="en-GB" altLang="vi-VN" sz="3000" dirty="0" err="1">
                <a:latin typeface="Times New Roman" panose="02020603050405020304" pitchFamily="18" charset="0"/>
                <a:cs typeface="Times New Roman" panose="02020603050405020304" pitchFamily="18" charset="0"/>
              </a:rPr>
              <a:t>Quyền</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lực</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nhà</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nước</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là</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thống</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nhất</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có</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sự</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phân</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công</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phối</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hợp</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kiểm</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soát</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giữa</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các</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cơ</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quan</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nhà</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nước</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trong</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việc</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thực</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hiện</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các</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quyền</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lập</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pháp</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hành</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pháp</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tư</a:t>
            </a:r>
            <a:r>
              <a:rPr lang="en-GB" altLang="vi-VN" sz="3000" dirty="0">
                <a:latin typeface="Times New Roman" panose="02020603050405020304" pitchFamily="18" charset="0"/>
                <a:cs typeface="Times New Roman" panose="02020603050405020304" pitchFamily="18" charset="0"/>
              </a:rPr>
              <a:t> </a:t>
            </a:r>
            <a:r>
              <a:rPr lang="en-GB" altLang="vi-VN" sz="3000" dirty="0" err="1">
                <a:latin typeface="Times New Roman" panose="02020603050405020304" pitchFamily="18" charset="0"/>
                <a:cs typeface="Times New Roman" panose="02020603050405020304" pitchFamily="18" charset="0"/>
              </a:rPr>
              <a:t>pháp</a:t>
            </a:r>
            <a:r>
              <a:rPr lang="en-GB" altLang="vi-VN" sz="3000" dirty="0">
                <a:latin typeface="Times New Roman" panose="02020603050405020304" pitchFamily="18" charset="0"/>
                <a:cs typeface="Times New Roman" panose="02020603050405020304" pitchFamily="18" charset="0"/>
              </a:rPr>
              <a:t>.</a:t>
            </a:r>
            <a:endParaRPr lang="en-US" altLang="vi-VN" sz="3000" dirty="0">
              <a:latin typeface="Times New Roman" panose="02020603050405020304" pitchFamily="18" charset="0"/>
              <a:cs typeface="Times New Roman" panose="02020603050405020304" pitchFamily="18" charset="0"/>
            </a:endParaRPr>
          </a:p>
          <a:p>
            <a:pPr>
              <a:lnSpc>
                <a:spcPct val="112000"/>
              </a:lnSpc>
              <a:buFont typeface="Wingdings" panose="05000000000000000000" pitchFamily="2" charset="2"/>
              <a:buChar char="q"/>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583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622</TotalTime>
  <Words>3194</Words>
  <Application>Microsoft Office PowerPoint</Application>
  <PresentationFormat>Widescreen</PresentationFormat>
  <Paragraphs>181</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Black</vt:lpstr>
      <vt:lpstr>Calibri</vt:lpstr>
      <vt:lpstr>Times New Roman</vt:lpstr>
      <vt:lpstr>Wingdings</vt:lpstr>
      <vt:lpstr>Wood Type</vt:lpstr>
      <vt:lpstr>TRƯỜNG ĐẠI HỌC NHA TRANG KHOA KHOA HỌC XÃ HỘI VÀ NHÂN VĂN BỘ MÔN LUẬT</vt:lpstr>
      <vt:lpstr>TÀI LIỆU THAM KHẢO</vt:lpstr>
      <vt:lpstr>CHỦ ĐỀ 3: LUẬT NHÀ NƯỚC (LUẬT HIẾN PHÁP)</vt:lpstr>
      <vt:lpstr>Nội dung chính</vt:lpstr>
      <vt:lpstr>I. KHÁI NIỆM</vt:lpstr>
      <vt:lpstr>2. CHẾ ĐỘ CHÍNH TRỊ</vt:lpstr>
      <vt:lpstr>2.2 Nội dung cơ bản</vt:lpstr>
      <vt:lpstr>Quyền cơ bản của dân tộc</vt:lpstr>
      <vt:lpstr>Bản chất chính trị</vt:lpstr>
      <vt:lpstr>Hệ thống chính trị</vt:lpstr>
      <vt:lpstr>Vai trò của Đảng cộng sản Việt Nam</vt:lpstr>
      <vt:lpstr>Vai trò của Nhà nước</vt:lpstr>
      <vt:lpstr>Vai trò của MTTQ</vt:lpstr>
      <vt:lpstr>Chính sách đối ngoại của Nhà nước ta</vt:lpstr>
      <vt:lpstr>3. QUYỀN CON NGƯỜI, QUYỀN VÀ NGHĨA VỤ CƠ BẢN CỦA CÔNG DÂN</vt:lpstr>
      <vt:lpstr>3.2 Nội dung cơ bản của quyền con người</vt:lpstr>
      <vt:lpstr>PowerPoint Presentation</vt:lpstr>
      <vt:lpstr>PowerPoint Presentation</vt:lpstr>
      <vt:lpstr>PowerPoint Presentation</vt:lpstr>
      <vt:lpstr>3.2 Quyền và nghĩa vụ cơ bản của công dân</vt:lpstr>
      <vt:lpstr>Quyền và nghĩa vụ cơ bản của công dân</vt:lpstr>
      <vt:lpstr>Quyền cơ bản của công dân được chia thành  các nhóm sau:</vt:lpstr>
      <vt:lpstr>Nghĩa vụ cơ bản của công dân</vt:lpstr>
      <vt:lpstr>4. Chế độ kinh tế, văn hóa-xã hội</vt:lpstr>
      <vt:lpstr>Chính sách văn hóa-xã hội (Điều 60 Hiến pháp 2013)</vt:lpstr>
      <vt:lpstr>Chính sách giáo dục và đào tạo (Điều 61 Hiến pháp 2013)</vt:lpstr>
      <vt:lpstr>PowerPoint Presentation</vt:lpstr>
      <vt:lpstr>5. Bảo vệ Tổ quốc</vt:lpstr>
      <vt:lpstr>6. Tổ chức bộ máy nhà nước</vt:lpstr>
      <vt:lpstr>PowerPoint Presentation</vt:lpstr>
      <vt:lpstr>QUỐC HỘI</vt:lpstr>
      <vt:lpstr>Chủ tịch nước</vt:lpstr>
      <vt:lpstr>CHÍNH PHỦ</vt:lpstr>
      <vt:lpstr>TÒA ÁN NHÂN DÂN</vt:lpstr>
      <vt:lpstr>VIỆN KIỂM SÁT NHÂN DÂN</vt:lpstr>
      <vt:lpstr>CHÍNH QUYỀN ĐỊA PHƯƠNG</vt:lpstr>
      <vt:lpstr>- HỘI ĐỒNG NHÂN DÂN</vt:lpstr>
      <vt:lpstr>ỦY BAN NHÂN DÂN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NHA TRANG KHOA KHOA HỌC XÃ HỘI VÀ NHÂN VĂN BỘ MÔN LUẬT</dc:title>
  <dc:creator>mai le</dc:creator>
  <cp:lastModifiedBy>mai le</cp:lastModifiedBy>
  <cp:revision>236</cp:revision>
  <dcterms:created xsi:type="dcterms:W3CDTF">2023-09-10T11:32:41Z</dcterms:created>
  <dcterms:modified xsi:type="dcterms:W3CDTF">2023-10-02T16:54:20Z</dcterms:modified>
</cp:coreProperties>
</file>