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2.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96" r:id="rId1"/>
  </p:sldMasterIdLst>
  <p:notesMasterIdLst>
    <p:notesMasterId r:id="rId54"/>
  </p:notesMasterIdLst>
  <p:sldIdLst>
    <p:sldId id="256" r:id="rId2"/>
    <p:sldId id="258" r:id="rId3"/>
    <p:sldId id="259" r:id="rId4"/>
    <p:sldId id="260" r:id="rId5"/>
    <p:sldId id="261" r:id="rId6"/>
    <p:sldId id="276" r:id="rId7"/>
    <p:sldId id="272" r:id="rId8"/>
    <p:sldId id="267" r:id="rId9"/>
    <p:sldId id="268" r:id="rId10"/>
    <p:sldId id="269" r:id="rId11"/>
    <p:sldId id="270" r:id="rId12"/>
    <p:sldId id="263" r:id="rId13"/>
    <p:sldId id="266" r:id="rId14"/>
    <p:sldId id="273" r:id="rId15"/>
    <p:sldId id="274" r:id="rId16"/>
    <p:sldId id="280" r:id="rId17"/>
    <p:sldId id="287" r:id="rId18"/>
    <p:sldId id="288" r:id="rId19"/>
    <p:sldId id="278" r:id="rId20"/>
    <p:sldId id="300" r:id="rId21"/>
    <p:sldId id="285" r:id="rId22"/>
    <p:sldId id="279" r:id="rId23"/>
    <p:sldId id="281" r:id="rId24"/>
    <p:sldId id="304" r:id="rId25"/>
    <p:sldId id="301" r:id="rId26"/>
    <p:sldId id="303" r:id="rId27"/>
    <p:sldId id="302" r:id="rId28"/>
    <p:sldId id="305" r:id="rId29"/>
    <p:sldId id="306" r:id="rId30"/>
    <p:sldId id="307" r:id="rId31"/>
    <p:sldId id="308" r:id="rId32"/>
    <p:sldId id="309" r:id="rId33"/>
    <p:sldId id="310" r:id="rId34"/>
    <p:sldId id="311" r:id="rId35"/>
    <p:sldId id="312" r:id="rId36"/>
    <p:sldId id="313" r:id="rId37"/>
    <p:sldId id="289" r:id="rId38"/>
    <p:sldId id="290" r:id="rId39"/>
    <p:sldId id="314" r:id="rId40"/>
    <p:sldId id="298" r:id="rId41"/>
    <p:sldId id="291" r:id="rId42"/>
    <p:sldId id="316" r:id="rId43"/>
    <p:sldId id="299" r:id="rId44"/>
    <p:sldId id="315" r:id="rId45"/>
    <p:sldId id="292" r:id="rId46"/>
    <p:sldId id="318" r:id="rId47"/>
    <p:sldId id="319" r:id="rId48"/>
    <p:sldId id="320" r:id="rId49"/>
    <p:sldId id="321" r:id="rId50"/>
    <p:sldId id="322" r:id="rId51"/>
    <p:sldId id="323" r:id="rId52"/>
    <p:sldId id="324" r:id="rId5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4CB1775-F861-4386-9972-707DF76339C3}" v="1035" dt="2023-05-18T09:21:35.67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704" autoAdjust="0"/>
    <p:restoredTop sz="94660" autoAdjust="0"/>
  </p:normalViewPr>
  <p:slideViewPr>
    <p:cSldViewPr snapToGrid="0">
      <p:cViewPr varScale="1">
        <p:scale>
          <a:sx n="59" d="100"/>
          <a:sy n="59" d="100"/>
        </p:scale>
        <p:origin x="820" y="48"/>
      </p:cViewPr>
      <p:guideLst/>
    </p:cSldViewPr>
  </p:slideViewPr>
  <p:outlineViewPr>
    <p:cViewPr>
      <p:scale>
        <a:sx n="33" d="100"/>
        <a:sy n="33" d="100"/>
      </p:scale>
      <p:origin x="0" y="-3428"/>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44" d="100"/>
          <a:sy n="44" d="100"/>
        </p:scale>
        <p:origin x="2844" y="3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i le" userId="7cc67638510596db" providerId="LiveId" clId="{24CB1775-F861-4386-9972-707DF76339C3}"/>
    <pc:docChg chg="undo redo custSel addSld delSld modSld modMainMaster">
      <pc:chgData name="mai le" userId="7cc67638510596db" providerId="LiveId" clId="{24CB1775-F861-4386-9972-707DF76339C3}" dt="2023-05-18T09:22:16.047" v="10471" actId="2696"/>
      <pc:docMkLst>
        <pc:docMk/>
      </pc:docMkLst>
      <pc:sldChg chg="addSp delSp modSp mod setBg modClrScheme chgLayout">
        <pc:chgData name="mai le" userId="7cc67638510596db" providerId="LiveId" clId="{24CB1775-F861-4386-9972-707DF76339C3}" dt="2023-05-16T02:43:11.534" v="3059" actId="21"/>
        <pc:sldMkLst>
          <pc:docMk/>
          <pc:sldMk cId="2110746303" sldId="256"/>
        </pc:sldMkLst>
        <pc:spChg chg="del mod ord">
          <ac:chgData name="mai le" userId="7cc67638510596db" providerId="LiveId" clId="{24CB1775-F861-4386-9972-707DF76339C3}" dt="2023-05-15T15:25:49.552" v="112" actId="21"/>
          <ac:spMkLst>
            <pc:docMk/>
            <pc:sldMk cId="2110746303" sldId="256"/>
            <ac:spMk id="2" creationId="{4B29AE66-6A37-7E65-88D4-64D942E37B42}"/>
          </ac:spMkLst>
        </pc:spChg>
        <pc:spChg chg="add del mod">
          <ac:chgData name="mai le" userId="7cc67638510596db" providerId="LiveId" clId="{24CB1775-F861-4386-9972-707DF76339C3}" dt="2023-05-16T02:41:55.572" v="3055" actId="21"/>
          <ac:spMkLst>
            <pc:docMk/>
            <pc:sldMk cId="2110746303" sldId="256"/>
            <ac:spMk id="3" creationId="{DAD8B5A2-FF4D-6DED-6300-6E3FFA03C199}"/>
          </ac:spMkLst>
        </pc:spChg>
        <pc:spChg chg="add del mod ord">
          <ac:chgData name="mai le" userId="7cc67638510596db" providerId="LiveId" clId="{24CB1775-F861-4386-9972-707DF76339C3}" dt="2023-05-15T15:25:35.602" v="109" actId="931"/>
          <ac:spMkLst>
            <pc:docMk/>
            <pc:sldMk cId="2110746303" sldId="256"/>
            <ac:spMk id="6" creationId="{A0CE5F59-FFC6-7603-FB72-D3DEDF669252}"/>
          </ac:spMkLst>
        </pc:spChg>
        <pc:spChg chg="add mod ord">
          <ac:chgData name="mai le" userId="7cc67638510596db" providerId="LiveId" clId="{24CB1775-F861-4386-9972-707DF76339C3}" dt="2023-05-15T16:57:57.433" v="1733" actId="14100"/>
          <ac:spMkLst>
            <pc:docMk/>
            <pc:sldMk cId="2110746303" sldId="256"/>
            <ac:spMk id="7" creationId="{5D77F753-308A-F26D-DC0B-B8E3C080F9AF}"/>
          </ac:spMkLst>
        </pc:spChg>
        <pc:spChg chg="add del mod">
          <ac:chgData name="mai le" userId="7cc67638510596db" providerId="LiveId" clId="{24CB1775-F861-4386-9972-707DF76339C3}" dt="2023-05-16T02:43:11.534" v="3059" actId="21"/>
          <ac:spMkLst>
            <pc:docMk/>
            <pc:sldMk cId="2110746303" sldId="256"/>
            <ac:spMk id="8" creationId="{4ABF5273-DB71-0138-021A-D0B2E32F06C0}"/>
          </ac:spMkLst>
        </pc:spChg>
        <pc:picChg chg="add del mod">
          <ac:chgData name="mai le" userId="7cc67638510596db" providerId="LiveId" clId="{24CB1775-F861-4386-9972-707DF76339C3}" dt="2023-05-16T02:41:55.096" v="3054" actId="931"/>
          <ac:picMkLst>
            <pc:docMk/>
            <pc:sldMk cId="2110746303" sldId="256"/>
            <ac:picMk id="5" creationId="{06DAD354-F41D-B66C-63FD-387C59D6F6A9}"/>
          </ac:picMkLst>
        </pc:picChg>
        <pc:picChg chg="add del mod">
          <ac:chgData name="mai le" userId="7cc67638510596db" providerId="LiveId" clId="{24CB1775-F861-4386-9972-707DF76339C3}" dt="2023-05-15T15:25:27.162" v="108" actId="21"/>
          <ac:picMkLst>
            <pc:docMk/>
            <pc:sldMk cId="2110746303" sldId="256"/>
            <ac:picMk id="5" creationId="{C086C6CA-086A-1631-02F0-643A01E208B8}"/>
          </ac:picMkLst>
        </pc:picChg>
        <pc:picChg chg="add del mod">
          <ac:chgData name="mai le" userId="7cc67638510596db" providerId="LiveId" clId="{24CB1775-F861-4386-9972-707DF76339C3}" dt="2023-05-16T02:43:11.534" v="3059" actId="21"/>
          <ac:picMkLst>
            <pc:docMk/>
            <pc:sldMk cId="2110746303" sldId="256"/>
            <ac:picMk id="9" creationId="{08544608-C528-3B7A-5140-9611C516E6BC}"/>
          </ac:picMkLst>
        </pc:picChg>
        <pc:picChg chg="add del mod">
          <ac:chgData name="mai le" userId="7cc67638510596db" providerId="LiveId" clId="{24CB1775-F861-4386-9972-707DF76339C3}" dt="2023-05-16T02:43:10.920" v="3058" actId="931"/>
          <ac:picMkLst>
            <pc:docMk/>
            <pc:sldMk cId="2110746303" sldId="256"/>
            <ac:picMk id="11" creationId="{EDBF9FA8-0EA9-A5B4-C87C-63BF6185C8D9}"/>
          </ac:picMkLst>
        </pc:picChg>
      </pc:sldChg>
      <pc:sldChg chg="addSp delSp modSp new del mod modClrScheme chgLayout">
        <pc:chgData name="mai le" userId="7cc67638510596db" providerId="LiveId" clId="{24CB1775-F861-4386-9972-707DF76339C3}" dt="2023-05-15T15:28:51.071" v="308" actId="2696"/>
        <pc:sldMkLst>
          <pc:docMk/>
          <pc:sldMk cId="1225721564" sldId="257"/>
        </pc:sldMkLst>
        <pc:spChg chg="del mod ord">
          <ac:chgData name="mai le" userId="7cc67638510596db" providerId="LiveId" clId="{24CB1775-F861-4386-9972-707DF76339C3}" dt="2023-05-15T15:26:42.295" v="120" actId="700"/>
          <ac:spMkLst>
            <pc:docMk/>
            <pc:sldMk cId="1225721564" sldId="257"/>
            <ac:spMk id="2" creationId="{1545D1D2-B656-B293-94E1-07B229D97A95}"/>
          </ac:spMkLst>
        </pc:spChg>
        <pc:spChg chg="del mod ord">
          <ac:chgData name="mai le" userId="7cc67638510596db" providerId="LiveId" clId="{24CB1775-F861-4386-9972-707DF76339C3}" dt="2023-05-15T15:26:42.295" v="120" actId="700"/>
          <ac:spMkLst>
            <pc:docMk/>
            <pc:sldMk cId="1225721564" sldId="257"/>
            <ac:spMk id="3" creationId="{4B6EF702-3B59-19B4-2F3D-E4BD90E7CAE0}"/>
          </ac:spMkLst>
        </pc:spChg>
        <pc:spChg chg="del">
          <ac:chgData name="mai le" userId="7cc67638510596db" providerId="LiveId" clId="{24CB1775-F861-4386-9972-707DF76339C3}" dt="2023-05-15T15:26:42.295" v="120" actId="700"/>
          <ac:spMkLst>
            <pc:docMk/>
            <pc:sldMk cId="1225721564" sldId="257"/>
            <ac:spMk id="4" creationId="{62AFAA16-EF16-2666-B78F-68178A8BBAD6}"/>
          </ac:spMkLst>
        </pc:spChg>
        <pc:spChg chg="add mod ord">
          <ac:chgData name="mai le" userId="7cc67638510596db" providerId="LiveId" clId="{24CB1775-F861-4386-9972-707DF76339C3}" dt="2023-05-15T15:26:42.295" v="120" actId="700"/>
          <ac:spMkLst>
            <pc:docMk/>
            <pc:sldMk cId="1225721564" sldId="257"/>
            <ac:spMk id="5" creationId="{DD490011-AA24-5EB3-9317-C728AC5B17D5}"/>
          </ac:spMkLst>
        </pc:spChg>
        <pc:spChg chg="add mod ord">
          <ac:chgData name="mai le" userId="7cc67638510596db" providerId="LiveId" clId="{24CB1775-F861-4386-9972-707DF76339C3}" dt="2023-05-15T15:26:42.295" v="120" actId="700"/>
          <ac:spMkLst>
            <pc:docMk/>
            <pc:sldMk cId="1225721564" sldId="257"/>
            <ac:spMk id="6" creationId="{3B24DD9A-BB37-31EC-5887-30D00C532F89}"/>
          </ac:spMkLst>
        </pc:spChg>
      </pc:sldChg>
      <pc:sldChg chg="modSp new del">
        <pc:chgData name="mai le" userId="7cc67638510596db" providerId="LiveId" clId="{24CB1775-F861-4386-9972-707DF76339C3}" dt="2023-05-15T15:01:55.516" v="4" actId="2696"/>
        <pc:sldMkLst>
          <pc:docMk/>
          <pc:sldMk cId="2212399904" sldId="257"/>
        </pc:sldMkLst>
        <pc:spChg chg="mod">
          <ac:chgData name="mai le" userId="7cc67638510596db" providerId="LiveId" clId="{24CB1775-F861-4386-9972-707DF76339C3}" dt="2023-05-15T15:00:44.912" v="2"/>
          <ac:spMkLst>
            <pc:docMk/>
            <pc:sldMk cId="2212399904" sldId="257"/>
            <ac:spMk id="2" creationId="{859B91A4-BBD7-87BB-A856-B22906E9CB8E}"/>
          </ac:spMkLst>
        </pc:spChg>
        <pc:spChg chg="mod">
          <ac:chgData name="mai le" userId="7cc67638510596db" providerId="LiveId" clId="{24CB1775-F861-4386-9972-707DF76339C3}" dt="2023-05-15T15:00:44.912" v="2"/>
          <ac:spMkLst>
            <pc:docMk/>
            <pc:sldMk cId="2212399904" sldId="257"/>
            <ac:spMk id="3" creationId="{AB595EE1-D7C6-15CC-4BB4-F14146B46FE5}"/>
          </ac:spMkLst>
        </pc:spChg>
      </pc:sldChg>
      <pc:sldChg chg="modSp new del">
        <pc:chgData name="mai le" userId="7cc67638510596db" providerId="LiveId" clId="{24CB1775-F861-4386-9972-707DF76339C3}" dt="2023-05-15T15:21:08.973" v="79" actId="2696"/>
        <pc:sldMkLst>
          <pc:docMk/>
          <pc:sldMk cId="3260977471" sldId="257"/>
        </pc:sldMkLst>
        <pc:spChg chg="mod">
          <ac:chgData name="mai le" userId="7cc67638510596db" providerId="LiveId" clId="{24CB1775-F861-4386-9972-707DF76339C3}" dt="2023-05-15T15:20:48.816" v="78"/>
          <ac:spMkLst>
            <pc:docMk/>
            <pc:sldMk cId="3260977471" sldId="257"/>
            <ac:spMk id="2" creationId="{68C37F47-2CB3-B138-9696-9FDE3D856237}"/>
          </ac:spMkLst>
        </pc:spChg>
        <pc:spChg chg="mod">
          <ac:chgData name="mai le" userId="7cc67638510596db" providerId="LiveId" clId="{24CB1775-F861-4386-9972-707DF76339C3}" dt="2023-05-15T15:20:48.816" v="78"/>
          <ac:spMkLst>
            <pc:docMk/>
            <pc:sldMk cId="3260977471" sldId="257"/>
            <ac:spMk id="3" creationId="{6CBBE4C7-C1B9-1DD1-607A-621A24010322}"/>
          </ac:spMkLst>
        </pc:spChg>
      </pc:sldChg>
      <pc:sldChg chg="addSp delSp modSp new mod modClrScheme chgLayout">
        <pc:chgData name="mai le" userId="7cc67638510596db" providerId="LiveId" clId="{24CB1775-F861-4386-9972-707DF76339C3}" dt="2023-05-15T17:03:18.476" v="2234" actId="207"/>
        <pc:sldMkLst>
          <pc:docMk/>
          <pc:sldMk cId="1104222978" sldId="258"/>
        </pc:sldMkLst>
        <pc:spChg chg="del mod ord">
          <ac:chgData name="mai le" userId="7cc67638510596db" providerId="LiveId" clId="{24CB1775-F861-4386-9972-707DF76339C3}" dt="2023-05-15T15:26:46.566" v="121" actId="700"/>
          <ac:spMkLst>
            <pc:docMk/>
            <pc:sldMk cId="1104222978" sldId="258"/>
            <ac:spMk id="2" creationId="{D9126C3A-A0D9-0FB9-2D1F-357630D8EEA7}"/>
          </ac:spMkLst>
        </pc:spChg>
        <pc:spChg chg="del mod ord">
          <ac:chgData name="mai le" userId="7cc67638510596db" providerId="LiveId" clId="{24CB1775-F861-4386-9972-707DF76339C3}" dt="2023-05-15T15:26:46.566" v="121" actId="700"/>
          <ac:spMkLst>
            <pc:docMk/>
            <pc:sldMk cId="1104222978" sldId="258"/>
            <ac:spMk id="3" creationId="{1F64769F-5963-6CA0-6FD3-7DE9762CE12F}"/>
          </ac:spMkLst>
        </pc:spChg>
        <pc:spChg chg="del">
          <ac:chgData name="mai le" userId="7cc67638510596db" providerId="LiveId" clId="{24CB1775-F861-4386-9972-707DF76339C3}" dt="2023-05-15T15:26:46.566" v="121" actId="700"/>
          <ac:spMkLst>
            <pc:docMk/>
            <pc:sldMk cId="1104222978" sldId="258"/>
            <ac:spMk id="4" creationId="{8CC54E23-965E-CC49-164A-372934CD2CBF}"/>
          </ac:spMkLst>
        </pc:spChg>
        <pc:spChg chg="add mod ord">
          <ac:chgData name="mai le" userId="7cc67638510596db" providerId="LiveId" clId="{24CB1775-F861-4386-9972-707DF76339C3}" dt="2023-05-15T16:07:55.380" v="1087" actId="14100"/>
          <ac:spMkLst>
            <pc:docMk/>
            <pc:sldMk cId="1104222978" sldId="258"/>
            <ac:spMk id="5" creationId="{3288F946-45A3-507A-2250-C76A7EF5F8EF}"/>
          </ac:spMkLst>
        </pc:spChg>
        <pc:spChg chg="add mod ord">
          <ac:chgData name="mai le" userId="7cc67638510596db" providerId="LiveId" clId="{24CB1775-F861-4386-9972-707DF76339C3}" dt="2023-05-15T17:03:18.476" v="2234" actId="207"/>
          <ac:spMkLst>
            <pc:docMk/>
            <pc:sldMk cId="1104222978" sldId="258"/>
            <ac:spMk id="6" creationId="{5873047B-7EA9-77F9-923D-2E3279EB985A}"/>
          </ac:spMkLst>
        </pc:spChg>
      </pc:sldChg>
      <pc:sldChg chg="new del">
        <pc:chgData name="mai le" userId="7cc67638510596db" providerId="LiveId" clId="{24CB1775-F861-4386-9972-707DF76339C3}" dt="2023-05-15T15:01:57.280" v="5" actId="2696"/>
        <pc:sldMkLst>
          <pc:docMk/>
          <pc:sldMk cId="2706377058" sldId="258"/>
        </pc:sldMkLst>
      </pc:sldChg>
      <pc:sldChg chg="addSp delSp modSp new mod modClrScheme chgLayout">
        <pc:chgData name="mai le" userId="7cc67638510596db" providerId="LiveId" clId="{24CB1775-F861-4386-9972-707DF76339C3}" dt="2023-05-18T09:02:50.049" v="9993" actId="207"/>
        <pc:sldMkLst>
          <pc:docMk/>
          <pc:sldMk cId="238398117" sldId="259"/>
        </pc:sldMkLst>
        <pc:spChg chg="add del mod">
          <ac:chgData name="mai le" userId="7cc67638510596db" providerId="LiveId" clId="{24CB1775-F861-4386-9972-707DF76339C3}" dt="2023-05-18T08:59:35.793" v="9890" actId="21"/>
          <ac:spMkLst>
            <pc:docMk/>
            <pc:sldMk cId="238398117" sldId="259"/>
            <ac:spMk id="2" creationId="{1459E5EB-102F-5157-9488-03508DC84B85}"/>
          </ac:spMkLst>
        </pc:spChg>
        <pc:spChg chg="del mod ord">
          <ac:chgData name="mai le" userId="7cc67638510596db" providerId="LiveId" clId="{24CB1775-F861-4386-9972-707DF76339C3}" dt="2023-05-15T15:27:01.897" v="122" actId="700"/>
          <ac:spMkLst>
            <pc:docMk/>
            <pc:sldMk cId="238398117" sldId="259"/>
            <ac:spMk id="2" creationId="{A9ED6F6C-2946-FE47-495F-CCF7E3F859E1}"/>
          </ac:spMkLst>
        </pc:spChg>
        <pc:spChg chg="del mod ord">
          <ac:chgData name="mai le" userId="7cc67638510596db" providerId="LiveId" clId="{24CB1775-F861-4386-9972-707DF76339C3}" dt="2023-05-15T15:27:01.897" v="122" actId="700"/>
          <ac:spMkLst>
            <pc:docMk/>
            <pc:sldMk cId="238398117" sldId="259"/>
            <ac:spMk id="3" creationId="{D5DFCCCB-7877-D2A4-4A6E-4042A861E3B5}"/>
          </ac:spMkLst>
        </pc:spChg>
        <pc:spChg chg="del">
          <ac:chgData name="mai le" userId="7cc67638510596db" providerId="LiveId" clId="{24CB1775-F861-4386-9972-707DF76339C3}" dt="2023-05-15T15:27:01.897" v="122" actId="700"/>
          <ac:spMkLst>
            <pc:docMk/>
            <pc:sldMk cId="238398117" sldId="259"/>
            <ac:spMk id="4" creationId="{3705CB9C-24C4-48E0-21F3-9AB768D87C78}"/>
          </ac:spMkLst>
        </pc:spChg>
        <pc:spChg chg="add mod ord">
          <ac:chgData name="mai le" userId="7cc67638510596db" providerId="LiveId" clId="{24CB1775-F861-4386-9972-707DF76339C3}" dt="2023-05-18T09:00:33.339" v="9931" actId="14100"/>
          <ac:spMkLst>
            <pc:docMk/>
            <pc:sldMk cId="238398117" sldId="259"/>
            <ac:spMk id="5" creationId="{7016CB59-9D6F-11A3-401B-1D1A71579D8D}"/>
          </ac:spMkLst>
        </pc:spChg>
        <pc:spChg chg="add mod ord">
          <ac:chgData name="mai le" userId="7cc67638510596db" providerId="LiveId" clId="{24CB1775-F861-4386-9972-707DF76339C3}" dt="2023-05-18T09:01:33.280" v="9939" actId="14100"/>
          <ac:spMkLst>
            <pc:docMk/>
            <pc:sldMk cId="238398117" sldId="259"/>
            <ac:spMk id="6" creationId="{08B37064-1CEE-A112-80EA-9662A61B71DC}"/>
          </ac:spMkLst>
        </pc:spChg>
        <pc:spChg chg="add del mod">
          <ac:chgData name="mai le" userId="7cc67638510596db" providerId="LiveId" clId="{24CB1775-F861-4386-9972-707DF76339C3}" dt="2023-05-18T09:01:45.864" v="9940" actId="21"/>
          <ac:spMkLst>
            <pc:docMk/>
            <pc:sldMk cId="238398117" sldId="259"/>
            <ac:spMk id="9" creationId="{C3C15B7F-49FC-482D-FE98-98941CE065C5}"/>
          </ac:spMkLst>
        </pc:spChg>
        <pc:spChg chg="add mod">
          <ac:chgData name="mai le" userId="7cc67638510596db" providerId="LiveId" clId="{24CB1775-F861-4386-9972-707DF76339C3}" dt="2023-05-18T09:02:50.049" v="9993" actId="207"/>
          <ac:spMkLst>
            <pc:docMk/>
            <pc:sldMk cId="238398117" sldId="259"/>
            <ac:spMk id="11" creationId="{69F7B6C8-219F-2BF3-23F1-026E289DBE25}"/>
          </ac:spMkLst>
        </pc:spChg>
        <pc:picChg chg="add del mod">
          <ac:chgData name="mai le" userId="7cc67638510596db" providerId="LiveId" clId="{24CB1775-F861-4386-9972-707DF76339C3}" dt="2023-05-18T08:58:48.798" v="9880" actId="21"/>
          <ac:picMkLst>
            <pc:docMk/>
            <pc:sldMk cId="238398117" sldId="259"/>
            <ac:picMk id="4" creationId="{76EBD4C0-9442-652D-7AC3-1F6106B8DC6C}"/>
          </ac:picMkLst>
        </pc:picChg>
        <pc:picChg chg="add del mod">
          <ac:chgData name="mai le" userId="7cc67638510596db" providerId="LiveId" clId="{24CB1775-F861-4386-9972-707DF76339C3}" dt="2023-05-15T15:37:27.257" v="553" actId="21"/>
          <ac:picMkLst>
            <pc:docMk/>
            <pc:sldMk cId="238398117" sldId="259"/>
            <ac:picMk id="8" creationId="{1E3FFC23-8BBD-2E58-EA32-A6003B60AD34}"/>
          </ac:picMkLst>
        </pc:picChg>
        <pc:picChg chg="add mod">
          <ac:chgData name="mai le" userId="7cc67638510596db" providerId="LiveId" clId="{24CB1775-F861-4386-9972-707DF76339C3}" dt="2023-05-18T09:02:46.840" v="9992" actId="1076"/>
          <ac:picMkLst>
            <pc:docMk/>
            <pc:sldMk cId="238398117" sldId="259"/>
            <ac:picMk id="8" creationId="{8464DDFC-E8CF-4D5F-39B7-36286EE34E5C}"/>
          </ac:picMkLst>
        </pc:picChg>
        <pc:picChg chg="add del mod">
          <ac:chgData name="mai le" userId="7cc67638510596db" providerId="LiveId" clId="{24CB1775-F861-4386-9972-707DF76339C3}" dt="2023-05-18T08:56:36.135" v="9873" actId="21"/>
          <ac:picMkLst>
            <pc:docMk/>
            <pc:sldMk cId="238398117" sldId="259"/>
            <ac:picMk id="10" creationId="{481AD7E2-5CDD-176E-EAFF-4705334368AA}"/>
          </ac:picMkLst>
        </pc:picChg>
      </pc:sldChg>
      <pc:sldChg chg="addSp delSp modSp new mod">
        <pc:chgData name="mai le" userId="7cc67638510596db" providerId="LiveId" clId="{24CB1775-F861-4386-9972-707DF76339C3}" dt="2023-05-16T01:15:57.521" v="2240" actId="14100"/>
        <pc:sldMkLst>
          <pc:docMk/>
          <pc:sldMk cId="1083283739" sldId="260"/>
        </pc:sldMkLst>
        <pc:spChg chg="del">
          <ac:chgData name="mai le" userId="7cc67638510596db" providerId="LiveId" clId="{24CB1775-F861-4386-9972-707DF76339C3}" dt="2023-05-15T15:40:10.893" v="601" actId="21"/>
          <ac:spMkLst>
            <pc:docMk/>
            <pc:sldMk cId="1083283739" sldId="260"/>
            <ac:spMk id="2" creationId="{29827F35-FF56-1F38-F681-3EEB7B2B83A6}"/>
          </ac:spMkLst>
        </pc:spChg>
        <pc:spChg chg="del mod">
          <ac:chgData name="mai le" userId="7cc67638510596db" providerId="LiveId" clId="{24CB1775-F861-4386-9972-707DF76339C3}" dt="2023-05-15T15:40:17.849" v="604"/>
          <ac:spMkLst>
            <pc:docMk/>
            <pc:sldMk cId="1083283739" sldId="260"/>
            <ac:spMk id="3" creationId="{E2BEB514-14E0-10EF-D0B2-C964E58E644E}"/>
          </ac:spMkLst>
        </pc:spChg>
        <pc:spChg chg="add del mod">
          <ac:chgData name="mai le" userId="7cc67638510596db" providerId="LiveId" clId="{24CB1775-F861-4386-9972-707DF76339C3}" dt="2023-05-15T15:40:25.050" v="607"/>
          <ac:spMkLst>
            <pc:docMk/>
            <pc:sldMk cId="1083283739" sldId="260"/>
            <ac:spMk id="4" creationId="{7ED98A4D-D4B6-3851-5705-6D895D525815}"/>
          </ac:spMkLst>
        </pc:spChg>
        <pc:spChg chg="add mod">
          <ac:chgData name="mai le" userId="7cc67638510596db" providerId="LiveId" clId="{24CB1775-F861-4386-9972-707DF76339C3}" dt="2023-05-16T01:15:57.521" v="2240" actId="14100"/>
          <ac:spMkLst>
            <pc:docMk/>
            <pc:sldMk cId="1083283739" sldId="260"/>
            <ac:spMk id="5" creationId="{B4A04828-C83F-5BAA-F0AE-D7956D03530E}"/>
          </ac:spMkLst>
        </pc:spChg>
      </pc:sldChg>
      <pc:sldChg chg="addSp delSp modSp new mod modAnim">
        <pc:chgData name="mai le" userId="7cc67638510596db" providerId="LiveId" clId="{24CB1775-F861-4386-9972-707DF76339C3}" dt="2023-05-16T01:18:33.028" v="2243"/>
        <pc:sldMkLst>
          <pc:docMk/>
          <pc:sldMk cId="1810098188" sldId="261"/>
        </pc:sldMkLst>
        <pc:spChg chg="mod">
          <ac:chgData name="mai le" userId="7cc67638510596db" providerId="LiveId" clId="{24CB1775-F861-4386-9972-707DF76339C3}" dt="2023-05-15T16:48:00.979" v="1586" actId="27636"/>
          <ac:spMkLst>
            <pc:docMk/>
            <pc:sldMk cId="1810098188" sldId="261"/>
            <ac:spMk id="2" creationId="{2E0B02E5-984C-404F-6290-A0F8B64B7984}"/>
          </ac:spMkLst>
        </pc:spChg>
        <pc:spChg chg="add del mod">
          <ac:chgData name="mai le" userId="7cc67638510596db" providerId="LiveId" clId="{24CB1775-F861-4386-9972-707DF76339C3}" dt="2023-05-15T15:49:54.678" v="707" actId="1032"/>
          <ac:spMkLst>
            <pc:docMk/>
            <pc:sldMk cId="1810098188" sldId="261"/>
            <ac:spMk id="3" creationId="{9FC3D007-D99F-3CF6-315C-EB533BF31ED5}"/>
          </ac:spMkLst>
        </pc:spChg>
        <pc:graphicFrameChg chg="add del modGraphic">
          <ac:chgData name="mai le" userId="7cc67638510596db" providerId="LiveId" clId="{24CB1775-F861-4386-9972-707DF76339C3}" dt="2023-05-15T15:49:13.480" v="704" actId="1032"/>
          <ac:graphicFrameMkLst>
            <pc:docMk/>
            <pc:sldMk cId="1810098188" sldId="261"/>
            <ac:graphicFrameMk id="4" creationId="{CB38F350-B676-971C-4712-48C16DDB0C44}"/>
          </ac:graphicFrameMkLst>
        </pc:graphicFrameChg>
        <pc:graphicFrameChg chg="add del modGraphic">
          <ac:chgData name="mai le" userId="7cc67638510596db" providerId="LiveId" clId="{24CB1775-F861-4386-9972-707DF76339C3}" dt="2023-05-15T15:49:37.009" v="706" actId="1032"/>
          <ac:graphicFrameMkLst>
            <pc:docMk/>
            <pc:sldMk cId="1810098188" sldId="261"/>
            <ac:graphicFrameMk id="5" creationId="{D6514D66-3539-E38B-5E2C-EAF395F631C7}"/>
          </ac:graphicFrameMkLst>
        </pc:graphicFrameChg>
        <pc:graphicFrameChg chg="add mod modGraphic">
          <ac:chgData name="mai le" userId="7cc67638510596db" providerId="LiveId" clId="{24CB1775-F861-4386-9972-707DF76339C3}" dt="2023-05-15T17:02:52.840" v="2231" actId="14100"/>
          <ac:graphicFrameMkLst>
            <pc:docMk/>
            <pc:sldMk cId="1810098188" sldId="261"/>
            <ac:graphicFrameMk id="6" creationId="{C4F2F3C8-78A0-688F-81CA-DC4BFBE5ED3E}"/>
          </ac:graphicFrameMkLst>
        </pc:graphicFrameChg>
      </pc:sldChg>
      <pc:sldChg chg="addSp delSp modSp new del mod">
        <pc:chgData name="mai le" userId="7cc67638510596db" providerId="LiveId" clId="{24CB1775-F861-4386-9972-707DF76339C3}" dt="2023-05-16T01:50:45.289" v="2664" actId="2696"/>
        <pc:sldMkLst>
          <pc:docMk/>
          <pc:sldMk cId="399852476" sldId="262"/>
        </pc:sldMkLst>
        <pc:spChg chg="mod">
          <ac:chgData name="mai le" userId="7cc67638510596db" providerId="LiveId" clId="{24CB1775-F861-4386-9972-707DF76339C3}" dt="2023-05-16T01:29:39.615" v="2299" actId="14100"/>
          <ac:spMkLst>
            <pc:docMk/>
            <pc:sldMk cId="399852476" sldId="262"/>
            <ac:spMk id="2" creationId="{6FBC62A7-B1B2-D087-AF41-CC35BF60957B}"/>
          </ac:spMkLst>
        </pc:spChg>
        <pc:spChg chg="add del mod">
          <ac:chgData name="mai le" userId="7cc67638510596db" providerId="LiveId" clId="{24CB1775-F861-4386-9972-707DF76339C3}" dt="2023-05-16T01:26:34.778" v="2285" actId="12084"/>
          <ac:spMkLst>
            <pc:docMk/>
            <pc:sldMk cId="399852476" sldId="262"/>
            <ac:spMk id="3" creationId="{CA081EEB-252B-8AE7-DD36-97050DFF1E01}"/>
          </ac:spMkLst>
        </pc:spChg>
        <pc:graphicFrameChg chg="add del mod">
          <ac:chgData name="mai le" userId="7cc67638510596db" providerId="LiveId" clId="{24CB1775-F861-4386-9972-707DF76339C3}" dt="2023-05-15T16:21:53.865" v="1172" actId="12084"/>
          <ac:graphicFrameMkLst>
            <pc:docMk/>
            <pc:sldMk cId="399852476" sldId="262"/>
            <ac:graphicFrameMk id="4" creationId="{2161A64A-491F-8DE0-40F3-0189B0D0D4F4}"/>
          </ac:graphicFrameMkLst>
        </pc:graphicFrameChg>
        <pc:graphicFrameChg chg="add mod modGraphic">
          <ac:chgData name="mai le" userId="7cc67638510596db" providerId="LiveId" clId="{24CB1775-F861-4386-9972-707DF76339C3}" dt="2023-05-16T01:29:01.491" v="2298" actId="16037"/>
          <ac:graphicFrameMkLst>
            <pc:docMk/>
            <pc:sldMk cId="399852476" sldId="262"/>
            <ac:graphicFrameMk id="4" creationId="{5D40DA97-EECD-6549-4F7C-05CC80A944FA}"/>
          </ac:graphicFrameMkLst>
        </pc:graphicFrameChg>
      </pc:sldChg>
      <pc:sldChg chg="addSp delSp modSp new mod">
        <pc:chgData name="mai le" userId="7cc67638510596db" providerId="LiveId" clId="{24CB1775-F861-4386-9972-707DF76339C3}" dt="2023-05-15T17:02:31.544" v="2227" actId="14100"/>
        <pc:sldMkLst>
          <pc:docMk/>
          <pc:sldMk cId="4255044922" sldId="263"/>
        </pc:sldMkLst>
        <pc:spChg chg="del">
          <ac:chgData name="mai le" userId="7cc67638510596db" providerId="LiveId" clId="{24CB1775-F861-4386-9972-707DF76339C3}" dt="2023-05-15T16:35:46.962" v="1296" actId="21"/>
          <ac:spMkLst>
            <pc:docMk/>
            <pc:sldMk cId="4255044922" sldId="263"/>
            <ac:spMk id="2" creationId="{3F66BCC6-B166-17DA-5A6D-8C05804C95E1}"/>
          </ac:spMkLst>
        </pc:spChg>
        <pc:spChg chg="add del mod">
          <ac:chgData name="mai le" userId="7cc67638510596db" providerId="LiveId" clId="{24CB1775-F861-4386-9972-707DF76339C3}" dt="2023-05-15T16:36:39.569" v="1303" actId="3680"/>
          <ac:spMkLst>
            <pc:docMk/>
            <pc:sldMk cId="4255044922" sldId="263"/>
            <ac:spMk id="3" creationId="{5C6346F7-CAAB-6D92-6C4B-D4081E953AB3}"/>
          </ac:spMkLst>
        </pc:spChg>
        <pc:graphicFrameChg chg="add del mod ord modGraphic">
          <ac:chgData name="mai le" userId="7cc67638510596db" providerId="LiveId" clId="{24CB1775-F861-4386-9972-707DF76339C3}" dt="2023-05-15T16:36:31.206" v="1302" actId="3680"/>
          <ac:graphicFrameMkLst>
            <pc:docMk/>
            <pc:sldMk cId="4255044922" sldId="263"/>
            <ac:graphicFrameMk id="4" creationId="{19D169B6-B63B-680D-1284-CD1C21AB91F1}"/>
          </ac:graphicFrameMkLst>
        </pc:graphicFrameChg>
        <pc:graphicFrameChg chg="add del">
          <ac:chgData name="mai le" userId="7cc67638510596db" providerId="LiveId" clId="{24CB1775-F861-4386-9972-707DF76339C3}" dt="2023-05-15T16:36:30.763" v="1301" actId="3680"/>
          <ac:graphicFrameMkLst>
            <pc:docMk/>
            <pc:sldMk cId="4255044922" sldId="263"/>
            <ac:graphicFrameMk id="5" creationId="{D82F3886-53AF-B83D-997A-0A5CA60BFB33}"/>
          </ac:graphicFrameMkLst>
        </pc:graphicFrameChg>
        <pc:graphicFrameChg chg="add mod ord modGraphic">
          <ac:chgData name="mai le" userId="7cc67638510596db" providerId="LiveId" clId="{24CB1775-F861-4386-9972-707DF76339C3}" dt="2023-05-15T17:02:31.544" v="2227" actId="14100"/>
          <ac:graphicFrameMkLst>
            <pc:docMk/>
            <pc:sldMk cId="4255044922" sldId="263"/>
            <ac:graphicFrameMk id="6" creationId="{2ECB2A98-7C9A-9B4E-FA78-B31972C0BAA6}"/>
          </ac:graphicFrameMkLst>
        </pc:graphicFrameChg>
      </pc:sldChg>
      <pc:sldChg chg="modSp new del mod">
        <pc:chgData name="mai le" userId="7cc67638510596db" providerId="LiveId" clId="{24CB1775-F861-4386-9972-707DF76339C3}" dt="2023-05-16T03:12:46.350" v="3069" actId="2696"/>
        <pc:sldMkLst>
          <pc:docMk/>
          <pc:sldMk cId="1186420087" sldId="264"/>
        </pc:sldMkLst>
        <pc:spChg chg="mod">
          <ac:chgData name="mai le" userId="7cc67638510596db" providerId="LiveId" clId="{24CB1775-F861-4386-9972-707DF76339C3}" dt="2023-05-15T16:57:59.368" v="1736"/>
          <ac:spMkLst>
            <pc:docMk/>
            <pc:sldMk cId="1186420087" sldId="264"/>
            <ac:spMk id="2" creationId="{40B5833B-691D-3808-4F16-AE21C3FB1FAB}"/>
          </ac:spMkLst>
        </pc:spChg>
        <pc:spChg chg="mod">
          <ac:chgData name="mai le" userId="7cc67638510596db" providerId="LiveId" clId="{24CB1775-F861-4386-9972-707DF76339C3}" dt="2023-05-15T16:57:59.368" v="1736"/>
          <ac:spMkLst>
            <pc:docMk/>
            <pc:sldMk cId="1186420087" sldId="264"/>
            <ac:spMk id="3" creationId="{83529FBC-16A3-715C-A8FD-856E7423E05E}"/>
          </ac:spMkLst>
        </pc:spChg>
      </pc:sldChg>
      <pc:sldChg chg="addSp delSp modSp new del mod">
        <pc:chgData name="mai le" userId="7cc67638510596db" providerId="LiveId" clId="{24CB1775-F861-4386-9972-707DF76339C3}" dt="2023-05-16T03:48:13.980" v="3818" actId="2696"/>
        <pc:sldMkLst>
          <pc:docMk/>
          <pc:sldMk cId="453876061" sldId="265"/>
        </pc:sldMkLst>
        <pc:spChg chg="add del mod">
          <ac:chgData name="mai le" userId="7cc67638510596db" providerId="LiveId" clId="{24CB1775-F861-4386-9972-707DF76339C3}" dt="2023-05-15T16:57:59.368" v="1736"/>
          <ac:spMkLst>
            <pc:docMk/>
            <pc:sldMk cId="453876061" sldId="265"/>
            <ac:spMk id="2" creationId="{AC082AD1-6F1D-95A9-9F95-2219C0CE510D}"/>
          </ac:spMkLst>
        </pc:spChg>
        <pc:spChg chg="mod">
          <ac:chgData name="mai le" userId="7cc67638510596db" providerId="LiveId" clId="{24CB1775-F861-4386-9972-707DF76339C3}" dt="2023-05-15T16:57:59.368" v="1736"/>
          <ac:spMkLst>
            <pc:docMk/>
            <pc:sldMk cId="453876061" sldId="265"/>
            <ac:spMk id="3" creationId="{454E77BF-0A7D-0F8C-F060-123A60EACBE3}"/>
          </ac:spMkLst>
        </pc:spChg>
      </pc:sldChg>
      <pc:sldChg chg="addSp delSp modSp new mod modAnim">
        <pc:chgData name="mai le" userId="7cc67638510596db" providerId="LiveId" clId="{24CB1775-F861-4386-9972-707DF76339C3}" dt="2023-05-16T07:45:31.562" v="4193" actId="20577"/>
        <pc:sldMkLst>
          <pc:docMk/>
          <pc:sldMk cId="1205449471" sldId="266"/>
        </pc:sldMkLst>
        <pc:spChg chg="del">
          <ac:chgData name="mai le" userId="7cc67638510596db" providerId="LiveId" clId="{24CB1775-F861-4386-9972-707DF76339C3}" dt="2023-05-16T03:06:30.503" v="3062" actId="21"/>
          <ac:spMkLst>
            <pc:docMk/>
            <pc:sldMk cId="1205449471" sldId="266"/>
            <ac:spMk id="2" creationId="{00842B8B-F2FE-86CC-80B6-77814FD92F51}"/>
          </ac:spMkLst>
        </pc:spChg>
        <pc:spChg chg="add del mod">
          <ac:chgData name="mai le" userId="7cc67638510596db" providerId="LiveId" clId="{24CB1775-F861-4386-9972-707DF76339C3}" dt="2023-05-16T03:29:34.714" v="3455" actId="14100"/>
          <ac:spMkLst>
            <pc:docMk/>
            <pc:sldMk cId="1205449471" sldId="266"/>
            <ac:spMk id="3" creationId="{B010570A-38DF-215B-E5B4-E2796BF90BE2}"/>
          </ac:spMkLst>
        </pc:spChg>
        <pc:spChg chg="add del">
          <ac:chgData name="mai le" userId="7cc67638510596db" providerId="LiveId" clId="{24CB1775-F861-4386-9972-707DF76339C3}" dt="2023-05-16T03:19:23.838" v="3379" actId="11529"/>
          <ac:spMkLst>
            <pc:docMk/>
            <pc:sldMk cId="1205449471" sldId="266"/>
            <ac:spMk id="4" creationId="{4F812136-9AF4-E757-E0A9-16FD1FE0B59A}"/>
          </ac:spMkLst>
        </pc:spChg>
        <pc:spChg chg="add mod">
          <ac:chgData name="mai le" userId="7cc67638510596db" providerId="LiveId" clId="{24CB1775-F861-4386-9972-707DF76339C3}" dt="2023-05-16T07:45:31.562" v="4193" actId="20577"/>
          <ac:spMkLst>
            <pc:docMk/>
            <pc:sldMk cId="1205449471" sldId="266"/>
            <ac:spMk id="6" creationId="{5C2B60A1-0D65-B547-77B8-A8619895AD64}"/>
          </ac:spMkLst>
        </pc:spChg>
        <pc:spChg chg="add mod">
          <ac:chgData name="mai le" userId="7cc67638510596db" providerId="LiveId" clId="{24CB1775-F861-4386-9972-707DF76339C3}" dt="2023-05-16T07:44:36.336" v="4192" actId="2710"/>
          <ac:spMkLst>
            <pc:docMk/>
            <pc:sldMk cId="1205449471" sldId="266"/>
            <ac:spMk id="7" creationId="{E90F318C-C36D-0532-2379-B2C1DDA4BA76}"/>
          </ac:spMkLst>
        </pc:spChg>
        <pc:graphicFrameChg chg="add del mod">
          <ac:chgData name="mai le" userId="7cc67638510596db" providerId="LiveId" clId="{24CB1775-F861-4386-9972-707DF76339C3}" dt="2023-05-16T03:21:58.882" v="3389" actId="12084"/>
          <ac:graphicFrameMkLst>
            <pc:docMk/>
            <pc:sldMk cId="1205449471" sldId="266"/>
            <ac:graphicFrameMk id="5" creationId="{2C972784-93AE-A964-3D60-E99151EA0872}"/>
          </ac:graphicFrameMkLst>
        </pc:graphicFrameChg>
      </pc:sldChg>
      <pc:sldChg chg="addSp delSp modSp new mod">
        <pc:chgData name="mai le" userId="7cc67638510596db" providerId="LiveId" clId="{24CB1775-F861-4386-9972-707DF76339C3}" dt="2023-05-16T15:17:08.720" v="4743" actId="113"/>
        <pc:sldMkLst>
          <pc:docMk/>
          <pc:sldMk cId="3861503180" sldId="267"/>
        </pc:sldMkLst>
        <pc:spChg chg="del mod">
          <ac:chgData name="mai le" userId="7cc67638510596db" providerId="LiveId" clId="{24CB1775-F861-4386-9972-707DF76339C3}" dt="2023-05-16T01:30:32.859" v="2344" actId="21"/>
          <ac:spMkLst>
            <pc:docMk/>
            <pc:sldMk cId="3861503180" sldId="267"/>
            <ac:spMk id="2" creationId="{847C4DB3-69EE-AF07-5BA7-BEE988028470}"/>
          </ac:spMkLst>
        </pc:spChg>
        <pc:spChg chg="add del mod">
          <ac:chgData name="mai le" userId="7cc67638510596db" providerId="LiveId" clId="{24CB1775-F861-4386-9972-707DF76339C3}" dt="2023-05-16T01:34:37.732" v="2421" actId="12084"/>
          <ac:spMkLst>
            <pc:docMk/>
            <pc:sldMk cId="3861503180" sldId="267"/>
            <ac:spMk id="3" creationId="{C6D6F653-F505-B031-0B71-62F93944DC0C}"/>
          </ac:spMkLst>
        </pc:spChg>
        <pc:spChg chg="add del mod">
          <ac:chgData name="mai le" userId="7cc67638510596db" providerId="LiveId" clId="{24CB1775-F861-4386-9972-707DF76339C3}" dt="2023-05-16T01:34:46.212" v="2424" actId="14100"/>
          <ac:spMkLst>
            <pc:docMk/>
            <pc:sldMk cId="3861503180" sldId="267"/>
            <ac:spMk id="5" creationId="{815AF499-A6E7-E555-F73A-7431F64BC1BC}"/>
          </ac:spMkLst>
        </pc:spChg>
        <pc:graphicFrameChg chg="add del mod">
          <ac:chgData name="mai le" userId="7cc67638510596db" providerId="LiveId" clId="{24CB1775-F861-4386-9972-707DF76339C3}" dt="2023-05-16T01:33:08.635" v="2348" actId="12084"/>
          <ac:graphicFrameMkLst>
            <pc:docMk/>
            <pc:sldMk cId="3861503180" sldId="267"/>
            <ac:graphicFrameMk id="6" creationId="{EAF3A2EF-C748-243E-6521-A368BE390E92}"/>
          </ac:graphicFrameMkLst>
        </pc:graphicFrameChg>
        <pc:graphicFrameChg chg="add del mod">
          <ac:chgData name="mai le" userId="7cc67638510596db" providerId="LiveId" clId="{24CB1775-F861-4386-9972-707DF76339C3}" dt="2023-05-16T01:34:01.513" v="2420" actId="12084"/>
          <ac:graphicFrameMkLst>
            <pc:docMk/>
            <pc:sldMk cId="3861503180" sldId="267"/>
            <ac:graphicFrameMk id="7" creationId="{BA8E2C17-F996-3550-2459-9999E227FCA6}"/>
          </ac:graphicFrameMkLst>
        </pc:graphicFrameChg>
        <pc:graphicFrameChg chg="add mod modGraphic">
          <ac:chgData name="mai le" userId="7cc67638510596db" providerId="LiveId" clId="{24CB1775-F861-4386-9972-707DF76339C3}" dt="2023-05-16T15:17:08.720" v="4743" actId="113"/>
          <ac:graphicFrameMkLst>
            <pc:docMk/>
            <pc:sldMk cId="3861503180" sldId="267"/>
            <ac:graphicFrameMk id="8" creationId="{F6A36AAD-E41E-EB0E-6257-817B04A1EC25}"/>
          </ac:graphicFrameMkLst>
        </pc:graphicFrameChg>
      </pc:sldChg>
      <pc:sldChg chg="addSp delSp modSp new mod">
        <pc:chgData name="mai le" userId="7cc67638510596db" providerId="LiveId" clId="{24CB1775-F861-4386-9972-707DF76339C3}" dt="2023-05-18T01:30:30.995" v="6891" actId="207"/>
        <pc:sldMkLst>
          <pc:docMk/>
          <pc:sldMk cId="1671668454" sldId="268"/>
        </pc:sldMkLst>
        <pc:spChg chg="mod">
          <ac:chgData name="mai le" userId="7cc67638510596db" providerId="LiveId" clId="{24CB1775-F861-4386-9972-707DF76339C3}" dt="2023-05-16T01:40:16.839" v="2485" actId="14100"/>
          <ac:spMkLst>
            <pc:docMk/>
            <pc:sldMk cId="1671668454" sldId="268"/>
            <ac:spMk id="2" creationId="{38E13BB9-2B10-C17C-D67F-D668784A91DB}"/>
          </ac:spMkLst>
        </pc:spChg>
        <pc:spChg chg="del mod">
          <ac:chgData name="mai le" userId="7cc67638510596db" providerId="LiveId" clId="{24CB1775-F861-4386-9972-707DF76339C3}" dt="2023-05-16T01:39:35.608" v="2480" actId="12084"/>
          <ac:spMkLst>
            <pc:docMk/>
            <pc:sldMk cId="1671668454" sldId="268"/>
            <ac:spMk id="3" creationId="{770E03F8-81E1-85F1-7C9C-23E04329246D}"/>
          </ac:spMkLst>
        </pc:spChg>
        <pc:graphicFrameChg chg="add mod modGraphic">
          <ac:chgData name="mai le" userId="7cc67638510596db" providerId="LiveId" clId="{24CB1775-F861-4386-9972-707DF76339C3}" dt="2023-05-18T01:30:30.995" v="6891" actId="207"/>
          <ac:graphicFrameMkLst>
            <pc:docMk/>
            <pc:sldMk cId="1671668454" sldId="268"/>
            <ac:graphicFrameMk id="4" creationId="{84163F82-1295-215E-E828-3164F6A8487F}"/>
          </ac:graphicFrameMkLst>
        </pc:graphicFrameChg>
      </pc:sldChg>
      <pc:sldChg chg="addSp delSp modSp new mod">
        <pc:chgData name="mai le" userId="7cc67638510596db" providerId="LiveId" clId="{24CB1775-F861-4386-9972-707DF76339C3}" dt="2023-05-16T01:44:23.662" v="2572" actId="14100"/>
        <pc:sldMkLst>
          <pc:docMk/>
          <pc:sldMk cId="2548924640" sldId="269"/>
        </pc:sldMkLst>
        <pc:spChg chg="mod">
          <ac:chgData name="mai le" userId="7cc67638510596db" providerId="LiveId" clId="{24CB1775-F861-4386-9972-707DF76339C3}" dt="2023-05-16T01:44:09.614" v="2569" actId="14100"/>
          <ac:spMkLst>
            <pc:docMk/>
            <pc:sldMk cId="2548924640" sldId="269"/>
            <ac:spMk id="2" creationId="{738D8642-42FD-D86A-F5E0-992A89FC8B41}"/>
          </ac:spMkLst>
        </pc:spChg>
        <pc:spChg chg="del mod">
          <ac:chgData name="mai le" userId="7cc67638510596db" providerId="LiveId" clId="{24CB1775-F861-4386-9972-707DF76339C3}" dt="2023-05-16T01:43:28.429" v="2557" actId="12084"/>
          <ac:spMkLst>
            <pc:docMk/>
            <pc:sldMk cId="2548924640" sldId="269"/>
            <ac:spMk id="3" creationId="{ADD19AD8-2CB2-0C02-FCB2-B73BFA948A97}"/>
          </ac:spMkLst>
        </pc:spChg>
        <pc:graphicFrameChg chg="add mod modGraphic">
          <ac:chgData name="mai le" userId="7cc67638510596db" providerId="LiveId" clId="{24CB1775-F861-4386-9972-707DF76339C3}" dt="2023-05-16T01:44:23.662" v="2572" actId="14100"/>
          <ac:graphicFrameMkLst>
            <pc:docMk/>
            <pc:sldMk cId="2548924640" sldId="269"/>
            <ac:graphicFrameMk id="4" creationId="{5D912837-85E6-F442-A7A7-A62D30DEA9D9}"/>
          </ac:graphicFrameMkLst>
        </pc:graphicFrameChg>
      </pc:sldChg>
      <pc:sldChg chg="addSp delSp modSp new mod">
        <pc:chgData name="mai le" userId="7cc67638510596db" providerId="LiveId" clId="{24CB1775-F861-4386-9972-707DF76339C3}" dt="2023-05-18T01:30:46.159" v="6893" actId="207"/>
        <pc:sldMkLst>
          <pc:docMk/>
          <pc:sldMk cId="1399975908" sldId="270"/>
        </pc:sldMkLst>
        <pc:spChg chg="mod">
          <ac:chgData name="mai le" userId="7cc67638510596db" providerId="LiveId" clId="{24CB1775-F861-4386-9972-707DF76339C3}" dt="2023-05-16T01:46:53.293" v="2658" actId="123"/>
          <ac:spMkLst>
            <pc:docMk/>
            <pc:sldMk cId="1399975908" sldId="270"/>
            <ac:spMk id="2" creationId="{D8F599DF-75A3-5434-A014-422E0C3370E4}"/>
          </ac:spMkLst>
        </pc:spChg>
        <pc:spChg chg="del mod">
          <ac:chgData name="mai le" userId="7cc67638510596db" providerId="LiveId" clId="{24CB1775-F861-4386-9972-707DF76339C3}" dt="2023-05-16T01:45:45.155" v="2645" actId="12084"/>
          <ac:spMkLst>
            <pc:docMk/>
            <pc:sldMk cId="1399975908" sldId="270"/>
            <ac:spMk id="3" creationId="{1765BC51-ED97-B326-5CAB-B1ECDC1CDD01}"/>
          </ac:spMkLst>
        </pc:spChg>
        <pc:graphicFrameChg chg="add mod modGraphic">
          <ac:chgData name="mai le" userId="7cc67638510596db" providerId="LiveId" clId="{24CB1775-F861-4386-9972-707DF76339C3}" dt="2023-05-18T01:30:46.159" v="6893" actId="207"/>
          <ac:graphicFrameMkLst>
            <pc:docMk/>
            <pc:sldMk cId="1399975908" sldId="270"/>
            <ac:graphicFrameMk id="4" creationId="{9D82B43C-10E9-B2FC-5FBD-03BBA76DE8D3}"/>
          </ac:graphicFrameMkLst>
        </pc:graphicFrameChg>
      </pc:sldChg>
      <pc:sldChg chg="addSp delSp modSp new del mod">
        <pc:chgData name="mai le" userId="7cc67638510596db" providerId="LiveId" clId="{24CB1775-F861-4386-9972-707DF76339C3}" dt="2023-05-16T02:09:38.129" v="3041" actId="2696"/>
        <pc:sldMkLst>
          <pc:docMk/>
          <pc:sldMk cId="2135452584" sldId="271"/>
        </pc:sldMkLst>
        <pc:spChg chg="mod">
          <ac:chgData name="mai le" userId="7cc67638510596db" providerId="LiveId" clId="{24CB1775-F861-4386-9972-707DF76339C3}" dt="2023-05-16T02:04:10.025" v="2963" actId="14100"/>
          <ac:spMkLst>
            <pc:docMk/>
            <pc:sldMk cId="2135452584" sldId="271"/>
            <ac:spMk id="2" creationId="{38A54F55-A85F-756A-26D9-35585008584A}"/>
          </ac:spMkLst>
        </pc:spChg>
        <pc:spChg chg="add del mod">
          <ac:chgData name="mai le" userId="7cc67638510596db" providerId="LiveId" clId="{24CB1775-F861-4386-9972-707DF76339C3}" dt="2023-05-16T02:02:16.023" v="2948" actId="12084"/>
          <ac:spMkLst>
            <pc:docMk/>
            <pc:sldMk cId="2135452584" sldId="271"/>
            <ac:spMk id="3" creationId="{DEAF4A2A-4C66-FE48-6369-7B33F747AF14}"/>
          </ac:spMkLst>
        </pc:spChg>
        <pc:graphicFrameChg chg="add del mod">
          <ac:chgData name="mai le" userId="7cc67638510596db" providerId="LiveId" clId="{24CB1775-F861-4386-9972-707DF76339C3}" dt="2023-05-16T02:00:47.460" v="2942" actId="12084"/>
          <ac:graphicFrameMkLst>
            <pc:docMk/>
            <pc:sldMk cId="2135452584" sldId="271"/>
            <ac:graphicFrameMk id="4" creationId="{AA7CBD10-106D-80EF-1F7C-615B417E4BE9}"/>
          </ac:graphicFrameMkLst>
        </pc:graphicFrameChg>
        <pc:graphicFrameChg chg="add del mod">
          <ac:chgData name="mai le" userId="7cc67638510596db" providerId="LiveId" clId="{24CB1775-F861-4386-9972-707DF76339C3}" dt="2023-05-16T02:01:36.474" v="2944" actId="12084"/>
          <ac:graphicFrameMkLst>
            <pc:docMk/>
            <pc:sldMk cId="2135452584" sldId="271"/>
            <ac:graphicFrameMk id="5" creationId="{57DAC957-19EF-EFDF-25ED-FC0D59010E5A}"/>
          </ac:graphicFrameMkLst>
        </pc:graphicFrameChg>
        <pc:graphicFrameChg chg="add del mod">
          <ac:chgData name="mai le" userId="7cc67638510596db" providerId="LiveId" clId="{24CB1775-F861-4386-9972-707DF76339C3}" dt="2023-05-16T02:02:01.002" v="2947" actId="12084"/>
          <ac:graphicFrameMkLst>
            <pc:docMk/>
            <pc:sldMk cId="2135452584" sldId="271"/>
            <ac:graphicFrameMk id="6" creationId="{CC3540B3-D405-E4BA-A583-02594CE617DC}"/>
          </ac:graphicFrameMkLst>
        </pc:graphicFrameChg>
        <pc:graphicFrameChg chg="add mod">
          <ac:chgData name="mai le" userId="7cc67638510596db" providerId="LiveId" clId="{24CB1775-F861-4386-9972-707DF76339C3}" dt="2023-05-16T02:03:45.799" v="2961"/>
          <ac:graphicFrameMkLst>
            <pc:docMk/>
            <pc:sldMk cId="2135452584" sldId="271"/>
            <ac:graphicFrameMk id="7" creationId="{9CF8C1BD-D1BE-5623-88E0-CF3D8B1C601E}"/>
          </ac:graphicFrameMkLst>
        </pc:graphicFrameChg>
      </pc:sldChg>
      <pc:sldChg chg="new del">
        <pc:chgData name="mai le" userId="7cc67638510596db" providerId="LiveId" clId="{24CB1775-F861-4386-9972-707DF76339C3}" dt="2023-05-16T02:04:38.867" v="2967" actId="680"/>
        <pc:sldMkLst>
          <pc:docMk/>
          <pc:sldMk cId="1042993059" sldId="272"/>
        </pc:sldMkLst>
      </pc:sldChg>
      <pc:sldChg chg="addSp delSp modSp new mod">
        <pc:chgData name="mai le" userId="7cc67638510596db" providerId="LiveId" clId="{24CB1775-F861-4386-9972-707DF76339C3}" dt="2023-05-16T02:40:41.457" v="3051" actId="14100"/>
        <pc:sldMkLst>
          <pc:docMk/>
          <pc:sldMk cId="1315592821" sldId="272"/>
        </pc:sldMkLst>
        <pc:spChg chg="mod">
          <ac:chgData name="mai le" userId="7cc67638510596db" providerId="LiveId" clId="{24CB1775-F861-4386-9972-707DF76339C3}" dt="2023-05-16T02:40:41.457" v="3051" actId="14100"/>
          <ac:spMkLst>
            <pc:docMk/>
            <pc:sldMk cId="1315592821" sldId="272"/>
            <ac:spMk id="2" creationId="{56532B40-A489-E099-82FD-42785E447FD1}"/>
          </ac:spMkLst>
        </pc:spChg>
        <pc:spChg chg="del mod">
          <ac:chgData name="mai le" userId="7cc67638510596db" providerId="LiveId" clId="{24CB1775-F861-4386-9972-707DF76339C3}" dt="2023-05-16T02:06:55.764" v="3026" actId="12084"/>
          <ac:spMkLst>
            <pc:docMk/>
            <pc:sldMk cId="1315592821" sldId="272"/>
            <ac:spMk id="3" creationId="{660CD61C-89C0-9E60-BFDB-CB5681CAFF49}"/>
          </ac:spMkLst>
        </pc:spChg>
        <pc:graphicFrameChg chg="add mod modGraphic">
          <ac:chgData name="mai le" userId="7cc67638510596db" providerId="LiveId" clId="{24CB1775-F861-4386-9972-707DF76339C3}" dt="2023-05-16T02:10:14.705" v="3048" actId="14100"/>
          <ac:graphicFrameMkLst>
            <pc:docMk/>
            <pc:sldMk cId="1315592821" sldId="272"/>
            <ac:graphicFrameMk id="4" creationId="{D1EC18C6-F900-1155-EAB2-F0BBC2EEC500}"/>
          </ac:graphicFrameMkLst>
        </pc:graphicFrameChg>
        <pc:picChg chg="add del mod">
          <ac:chgData name="mai le" userId="7cc67638510596db" providerId="LiveId" clId="{24CB1775-F861-4386-9972-707DF76339C3}" dt="2023-05-16T02:07:18.144" v="3029" actId="21"/>
          <ac:picMkLst>
            <pc:docMk/>
            <pc:sldMk cId="1315592821" sldId="272"/>
            <ac:picMk id="6" creationId="{19EA3F18-63D9-31C0-DE4E-8B020E74D347}"/>
          </ac:picMkLst>
        </pc:picChg>
      </pc:sldChg>
      <pc:sldChg chg="modSp new del mod">
        <pc:chgData name="mai le" userId="7cc67638510596db" providerId="LiveId" clId="{24CB1775-F861-4386-9972-707DF76339C3}" dt="2023-05-16T02:05:42.772" v="2974" actId="680"/>
        <pc:sldMkLst>
          <pc:docMk/>
          <pc:sldMk cId="1583568146" sldId="272"/>
        </pc:sldMkLst>
        <pc:spChg chg="mod">
          <ac:chgData name="mai le" userId="7cc67638510596db" providerId="LiveId" clId="{24CB1775-F861-4386-9972-707DF76339C3}" dt="2023-05-16T02:05:42.252" v="2973" actId="20577"/>
          <ac:spMkLst>
            <pc:docMk/>
            <pc:sldMk cId="1583568146" sldId="272"/>
            <ac:spMk id="3" creationId="{DC4748D5-0E43-AFEB-60B3-847110269B5C}"/>
          </ac:spMkLst>
        </pc:spChg>
      </pc:sldChg>
      <pc:sldChg chg="new del">
        <pc:chgData name="mai le" userId="7cc67638510596db" providerId="LiveId" clId="{24CB1775-F861-4386-9972-707DF76339C3}" dt="2023-05-16T02:05:03.341" v="2969" actId="680"/>
        <pc:sldMkLst>
          <pc:docMk/>
          <pc:sldMk cId="3229769189" sldId="272"/>
        </pc:sldMkLst>
      </pc:sldChg>
      <pc:sldChg chg="new del">
        <pc:chgData name="mai le" userId="7cc67638510596db" providerId="LiveId" clId="{24CB1775-F861-4386-9972-707DF76339C3}" dt="2023-05-16T02:04:37.941" v="2966" actId="680"/>
        <pc:sldMkLst>
          <pc:docMk/>
          <pc:sldMk cId="3019283298" sldId="273"/>
        </pc:sldMkLst>
      </pc:sldChg>
      <pc:sldChg chg="addSp delSp modSp new mod modAnim">
        <pc:chgData name="mai le" userId="7cc67638510596db" providerId="LiveId" clId="{24CB1775-F861-4386-9972-707DF76339C3}" dt="2023-05-16T03:46:10.015" v="3817"/>
        <pc:sldMkLst>
          <pc:docMk/>
          <pc:sldMk cId="3605688515" sldId="273"/>
        </pc:sldMkLst>
        <pc:spChg chg="del">
          <ac:chgData name="mai le" userId="7cc67638510596db" providerId="LiveId" clId="{24CB1775-F861-4386-9972-707DF76339C3}" dt="2023-05-16T03:29:26.537" v="3453" actId="21"/>
          <ac:spMkLst>
            <pc:docMk/>
            <pc:sldMk cId="3605688515" sldId="273"/>
            <ac:spMk id="2" creationId="{7A5580DE-E771-E843-97CF-67A9FFFEE22A}"/>
          </ac:spMkLst>
        </pc:spChg>
        <pc:spChg chg="mod">
          <ac:chgData name="mai le" userId="7cc67638510596db" providerId="LiveId" clId="{24CB1775-F861-4386-9972-707DF76339C3}" dt="2023-05-16T03:40:13.080" v="3707" actId="14100"/>
          <ac:spMkLst>
            <pc:docMk/>
            <pc:sldMk cId="3605688515" sldId="273"/>
            <ac:spMk id="3" creationId="{66D6CC06-BF53-0476-6B06-8836A3752B45}"/>
          </ac:spMkLst>
        </pc:spChg>
        <pc:spChg chg="add mod">
          <ac:chgData name="mai le" userId="7cc67638510596db" providerId="LiveId" clId="{24CB1775-F861-4386-9972-707DF76339C3}" dt="2023-05-16T03:44:27.846" v="3812" actId="14100"/>
          <ac:spMkLst>
            <pc:docMk/>
            <pc:sldMk cId="3605688515" sldId="273"/>
            <ac:spMk id="4" creationId="{61D53BE0-05AC-12E7-CF57-23BA797B40D1}"/>
          </ac:spMkLst>
        </pc:spChg>
        <pc:spChg chg="add mod">
          <ac:chgData name="mai le" userId="7cc67638510596db" providerId="LiveId" clId="{24CB1775-F861-4386-9972-707DF76339C3}" dt="2023-05-16T03:44:42.941" v="3815" actId="207"/>
          <ac:spMkLst>
            <pc:docMk/>
            <pc:sldMk cId="3605688515" sldId="273"/>
            <ac:spMk id="5" creationId="{26A2B9AF-2851-E4DB-9092-568744E2BE01}"/>
          </ac:spMkLst>
        </pc:spChg>
      </pc:sldChg>
      <pc:sldChg chg="addSp delSp modSp new mod setBg">
        <pc:chgData name="mai le" userId="7cc67638510596db" providerId="LiveId" clId="{24CB1775-F861-4386-9972-707DF76339C3}" dt="2023-05-18T01:42:41.141" v="6900" actId="207"/>
        <pc:sldMkLst>
          <pc:docMk/>
          <pc:sldMk cId="1845921406" sldId="274"/>
        </pc:sldMkLst>
        <pc:spChg chg="mod">
          <ac:chgData name="mai le" userId="7cc67638510596db" providerId="LiveId" clId="{24CB1775-F861-4386-9972-707DF76339C3}" dt="2023-05-16T15:20:00.316" v="4746" actId="113"/>
          <ac:spMkLst>
            <pc:docMk/>
            <pc:sldMk cId="1845921406" sldId="274"/>
            <ac:spMk id="2" creationId="{FDE30CCD-1E18-95EB-EA2B-3814D94E3FC0}"/>
          </ac:spMkLst>
        </pc:spChg>
        <pc:spChg chg="add del mod">
          <ac:chgData name="mai le" userId="7cc67638510596db" providerId="LiveId" clId="{24CB1775-F861-4386-9972-707DF76339C3}" dt="2023-05-16T03:52:02.255" v="3962" actId="12084"/>
          <ac:spMkLst>
            <pc:docMk/>
            <pc:sldMk cId="1845921406" sldId="274"/>
            <ac:spMk id="3" creationId="{DBE82149-EA2A-82B1-4603-4D9E745B0394}"/>
          </ac:spMkLst>
        </pc:spChg>
        <pc:graphicFrameChg chg="add del mod">
          <ac:chgData name="mai le" userId="7cc67638510596db" providerId="LiveId" clId="{24CB1775-F861-4386-9972-707DF76339C3}" dt="2023-05-16T03:51:35.897" v="3961" actId="12084"/>
          <ac:graphicFrameMkLst>
            <pc:docMk/>
            <pc:sldMk cId="1845921406" sldId="274"/>
            <ac:graphicFrameMk id="4" creationId="{1F1EAED3-ED96-9734-836C-4EFEE2175789}"/>
          </ac:graphicFrameMkLst>
        </pc:graphicFrameChg>
        <pc:graphicFrameChg chg="add mod modGraphic">
          <ac:chgData name="mai le" userId="7cc67638510596db" providerId="LiveId" clId="{24CB1775-F861-4386-9972-707DF76339C3}" dt="2023-05-18T01:42:41.141" v="6900" actId="207"/>
          <ac:graphicFrameMkLst>
            <pc:docMk/>
            <pc:sldMk cId="1845921406" sldId="274"/>
            <ac:graphicFrameMk id="5" creationId="{1DEE3E70-7339-4350-7D84-2F0786DD5064}"/>
          </ac:graphicFrameMkLst>
        </pc:graphicFrameChg>
      </pc:sldChg>
      <pc:sldChg chg="addSp delSp modSp new del mod modClrScheme chgLayout">
        <pc:chgData name="mai le" userId="7cc67638510596db" providerId="LiveId" clId="{24CB1775-F861-4386-9972-707DF76339C3}" dt="2023-05-16T15:55:02.336" v="5397" actId="2696"/>
        <pc:sldMkLst>
          <pc:docMk/>
          <pc:sldMk cId="387000806" sldId="275"/>
        </pc:sldMkLst>
        <pc:spChg chg="mod ord">
          <ac:chgData name="mai le" userId="7cc67638510596db" providerId="LiveId" clId="{24CB1775-F861-4386-9972-707DF76339C3}" dt="2023-05-16T15:51:21.850" v="5361" actId="21"/>
          <ac:spMkLst>
            <pc:docMk/>
            <pc:sldMk cId="387000806" sldId="275"/>
            <ac:spMk id="2" creationId="{1886CD9B-29A0-DFE6-0744-7EB0024DD63E}"/>
          </ac:spMkLst>
        </pc:spChg>
        <pc:spChg chg="add del mod ord">
          <ac:chgData name="mai le" userId="7cc67638510596db" providerId="LiveId" clId="{24CB1775-F861-4386-9972-707DF76339C3}" dt="2023-05-16T15:51:30.177" v="5363" actId="21"/>
          <ac:spMkLst>
            <pc:docMk/>
            <pc:sldMk cId="387000806" sldId="275"/>
            <ac:spMk id="3" creationId="{674956A9-EC00-D286-1D4F-53C4EF3A72D5}"/>
          </ac:spMkLst>
        </pc:spChg>
        <pc:spChg chg="add del mod ord">
          <ac:chgData name="mai le" userId="7cc67638510596db" providerId="LiveId" clId="{24CB1775-F861-4386-9972-707DF76339C3}" dt="2023-05-16T15:50:02.943" v="5355" actId="700"/>
          <ac:spMkLst>
            <pc:docMk/>
            <pc:sldMk cId="387000806" sldId="275"/>
            <ac:spMk id="7" creationId="{AE81C300-FC9E-C11D-0416-FA4836AE8418}"/>
          </ac:spMkLst>
        </pc:spChg>
        <pc:graphicFrameChg chg="add del mod">
          <ac:chgData name="mai le" userId="7cc67638510596db" providerId="LiveId" clId="{24CB1775-F861-4386-9972-707DF76339C3}" dt="2023-05-16T15:43:06.274" v="5304" actId="12084"/>
          <ac:graphicFrameMkLst>
            <pc:docMk/>
            <pc:sldMk cId="387000806" sldId="275"/>
            <ac:graphicFrameMk id="4" creationId="{AB743E4C-F04C-B76A-CFB4-9082EADF9A16}"/>
          </ac:graphicFrameMkLst>
        </pc:graphicFrameChg>
        <pc:graphicFrameChg chg="add del mod">
          <ac:chgData name="mai le" userId="7cc67638510596db" providerId="LiveId" clId="{24CB1775-F861-4386-9972-707DF76339C3}" dt="2023-05-16T15:43:45.413" v="5308" actId="12084"/>
          <ac:graphicFrameMkLst>
            <pc:docMk/>
            <pc:sldMk cId="387000806" sldId="275"/>
            <ac:graphicFrameMk id="5" creationId="{C45C90D9-FBA2-B52B-4459-3662429AC1DF}"/>
          </ac:graphicFrameMkLst>
        </pc:graphicFrameChg>
        <pc:graphicFrameChg chg="add del mod modGraphic">
          <ac:chgData name="mai le" userId="7cc67638510596db" providerId="LiveId" clId="{24CB1775-F861-4386-9972-707DF76339C3}" dt="2023-05-16T15:49:18.179" v="5350" actId="21"/>
          <ac:graphicFrameMkLst>
            <pc:docMk/>
            <pc:sldMk cId="387000806" sldId="275"/>
            <ac:graphicFrameMk id="6" creationId="{184F7AB7-2287-0B66-2F5A-B6EA2211B868}"/>
          </ac:graphicFrameMkLst>
        </pc:graphicFrameChg>
      </pc:sldChg>
      <pc:sldChg chg="addSp delSp modSp new mod modAnim">
        <pc:chgData name="mai le" userId="7cc67638510596db" providerId="LiveId" clId="{24CB1775-F861-4386-9972-707DF76339C3}" dt="2023-05-16T16:12:28.076" v="5629" actId="14100"/>
        <pc:sldMkLst>
          <pc:docMk/>
          <pc:sldMk cId="475148597" sldId="276"/>
        </pc:sldMkLst>
        <pc:spChg chg="del">
          <ac:chgData name="mai le" userId="7cc67638510596db" providerId="LiveId" clId="{24CB1775-F861-4386-9972-707DF76339C3}" dt="2023-05-16T14:51:26.521" v="4198" actId="21"/>
          <ac:spMkLst>
            <pc:docMk/>
            <pc:sldMk cId="475148597" sldId="276"/>
            <ac:spMk id="2" creationId="{45884209-0520-F729-CC27-D39FB267758B}"/>
          </ac:spMkLst>
        </pc:spChg>
        <pc:spChg chg="mod">
          <ac:chgData name="mai le" userId="7cc67638510596db" providerId="LiveId" clId="{24CB1775-F861-4386-9972-707DF76339C3}" dt="2023-05-16T15:16:24.765" v="4741" actId="14100"/>
          <ac:spMkLst>
            <pc:docMk/>
            <pc:sldMk cId="475148597" sldId="276"/>
            <ac:spMk id="3" creationId="{AC40C244-0B89-701C-8112-55C7C848D1D5}"/>
          </ac:spMkLst>
        </pc:spChg>
        <pc:graphicFrameChg chg="add del mod modGraphic">
          <ac:chgData name="mai le" userId="7cc67638510596db" providerId="LiveId" clId="{24CB1775-F861-4386-9972-707DF76339C3}" dt="2023-05-16T14:58:07.960" v="4322" actId="1032"/>
          <ac:graphicFrameMkLst>
            <pc:docMk/>
            <pc:sldMk cId="475148597" sldId="276"/>
            <ac:graphicFrameMk id="4" creationId="{799A0BC4-C968-9B21-AA9A-B2D9198DFBD2}"/>
          </ac:graphicFrameMkLst>
        </pc:graphicFrameChg>
        <pc:picChg chg="add del mod">
          <ac:chgData name="mai le" userId="7cc67638510596db" providerId="LiveId" clId="{24CB1775-F861-4386-9972-707DF76339C3}" dt="2023-05-16T15:09:27.693" v="4628" actId="21"/>
          <ac:picMkLst>
            <pc:docMk/>
            <pc:sldMk cId="475148597" sldId="276"/>
            <ac:picMk id="6" creationId="{693796D1-6E17-4712-431C-A25E26B312B6}"/>
          </ac:picMkLst>
        </pc:picChg>
        <pc:picChg chg="add del mod">
          <ac:chgData name="mai le" userId="7cc67638510596db" providerId="LiveId" clId="{24CB1775-F861-4386-9972-707DF76339C3}" dt="2023-05-16T15:15:13.223" v="4728" actId="21"/>
          <ac:picMkLst>
            <pc:docMk/>
            <pc:sldMk cId="475148597" sldId="276"/>
            <ac:picMk id="8" creationId="{27E9E3C9-C979-8335-1CCB-A39ED63F61EB}"/>
          </ac:picMkLst>
        </pc:picChg>
        <pc:picChg chg="add mod">
          <ac:chgData name="mai le" userId="7cc67638510596db" providerId="LiveId" clId="{24CB1775-F861-4386-9972-707DF76339C3}" dt="2023-05-16T16:12:28.076" v="5629" actId="14100"/>
          <ac:picMkLst>
            <pc:docMk/>
            <pc:sldMk cId="475148597" sldId="276"/>
            <ac:picMk id="10" creationId="{94AE88A3-0DF0-4CF3-47C0-322248E5CEBB}"/>
          </ac:picMkLst>
        </pc:picChg>
      </pc:sldChg>
      <pc:sldChg chg="addSp delSp modSp new del mod">
        <pc:chgData name="mai le" userId="7cc67638510596db" providerId="LiveId" clId="{24CB1775-F861-4386-9972-707DF76339C3}" dt="2023-05-18T03:24:06.143" v="7431" actId="2696"/>
        <pc:sldMkLst>
          <pc:docMk/>
          <pc:sldMk cId="3515576135" sldId="277"/>
        </pc:sldMkLst>
        <pc:spChg chg="mod">
          <ac:chgData name="mai le" userId="7cc67638510596db" providerId="LiveId" clId="{24CB1775-F861-4386-9972-707DF76339C3}" dt="2023-05-18T03:23:30.631" v="7422" actId="21"/>
          <ac:spMkLst>
            <pc:docMk/>
            <pc:sldMk cId="3515576135" sldId="277"/>
            <ac:spMk id="2" creationId="{668D59E7-ADEA-C56F-D748-A2411B2B01CF}"/>
          </ac:spMkLst>
        </pc:spChg>
        <pc:spChg chg="mod">
          <ac:chgData name="mai le" userId="7cc67638510596db" providerId="LiveId" clId="{24CB1775-F861-4386-9972-707DF76339C3}" dt="2023-05-18T03:23:39.262" v="7424" actId="21"/>
          <ac:spMkLst>
            <pc:docMk/>
            <pc:sldMk cId="3515576135" sldId="277"/>
            <ac:spMk id="3" creationId="{8838FAA9-5E58-5CC4-189E-0346821A1220}"/>
          </ac:spMkLst>
        </pc:spChg>
        <pc:picChg chg="add del mod">
          <ac:chgData name="mai le" userId="7cc67638510596db" providerId="LiveId" clId="{24CB1775-F861-4386-9972-707DF76339C3}" dt="2023-05-16T16:10:19.602" v="5611" actId="21"/>
          <ac:picMkLst>
            <pc:docMk/>
            <pc:sldMk cId="3515576135" sldId="277"/>
            <ac:picMk id="5" creationId="{1FC397E3-7415-1162-4E24-E092FEABC33C}"/>
          </ac:picMkLst>
        </pc:picChg>
        <pc:picChg chg="add del mod">
          <ac:chgData name="mai le" userId="7cc67638510596db" providerId="LiveId" clId="{24CB1775-F861-4386-9972-707DF76339C3}" dt="2023-05-16T16:10:58.299" v="5617" actId="21"/>
          <ac:picMkLst>
            <pc:docMk/>
            <pc:sldMk cId="3515576135" sldId="277"/>
            <ac:picMk id="7" creationId="{D3B73FC5-E30D-FC6C-CB01-EF8CDE090EB3}"/>
          </ac:picMkLst>
        </pc:picChg>
        <pc:picChg chg="add mod">
          <ac:chgData name="mai le" userId="7cc67638510596db" providerId="LiveId" clId="{24CB1775-F861-4386-9972-707DF76339C3}" dt="2023-05-18T03:05:22.650" v="7396" actId="1076"/>
          <ac:picMkLst>
            <pc:docMk/>
            <pc:sldMk cId="3515576135" sldId="277"/>
            <ac:picMk id="9" creationId="{B331FD40-BAF0-564B-587C-A26CD3CB7C41}"/>
          </ac:picMkLst>
        </pc:picChg>
      </pc:sldChg>
      <pc:sldChg chg="modSp new mod">
        <pc:chgData name="mai le" userId="7cc67638510596db" providerId="LiveId" clId="{24CB1775-F861-4386-9972-707DF76339C3}" dt="2023-05-18T02:43:55.406" v="7162" actId="20577"/>
        <pc:sldMkLst>
          <pc:docMk/>
          <pc:sldMk cId="3658546481" sldId="278"/>
        </pc:sldMkLst>
        <pc:spChg chg="mod">
          <ac:chgData name="mai le" userId="7cc67638510596db" providerId="LiveId" clId="{24CB1775-F861-4386-9972-707DF76339C3}" dt="2023-05-16T16:18:43.885" v="5676" actId="14100"/>
          <ac:spMkLst>
            <pc:docMk/>
            <pc:sldMk cId="3658546481" sldId="278"/>
            <ac:spMk id="2" creationId="{1B7BC26C-9B71-BA67-DA01-0CC47ED4A743}"/>
          </ac:spMkLst>
        </pc:spChg>
        <pc:spChg chg="mod">
          <ac:chgData name="mai le" userId="7cc67638510596db" providerId="LiveId" clId="{24CB1775-F861-4386-9972-707DF76339C3}" dt="2023-05-18T02:43:55.406" v="7162" actId="20577"/>
          <ac:spMkLst>
            <pc:docMk/>
            <pc:sldMk cId="3658546481" sldId="278"/>
            <ac:spMk id="3" creationId="{A69E348F-3F5E-EC8D-D517-A65C9D0C927C}"/>
          </ac:spMkLst>
        </pc:spChg>
      </pc:sldChg>
      <pc:sldChg chg="addSp modSp new mod">
        <pc:chgData name="mai le" userId="7cc67638510596db" providerId="LiveId" clId="{24CB1775-F861-4386-9972-707DF76339C3}" dt="2023-05-17T01:14:29.230" v="5920"/>
        <pc:sldMkLst>
          <pc:docMk/>
          <pc:sldMk cId="2427847569" sldId="279"/>
        </pc:sldMkLst>
        <pc:spChg chg="mod">
          <ac:chgData name="mai le" userId="7cc67638510596db" providerId="LiveId" clId="{24CB1775-F861-4386-9972-707DF76339C3}" dt="2023-05-16T16:32:02.216" v="5917" actId="14100"/>
          <ac:spMkLst>
            <pc:docMk/>
            <pc:sldMk cId="2427847569" sldId="279"/>
            <ac:spMk id="2" creationId="{77630D8B-B968-1667-09A5-09D7A1AB3B7A}"/>
          </ac:spMkLst>
        </pc:spChg>
        <pc:spChg chg="mod">
          <ac:chgData name="mai le" userId="7cc67638510596db" providerId="LiveId" clId="{24CB1775-F861-4386-9972-707DF76339C3}" dt="2023-05-16T16:31:59.166" v="5916" actId="14100"/>
          <ac:spMkLst>
            <pc:docMk/>
            <pc:sldMk cId="2427847569" sldId="279"/>
            <ac:spMk id="3" creationId="{B409226B-4F3F-AC22-38BD-152B6494A813}"/>
          </ac:spMkLst>
        </pc:spChg>
        <pc:graphicFrameChg chg="add mod modGraphic">
          <ac:chgData name="mai le" userId="7cc67638510596db" providerId="LiveId" clId="{24CB1775-F861-4386-9972-707DF76339C3}" dt="2023-05-17T01:14:29.230" v="5920"/>
          <ac:graphicFrameMkLst>
            <pc:docMk/>
            <pc:sldMk cId="2427847569" sldId="279"/>
            <ac:graphicFrameMk id="4" creationId="{318FB2CA-3C39-7889-D0B5-AE58BA6C01FC}"/>
          </ac:graphicFrameMkLst>
        </pc:graphicFrameChg>
      </pc:sldChg>
      <pc:sldChg chg="addSp delSp modSp new mod">
        <pc:chgData name="mai le" userId="7cc67638510596db" providerId="LiveId" clId="{24CB1775-F861-4386-9972-707DF76339C3}" dt="2023-05-18T01:43:08.117" v="6902" actId="14100"/>
        <pc:sldMkLst>
          <pc:docMk/>
          <pc:sldMk cId="689086184" sldId="280"/>
        </pc:sldMkLst>
        <pc:spChg chg="mod">
          <ac:chgData name="mai le" userId="7cc67638510596db" providerId="LiveId" clId="{24CB1775-F861-4386-9972-707DF76339C3}" dt="2023-05-16T15:53:05.119" v="5382" actId="14100"/>
          <ac:spMkLst>
            <pc:docMk/>
            <pc:sldMk cId="689086184" sldId="280"/>
            <ac:spMk id="2" creationId="{85C8FBAD-80B1-0801-1F8E-0487977BB34A}"/>
          </ac:spMkLst>
        </pc:spChg>
        <pc:spChg chg="del mod">
          <ac:chgData name="mai le" userId="7cc67638510596db" providerId="LiveId" clId="{24CB1775-F861-4386-9972-707DF76339C3}" dt="2023-05-16T15:51:52.062" v="5367" actId="931"/>
          <ac:spMkLst>
            <pc:docMk/>
            <pc:sldMk cId="689086184" sldId="280"/>
            <ac:spMk id="3" creationId="{095F70E0-B59B-37D2-92D3-2C7C6A25A914}"/>
          </ac:spMkLst>
        </pc:spChg>
        <pc:spChg chg="mod">
          <ac:chgData name="mai le" userId="7cc67638510596db" providerId="LiveId" clId="{24CB1775-F861-4386-9972-707DF76339C3}" dt="2023-05-16T15:54:47.452" v="5396" actId="20577"/>
          <ac:spMkLst>
            <pc:docMk/>
            <pc:sldMk cId="689086184" sldId="280"/>
            <ac:spMk id="4" creationId="{8B8C8B73-783D-4574-4542-0313B01C1D3D}"/>
          </ac:spMkLst>
        </pc:spChg>
        <pc:picChg chg="add mod">
          <ac:chgData name="mai le" userId="7cc67638510596db" providerId="LiveId" clId="{24CB1775-F861-4386-9972-707DF76339C3}" dt="2023-05-18T01:43:08.117" v="6902" actId="14100"/>
          <ac:picMkLst>
            <pc:docMk/>
            <pc:sldMk cId="689086184" sldId="280"/>
            <ac:picMk id="6" creationId="{FB3BD680-B30C-5B4D-FA21-F73C55F5B630}"/>
          </ac:picMkLst>
        </pc:picChg>
      </pc:sldChg>
      <pc:sldChg chg="new del">
        <pc:chgData name="mai le" userId="7cc67638510596db" providerId="LiveId" clId="{24CB1775-F861-4386-9972-707DF76339C3}" dt="2023-05-16T15:49:34.278" v="5352" actId="2696"/>
        <pc:sldMkLst>
          <pc:docMk/>
          <pc:sldMk cId="1357715071" sldId="280"/>
        </pc:sldMkLst>
      </pc:sldChg>
      <pc:sldChg chg="modSp new del mod">
        <pc:chgData name="mai le" userId="7cc67638510596db" providerId="LiveId" clId="{24CB1775-F861-4386-9972-707DF76339C3}" dt="2023-05-16T16:12:04.358" v="5628" actId="2696"/>
        <pc:sldMkLst>
          <pc:docMk/>
          <pc:sldMk cId="341064116" sldId="281"/>
        </pc:sldMkLst>
        <pc:spChg chg="mod">
          <ac:chgData name="mai le" userId="7cc67638510596db" providerId="LiveId" clId="{24CB1775-F861-4386-9972-707DF76339C3}" dt="2023-05-16T15:59:40.026" v="5588" actId="14100"/>
          <ac:spMkLst>
            <pc:docMk/>
            <pc:sldMk cId="341064116" sldId="281"/>
            <ac:spMk id="2" creationId="{2CE1CEEF-7D51-05C8-6269-E59E14F936FD}"/>
          </ac:spMkLst>
        </pc:spChg>
      </pc:sldChg>
      <pc:sldChg chg="new del">
        <pc:chgData name="mai le" userId="7cc67638510596db" providerId="LiveId" clId="{24CB1775-F861-4386-9972-707DF76339C3}" dt="2023-05-17T01:20:14.974" v="5921" actId="2696"/>
        <pc:sldMkLst>
          <pc:docMk/>
          <pc:sldMk cId="1916222193" sldId="281"/>
        </pc:sldMkLst>
      </pc:sldChg>
      <pc:sldChg chg="new del">
        <pc:chgData name="mai le" userId="7cc67638510596db" providerId="LiveId" clId="{24CB1775-F861-4386-9972-707DF76339C3}" dt="2023-05-17T01:34:49.080" v="5932" actId="680"/>
        <pc:sldMkLst>
          <pc:docMk/>
          <pc:sldMk cId="2893962296" sldId="281"/>
        </pc:sldMkLst>
      </pc:sldChg>
      <pc:sldChg chg="modSp new del mod">
        <pc:chgData name="mai le" userId="7cc67638510596db" providerId="LiveId" clId="{24CB1775-F861-4386-9972-707DF76339C3}" dt="2023-05-17T01:34:31.079" v="5930" actId="2696"/>
        <pc:sldMkLst>
          <pc:docMk/>
          <pc:sldMk cId="3214793544" sldId="281"/>
        </pc:sldMkLst>
        <pc:spChg chg="mod">
          <ac:chgData name="mai le" userId="7cc67638510596db" providerId="LiveId" clId="{24CB1775-F861-4386-9972-707DF76339C3}" dt="2023-05-17T01:34:05.178" v="5929" actId="14100"/>
          <ac:spMkLst>
            <pc:docMk/>
            <pc:sldMk cId="3214793544" sldId="281"/>
            <ac:spMk id="2" creationId="{64462D8F-A6DC-CCF2-8153-12D900D1110E}"/>
          </ac:spMkLst>
        </pc:spChg>
        <pc:spChg chg="mod">
          <ac:chgData name="mai le" userId="7cc67638510596db" providerId="LiveId" clId="{24CB1775-F861-4386-9972-707DF76339C3}" dt="2023-05-17T01:34:00.355" v="5928" actId="14100"/>
          <ac:spMkLst>
            <pc:docMk/>
            <pc:sldMk cId="3214793544" sldId="281"/>
            <ac:spMk id="3" creationId="{E29B10E0-DBE8-4844-9000-19548202555C}"/>
          </ac:spMkLst>
        </pc:spChg>
      </pc:sldChg>
      <pc:sldChg chg="addSp delSp modSp new mod modAnim">
        <pc:chgData name="mai le" userId="7cc67638510596db" providerId="LiveId" clId="{24CB1775-F861-4386-9972-707DF76339C3}" dt="2023-05-18T02:44:55.738" v="7164" actId="255"/>
        <pc:sldMkLst>
          <pc:docMk/>
          <pc:sldMk cId="3720045431" sldId="281"/>
        </pc:sldMkLst>
        <pc:spChg chg="del">
          <ac:chgData name="mai le" userId="7cc67638510596db" providerId="LiveId" clId="{24CB1775-F861-4386-9972-707DF76339C3}" dt="2023-05-17T01:35:01.159" v="5934" actId="21"/>
          <ac:spMkLst>
            <pc:docMk/>
            <pc:sldMk cId="3720045431" sldId="281"/>
            <ac:spMk id="2" creationId="{B95DA2F1-A1CC-DF6B-BAA7-375A3F5147A4}"/>
          </ac:spMkLst>
        </pc:spChg>
        <pc:spChg chg="mod">
          <ac:chgData name="mai le" userId="7cc67638510596db" providerId="LiveId" clId="{24CB1775-F861-4386-9972-707DF76339C3}" dt="2023-05-18T02:44:55.738" v="7164" actId="255"/>
          <ac:spMkLst>
            <pc:docMk/>
            <pc:sldMk cId="3720045431" sldId="281"/>
            <ac:spMk id="3" creationId="{9FFC79C8-3F87-E08C-DE7E-E8DCCE8E371D}"/>
          </ac:spMkLst>
        </pc:spChg>
        <pc:spChg chg="mod">
          <ac:chgData name="mai le" userId="7cc67638510596db" providerId="LiveId" clId="{24CB1775-F861-4386-9972-707DF76339C3}" dt="2023-05-18T01:32:07.405" v="6898" actId="27636"/>
          <ac:spMkLst>
            <pc:docMk/>
            <pc:sldMk cId="3720045431" sldId="281"/>
            <ac:spMk id="4" creationId="{550E9D94-6DC5-1F58-5429-1A9BAFDB1F55}"/>
          </ac:spMkLst>
        </pc:spChg>
        <pc:picChg chg="add mod">
          <ac:chgData name="mai le" userId="7cc67638510596db" providerId="LiveId" clId="{24CB1775-F861-4386-9972-707DF76339C3}" dt="2023-05-17T01:56:05.040" v="6883" actId="14100"/>
          <ac:picMkLst>
            <pc:docMk/>
            <pc:sldMk cId="3720045431" sldId="281"/>
            <ac:picMk id="6" creationId="{FEEFD0D7-B0CD-A7E8-8064-D963903003AA}"/>
          </ac:picMkLst>
        </pc:picChg>
      </pc:sldChg>
      <pc:sldChg chg="new del">
        <pc:chgData name="mai le" userId="7cc67638510596db" providerId="LiveId" clId="{24CB1775-F861-4386-9972-707DF76339C3}" dt="2023-05-17T01:52:10.066" v="6867" actId="2696"/>
        <pc:sldMkLst>
          <pc:docMk/>
          <pc:sldMk cId="942615924" sldId="282"/>
        </pc:sldMkLst>
      </pc:sldChg>
      <pc:sldChg chg="modSp new del mod">
        <pc:chgData name="mai le" userId="7cc67638510596db" providerId="LiveId" clId="{24CB1775-F861-4386-9972-707DF76339C3}" dt="2023-05-18T01:44:14.477" v="6909" actId="2696"/>
        <pc:sldMkLst>
          <pc:docMk/>
          <pc:sldMk cId="1013877645" sldId="282"/>
        </pc:sldMkLst>
        <pc:spChg chg="mod">
          <ac:chgData name="mai le" userId="7cc67638510596db" providerId="LiveId" clId="{24CB1775-F861-4386-9972-707DF76339C3}" dt="2023-05-17T02:20:08.409" v="6888" actId="14100"/>
          <ac:spMkLst>
            <pc:docMk/>
            <pc:sldMk cId="1013877645" sldId="282"/>
            <ac:spMk id="2" creationId="{E97FA33A-97BB-E587-1228-40125F89AA46}"/>
          </ac:spMkLst>
        </pc:spChg>
      </pc:sldChg>
      <pc:sldChg chg="new del">
        <pc:chgData name="mai le" userId="7cc67638510596db" providerId="LiveId" clId="{24CB1775-F861-4386-9972-707DF76339C3}" dt="2023-05-18T01:43:19.363" v="6904" actId="2696"/>
        <pc:sldMkLst>
          <pc:docMk/>
          <pc:sldMk cId="1444557087" sldId="283"/>
        </pc:sldMkLst>
      </pc:sldChg>
      <pc:sldChg chg="delSp modSp new del mod">
        <pc:chgData name="mai le" userId="7cc67638510596db" providerId="LiveId" clId="{24CB1775-F861-4386-9972-707DF76339C3}" dt="2023-05-18T02:42:07.069" v="7157" actId="2696"/>
        <pc:sldMkLst>
          <pc:docMk/>
          <pc:sldMk cId="2594431070" sldId="283"/>
        </pc:sldMkLst>
        <pc:spChg chg="del">
          <ac:chgData name="mai le" userId="7cc67638510596db" providerId="LiveId" clId="{24CB1775-F861-4386-9972-707DF76339C3}" dt="2023-05-18T02:34:21.326" v="6912" actId="21"/>
          <ac:spMkLst>
            <pc:docMk/>
            <pc:sldMk cId="2594431070" sldId="283"/>
            <ac:spMk id="2" creationId="{5FFB5F63-9722-ED5A-5858-FDBC087E2063}"/>
          </ac:spMkLst>
        </pc:spChg>
        <pc:spChg chg="mod">
          <ac:chgData name="mai le" userId="7cc67638510596db" providerId="LiveId" clId="{24CB1775-F861-4386-9972-707DF76339C3}" dt="2023-05-18T02:38:31.359" v="7116" actId="21"/>
          <ac:spMkLst>
            <pc:docMk/>
            <pc:sldMk cId="2594431070" sldId="283"/>
            <ac:spMk id="3" creationId="{75E05B0C-5505-FD23-9FF1-3FE4245D6DB8}"/>
          </ac:spMkLst>
        </pc:spChg>
      </pc:sldChg>
      <pc:sldChg chg="new del">
        <pc:chgData name="mai le" userId="7cc67638510596db" providerId="LiveId" clId="{24CB1775-F861-4386-9972-707DF76339C3}" dt="2023-05-18T02:43:30.115" v="7158" actId="2696"/>
        <pc:sldMkLst>
          <pc:docMk/>
          <pc:sldMk cId="2946991213" sldId="284"/>
        </pc:sldMkLst>
      </pc:sldChg>
      <pc:sldChg chg="modSp new mod modAnim">
        <pc:chgData name="mai le" userId="7cc67638510596db" providerId="LiveId" clId="{24CB1775-F861-4386-9972-707DF76339C3}" dt="2023-05-18T03:27:58.243" v="7451"/>
        <pc:sldMkLst>
          <pc:docMk/>
          <pc:sldMk cId="3780200493" sldId="285"/>
        </pc:sldMkLst>
        <pc:spChg chg="mod">
          <ac:chgData name="mai le" userId="7cc67638510596db" providerId="LiveId" clId="{24CB1775-F861-4386-9972-707DF76339C3}" dt="2023-05-18T02:57:48.445" v="7383" actId="14100"/>
          <ac:spMkLst>
            <pc:docMk/>
            <pc:sldMk cId="3780200493" sldId="285"/>
            <ac:spMk id="2" creationId="{98806DCA-13B6-F63F-9536-6C50127DC25D}"/>
          </ac:spMkLst>
        </pc:spChg>
        <pc:spChg chg="mod">
          <ac:chgData name="mai le" userId="7cc67638510596db" providerId="LiveId" clId="{24CB1775-F861-4386-9972-707DF76339C3}" dt="2023-05-18T02:57:33.074" v="7382" actId="207"/>
          <ac:spMkLst>
            <pc:docMk/>
            <pc:sldMk cId="3780200493" sldId="285"/>
            <ac:spMk id="3" creationId="{7B729B3E-3C95-B3D1-78D7-E17F24C99DA7}"/>
          </ac:spMkLst>
        </pc:spChg>
      </pc:sldChg>
      <pc:sldChg chg="new del">
        <pc:chgData name="mai le" userId="7cc67638510596db" providerId="LiveId" clId="{24CB1775-F861-4386-9972-707DF76339C3}" dt="2023-05-18T02:44:25.693" v="7163" actId="2696"/>
        <pc:sldMkLst>
          <pc:docMk/>
          <pc:sldMk cId="746400976" sldId="286"/>
        </pc:sldMkLst>
      </pc:sldChg>
      <pc:sldChg chg="modSp new mod">
        <pc:chgData name="mai le" userId="7cc67638510596db" providerId="LiveId" clId="{24CB1775-F861-4386-9972-707DF76339C3}" dt="2023-05-18T03:11:15.411" v="7397" actId="14100"/>
        <pc:sldMkLst>
          <pc:docMk/>
          <pc:sldMk cId="349806936" sldId="287"/>
        </pc:sldMkLst>
        <pc:spChg chg="mod">
          <ac:chgData name="mai le" userId="7cc67638510596db" providerId="LiveId" clId="{24CB1775-F861-4386-9972-707DF76339C3}" dt="2023-05-18T02:40:17.810" v="7149" actId="27636"/>
          <ac:spMkLst>
            <pc:docMk/>
            <pc:sldMk cId="349806936" sldId="287"/>
            <ac:spMk id="2" creationId="{311C6F0F-35ED-DF67-0472-9294C7F0B9E5}"/>
          </ac:spMkLst>
        </pc:spChg>
        <pc:spChg chg="mod">
          <ac:chgData name="mai le" userId="7cc67638510596db" providerId="LiveId" clId="{24CB1775-F861-4386-9972-707DF76339C3}" dt="2023-05-18T03:11:15.411" v="7397" actId="14100"/>
          <ac:spMkLst>
            <pc:docMk/>
            <pc:sldMk cId="349806936" sldId="287"/>
            <ac:spMk id="3" creationId="{30CD4BC6-6CC7-9DB3-8A4C-219890B0A273}"/>
          </ac:spMkLst>
        </pc:spChg>
      </pc:sldChg>
      <pc:sldChg chg="addSp delSp modSp new mod">
        <pc:chgData name="mai le" userId="7cc67638510596db" providerId="LiveId" clId="{24CB1775-F861-4386-9972-707DF76339C3}" dt="2023-05-18T03:25:33.422" v="7447" actId="207"/>
        <pc:sldMkLst>
          <pc:docMk/>
          <pc:sldMk cId="1294759907" sldId="288"/>
        </pc:sldMkLst>
        <pc:spChg chg="mod">
          <ac:chgData name="mai le" userId="7cc67638510596db" providerId="LiveId" clId="{24CB1775-F861-4386-9972-707DF76339C3}" dt="2023-05-18T03:24:39.569" v="7439" actId="14100"/>
          <ac:spMkLst>
            <pc:docMk/>
            <pc:sldMk cId="1294759907" sldId="288"/>
            <ac:spMk id="2" creationId="{B3983921-3E4B-38A7-FC03-C621774FA84A}"/>
          </ac:spMkLst>
        </pc:spChg>
        <pc:spChg chg="del">
          <ac:chgData name="mai le" userId="7cc67638510596db" providerId="LiveId" clId="{24CB1775-F861-4386-9972-707DF76339C3}" dt="2023-05-18T03:22:18.435" v="7399" actId="931"/>
          <ac:spMkLst>
            <pc:docMk/>
            <pc:sldMk cId="1294759907" sldId="288"/>
            <ac:spMk id="3" creationId="{07942212-0D87-EE68-DB11-59C0C97028FD}"/>
          </ac:spMkLst>
        </pc:spChg>
        <pc:spChg chg="mod">
          <ac:chgData name="mai le" userId="7cc67638510596db" providerId="LiveId" clId="{24CB1775-F861-4386-9972-707DF76339C3}" dt="2023-05-18T03:25:33.422" v="7447" actId="207"/>
          <ac:spMkLst>
            <pc:docMk/>
            <pc:sldMk cId="1294759907" sldId="288"/>
            <ac:spMk id="4" creationId="{E127497E-9976-D3CC-FD91-F3A94C895869}"/>
          </ac:spMkLst>
        </pc:spChg>
        <pc:spChg chg="add del mod">
          <ac:chgData name="mai le" userId="7cc67638510596db" providerId="LiveId" clId="{24CB1775-F861-4386-9972-707DF76339C3}" dt="2023-05-18T03:22:55.133" v="7410" actId="931"/>
          <ac:spMkLst>
            <pc:docMk/>
            <pc:sldMk cId="1294759907" sldId="288"/>
            <ac:spMk id="8" creationId="{0804DEC8-E9FA-E2C4-4D09-40ADC64632A6}"/>
          </ac:spMkLst>
        </pc:spChg>
        <pc:picChg chg="add del mod">
          <ac:chgData name="mai le" userId="7cc67638510596db" providerId="LiveId" clId="{24CB1775-F861-4386-9972-707DF76339C3}" dt="2023-05-18T03:22:47.043" v="7409" actId="21"/>
          <ac:picMkLst>
            <pc:docMk/>
            <pc:sldMk cId="1294759907" sldId="288"/>
            <ac:picMk id="6" creationId="{31973420-3632-070B-E292-E98341BB27EB}"/>
          </ac:picMkLst>
        </pc:picChg>
        <pc:picChg chg="add mod">
          <ac:chgData name="mai le" userId="7cc67638510596db" providerId="LiveId" clId="{24CB1775-F861-4386-9972-707DF76339C3}" dt="2023-05-18T03:25:22.115" v="7446" actId="1076"/>
          <ac:picMkLst>
            <pc:docMk/>
            <pc:sldMk cId="1294759907" sldId="288"/>
            <ac:picMk id="10" creationId="{D21F7394-B006-3B1B-7068-745AB477EE40}"/>
          </ac:picMkLst>
        </pc:picChg>
      </pc:sldChg>
      <pc:sldChg chg="addSp delSp modSp new mod modNotesTx">
        <pc:chgData name="mai le" userId="7cc67638510596db" providerId="LiveId" clId="{24CB1775-F861-4386-9972-707DF76339C3}" dt="2023-05-18T04:06:51.790" v="8070" actId="14100"/>
        <pc:sldMkLst>
          <pc:docMk/>
          <pc:sldMk cId="1023770265" sldId="289"/>
        </pc:sldMkLst>
        <pc:spChg chg="mod">
          <ac:chgData name="mai le" userId="7cc67638510596db" providerId="LiveId" clId="{24CB1775-F861-4386-9972-707DF76339C3}" dt="2023-05-18T04:06:51.790" v="8070" actId="14100"/>
          <ac:spMkLst>
            <pc:docMk/>
            <pc:sldMk cId="1023770265" sldId="289"/>
            <ac:spMk id="2" creationId="{96F9AC1F-0D7B-2F38-E486-A35622798A72}"/>
          </ac:spMkLst>
        </pc:spChg>
        <pc:spChg chg="add del mod">
          <ac:chgData name="mai le" userId="7cc67638510596db" providerId="LiveId" clId="{24CB1775-F861-4386-9972-707DF76339C3}" dt="2023-05-18T04:01:52.959" v="7950" actId="12084"/>
          <ac:spMkLst>
            <pc:docMk/>
            <pc:sldMk cId="1023770265" sldId="289"/>
            <ac:spMk id="3" creationId="{BDF35A34-8062-8A8A-DE25-29D28D96D130}"/>
          </ac:spMkLst>
        </pc:spChg>
        <pc:spChg chg="add del mod">
          <ac:chgData name="mai le" userId="7cc67638510596db" providerId="LiveId" clId="{24CB1775-F861-4386-9972-707DF76339C3}" dt="2023-05-18T04:03:44.509" v="7958" actId="11529"/>
          <ac:spMkLst>
            <pc:docMk/>
            <pc:sldMk cId="1023770265" sldId="289"/>
            <ac:spMk id="10" creationId="{C2C62CA6-6E7A-CF9D-714F-CF41552F8A28}"/>
          </ac:spMkLst>
        </pc:spChg>
        <pc:spChg chg="add del mod">
          <ac:chgData name="mai le" userId="7cc67638510596db" providerId="LiveId" clId="{24CB1775-F861-4386-9972-707DF76339C3}" dt="2023-05-18T04:03:53.335" v="7960" actId="11529"/>
          <ac:spMkLst>
            <pc:docMk/>
            <pc:sldMk cId="1023770265" sldId="289"/>
            <ac:spMk id="11" creationId="{7708210F-E005-8089-04E5-770CE7661033}"/>
          </ac:spMkLst>
        </pc:spChg>
        <pc:spChg chg="add mod">
          <ac:chgData name="mai le" userId="7cc67638510596db" providerId="LiveId" clId="{24CB1775-F861-4386-9972-707DF76339C3}" dt="2023-05-18T04:06:15.171" v="8064" actId="255"/>
          <ac:spMkLst>
            <pc:docMk/>
            <pc:sldMk cId="1023770265" sldId="289"/>
            <ac:spMk id="12" creationId="{1FAFE66D-E6FC-BFED-A8D7-208BD6A10967}"/>
          </ac:spMkLst>
        </pc:spChg>
        <pc:graphicFrameChg chg="add del mod">
          <ac:chgData name="mai le" userId="7cc67638510596db" providerId="LiveId" clId="{24CB1775-F861-4386-9972-707DF76339C3}" dt="2023-05-18T04:00:13.991" v="7946" actId="12084"/>
          <ac:graphicFrameMkLst>
            <pc:docMk/>
            <pc:sldMk cId="1023770265" sldId="289"/>
            <ac:graphicFrameMk id="4" creationId="{FA714AED-3ACD-5780-3052-701139F6F7FE}"/>
          </ac:graphicFrameMkLst>
        </pc:graphicFrameChg>
        <pc:graphicFrameChg chg="add del mod">
          <ac:chgData name="mai le" userId="7cc67638510596db" providerId="LiveId" clId="{24CB1775-F861-4386-9972-707DF76339C3}" dt="2023-05-18T04:01:24.069" v="7949" actId="12084"/>
          <ac:graphicFrameMkLst>
            <pc:docMk/>
            <pc:sldMk cId="1023770265" sldId="289"/>
            <ac:graphicFrameMk id="5" creationId="{BFA8533F-3AF8-24CC-4109-B0B62BC3A617}"/>
          </ac:graphicFrameMkLst>
        </pc:graphicFrameChg>
        <pc:graphicFrameChg chg="add mod">
          <ac:chgData name="mai le" userId="7cc67638510596db" providerId="LiveId" clId="{24CB1775-F861-4386-9972-707DF76339C3}" dt="2023-05-18T04:06:46.200" v="8069" actId="14100"/>
          <ac:graphicFrameMkLst>
            <pc:docMk/>
            <pc:sldMk cId="1023770265" sldId="289"/>
            <ac:graphicFrameMk id="6" creationId="{48537132-2B29-8C19-523D-9F6BB1217560}"/>
          </ac:graphicFrameMkLst>
        </pc:graphicFrameChg>
        <pc:graphicFrameChg chg="add del modGraphic">
          <ac:chgData name="mai le" userId="7cc67638510596db" providerId="LiveId" clId="{24CB1775-F861-4386-9972-707DF76339C3}" dt="2023-05-18T04:03:08.695" v="7955" actId="1032"/>
          <ac:graphicFrameMkLst>
            <pc:docMk/>
            <pc:sldMk cId="1023770265" sldId="289"/>
            <ac:graphicFrameMk id="9" creationId="{B9E1AF52-B41F-6C44-BEDF-E10434F06C49}"/>
          </ac:graphicFrameMkLst>
        </pc:graphicFrameChg>
        <pc:cxnChg chg="add del mod">
          <ac:chgData name="mai le" userId="7cc67638510596db" providerId="LiveId" clId="{24CB1775-F861-4386-9972-707DF76339C3}" dt="2023-05-18T04:03:35.663" v="7956" actId="11529"/>
          <ac:cxnSpMkLst>
            <pc:docMk/>
            <pc:sldMk cId="1023770265" sldId="289"/>
            <ac:cxnSpMk id="8" creationId="{FDC48C86-9B61-744C-CF87-99C9192E2D62}"/>
          </ac:cxnSpMkLst>
        </pc:cxnChg>
      </pc:sldChg>
      <pc:sldChg chg="modSp new mod modAnim">
        <pc:chgData name="mai le" userId="7cc67638510596db" providerId="LiveId" clId="{24CB1775-F861-4386-9972-707DF76339C3}" dt="2023-05-18T08:35:56.977" v="9451" actId="115"/>
        <pc:sldMkLst>
          <pc:docMk/>
          <pc:sldMk cId="1881111118" sldId="290"/>
        </pc:sldMkLst>
        <pc:spChg chg="mod">
          <ac:chgData name="mai le" userId="7cc67638510596db" providerId="LiveId" clId="{24CB1775-F861-4386-9972-707DF76339C3}" dt="2023-05-18T08:35:56.977" v="9451" actId="115"/>
          <ac:spMkLst>
            <pc:docMk/>
            <pc:sldMk cId="1881111118" sldId="290"/>
            <ac:spMk id="2" creationId="{D0E81352-DC13-925F-8037-6E9B1823009F}"/>
          </ac:spMkLst>
        </pc:spChg>
        <pc:spChg chg="mod">
          <ac:chgData name="mai le" userId="7cc67638510596db" providerId="LiveId" clId="{24CB1775-F861-4386-9972-707DF76339C3}" dt="2023-05-18T04:14:53.705" v="8317" actId="207"/>
          <ac:spMkLst>
            <pc:docMk/>
            <pc:sldMk cId="1881111118" sldId="290"/>
            <ac:spMk id="3" creationId="{0E8BF662-6609-5005-B0EC-578513E0480C}"/>
          </ac:spMkLst>
        </pc:spChg>
      </pc:sldChg>
      <pc:sldChg chg="addSp delSp modSp new mod modAnim">
        <pc:chgData name="mai le" userId="7cc67638510596db" providerId="LiveId" clId="{24CB1775-F861-4386-9972-707DF76339C3}" dt="2023-05-18T09:15:01.045" v="10163" actId="20577"/>
        <pc:sldMkLst>
          <pc:docMk/>
          <pc:sldMk cId="4178032304" sldId="291"/>
        </pc:sldMkLst>
        <pc:spChg chg="mod">
          <ac:chgData name="mai le" userId="7cc67638510596db" providerId="LiveId" clId="{24CB1775-F861-4386-9972-707DF76339C3}" dt="2023-05-18T08:50:32.103" v="9817" actId="27636"/>
          <ac:spMkLst>
            <pc:docMk/>
            <pc:sldMk cId="4178032304" sldId="291"/>
            <ac:spMk id="2" creationId="{03080B85-FC0C-838F-D6D1-4A5B91749896}"/>
          </ac:spMkLst>
        </pc:spChg>
        <pc:spChg chg="add del mod">
          <ac:chgData name="mai le" userId="7cc67638510596db" providerId="LiveId" clId="{24CB1775-F861-4386-9972-707DF76339C3}" dt="2023-05-18T08:50:35.449" v="9818" actId="14100"/>
          <ac:spMkLst>
            <pc:docMk/>
            <pc:sldMk cId="4178032304" sldId="291"/>
            <ac:spMk id="3" creationId="{137AC574-18E7-1E23-F4C3-CF638738477B}"/>
          </ac:spMkLst>
        </pc:spChg>
        <pc:spChg chg="add mod">
          <ac:chgData name="mai le" userId="7cc67638510596db" providerId="LiveId" clId="{24CB1775-F861-4386-9972-707DF76339C3}" dt="2023-05-18T09:15:01.045" v="10163" actId="20577"/>
          <ac:spMkLst>
            <pc:docMk/>
            <pc:sldMk cId="4178032304" sldId="291"/>
            <ac:spMk id="6" creationId="{7BD0F5A9-49C9-049B-BC73-608E500AE24C}"/>
          </ac:spMkLst>
        </pc:spChg>
        <pc:graphicFrameChg chg="add del mod">
          <ac:chgData name="mai le" userId="7cc67638510596db" providerId="LiveId" clId="{24CB1775-F861-4386-9972-707DF76339C3}" dt="2023-05-18T08:41:15.566" v="9481" actId="12084"/>
          <ac:graphicFrameMkLst>
            <pc:docMk/>
            <pc:sldMk cId="4178032304" sldId="291"/>
            <ac:graphicFrameMk id="4" creationId="{9A926120-D4C3-9450-2FA6-E388A85C1750}"/>
          </ac:graphicFrameMkLst>
        </pc:graphicFrameChg>
        <pc:graphicFrameChg chg="add del mod">
          <ac:chgData name="mai le" userId="7cc67638510596db" providerId="LiveId" clId="{24CB1775-F861-4386-9972-707DF76339C3}" dt="2023-05-18T08:41:31.814" v="9483" actId="12084"/>
          <ac:graphicFrameMkLst>
            <pc:docMk/>
            <pc:sldMk cId="4178032304" sldId="291"/>
            <ac:graphicFrameMk id="5" creationId="{8AAEE404-EDEB-368B-4715-C896F1E4BFC9}"/>
          </ac:graphicFrameMkLst>
        </pc:graphicFrameChg>
      </pc:sldChg>
      <pc:sldChg chg="addSp delSp modSp new mod">
        <pc:chgData name="mai le" userId="7cc67638510596db" providerId="LiveId" clId="{24CB1775-F861-4386-9972-707DF76339C3}" dt="2023-05-18T09:22:07.020" v="10470" actId="14100"/>
        <pc:sldMkLst>
          <pc:docMk/>
          <pc:sldMk cId="2613682809" sldId="292"/>
        </pc:sldMkLst>
        <pc:spChg chg="mod">
          <ac:chgData name="mai le" userId="7cc67638510596db" providerId="LiveId" clId="{24CB1775-F861-4386-9972-707DF76339C3}" dt="2023-05-18T09:22:07.020" v="10470" actId="14100"/>
          <ac:spMkLst>
            <pc:docMk/>
            <pc:sldMk cId="2613682809" sldId="292"/>
            <ac:spMk id="2" creationId="{0465ABB5-A47A-686B-1E8B-49A08A64F9DA}"/>
          </ac:spMkLst>
        </pc:spChg>
        <pc:spChg chg="add del mod">
          <ac:chgData name="mai le" userId="7cc67638510596db" providerId="LiveId" clId="{24CB1775-F861-4386-9972-707DF76339C3}" dt="2023-05-18T09:21:49.698" v="10468" actId="207"/>
          <ac:spMkLst>
            <pc:docMk/>
            <pc:sldMk cId="2613682809" sldId="292"/>
            <ac:spMk id="3" creationId="{16D58137-AB00-4B04-4F1A-2F2B5F76B173}"/>
          </ac:spMkLst>
        </pc:spChg>
        <pc:spChg chg="add del mod">
          <ac:chgData name="mai le" userId="7cc67638510596db" providerId="LiveId" clId="{24CB1775-F861-4386-9972-707DF76339C3}" dt="2023-05-18T09:18:55.007" v="10226" actId="21"/>
          <ac:spMkLst>
            <pc:docMk/>
            <pc:sldMk cId="2613682809" sldId="292"/>
            <ac:spMk id="4" creationId="{71DDBDB9-C1DF-022E-F1EC-18C91A38EEFD}"/>
          </ac:spMkLst>
        </pc:spChg>
        <pc:picChg chg="add del mod">
          <ac:chgData name="mai le" userId="7cc67638510596db" providerId="LiveId" clId="{24CB1775-F861-4386-9972-707DF76339C3}" dt="2023-05-18T09:20:13.232" v="10236" actId="931"/>
          <ac:picMkLst>
            <pc:docMk/>
            <pc:sldMk cId="2613682809" sldId="292"/>
            <ac:picMk id="6" creationId="{C6BE7FDC-860E-5BB4-557D-9E8CB185D710}"/>
          </ac:picMkLst>
        </pc:picChg>
        <pc:picChg chg="add mod">
          <ac:chgData name="mai le" userId="7cc67638510596db" providerId="LiveId" clId="{24CB1775-F861-4386-9972-707DF76339C3}" dt="2023-05-18T09:21:42.979" v="10467" actId="1076"/>
          <ac:picMkLst>
            <pc:docMk/>
            <pc:sldMk cId="2613682809" sldId="292"/>
            <ac:picMk id="8" creationId="{9344ADF5-BB33-2395-E5C5-F17EDECD8551}"/>
          </ac:picMkLst>
        </pc:picChg>
      </pc:sldChg>
      <pc:sldChg chg="new">
        <pc:chgData name="mai le" userId="7cc67638510596db" providerId="LiveId" clId="{24CB1775-F861-4386-9972-707DF76339C3}" dt="2023-05-18T03:32:44.394" v="7456" actId="680"/>
        <pc:sldMkLst>
          <pc:docMk/>
          <pc:sldMk cId="136849604" sldId="293"/>
        </pc:sldMkLst>
      </pc:sldChg>
      <pc:sldChg chg="new">
        <pc:chgData name="mai le" userId="7cc67638510596db" providerId="LiveId" clId="{24CB1775-F861-4386-9972-707DF76339C3}" dt="2023-05-18T03:32:44.668" v="7457" actId="680"/>
        <pc:sldMkLst>
          <pc:docMk/>
          <pc:sldMk cId="3889395613" sldId="294"/>
        </pc:sldMkLst>
      </pc:sldChg>
      <pc:sldChg chg="new">
        <pc:chgData name="mai le" userId="7cc67638510596db" providerId="LiveId" clId="{24CB1775-F861-4386-9972-707DF76339C3}" dt="2023-05-18T03:32:45.148" v="7458" actId="680"/>
        <pc:sldMkLst>
          <pc:docMk/>
          <pc:sldMk cId="847265779" sldId="295"/>
        </pc:sldMkLst>
      </pc:sldChg>
      <pc:sldChg chg="new">
        <pc:chgData name="mai le" userId="7cc67638510596db" providerId="LiveId" clId="{24CB1775-F861-4386-9972-707DF76339C3}" dt="2023-05-18T03:32:45.910" v="7459" actId="680"/>
        <pc:sldMkLst>
          <pc:docMk/>
          <pc:sldMk cId="3563899513" sldId="296"/>
        </pc:sldMkLst>
      </pc:sldChg>
      <pc:sldChg chg="modSp new del mod">
        <pc:chgData name="mai le" userId="7cc67638510596db" providerId="LiveId" clId="{24CB1775-F861-4386-9972-707DF76339C3}" dt="2023-05-18T09:22:16.047" v="10471" actId="2696"/>
        <pc:sldMkLst>
          <pc:docMk/>
          <pc:sldMk cId="1638515007" sldId="297"/>
        </pc:sldMkLst>
        <pc:spChg chg="mod">
          <ac:chgData name="mai le" userId="7cc67638510596db" providerId="LiveId" clId="{24CB1775-F861-4386-9972-707DF76339C3}" dt="2023-05-18T04:08:38.346" v="8281" actId="20577"/>
          <ac:spMkLst>
            <pc:docMk/>
            <pc:sldMk cId="1638515007" sldId="297"/>
            <ac:spMk id="2" creationId="{9BB267BC-C444-B4E4-8D35-4719A69D584B}"/>
          </ac:spMkLst>
        </pc:spChg>
      </pc:sldChg>
      <pc:sldChg chg="modSp new mod">
        <pc:chgData name="mai le" userId="7cc67638510596db" providerId="LiveId" clId="{24CB1775-F861-4386-9972-707DF76339C3}" dt="2023-05-18T08:27:17.741" v="8893" actId="6549"/>
        <pc:sldMkLst>
          <pc:docMk/>
          <pc:sldMk cId="114389324" sldId="298"/>
        </pc:sldMkLst>
        <pc:spChg chg="mod">
          <ac:chgData name="mai le" userId="7cc67638510596db" providerId="LiveId" clId="{24CB1775-F861-4386-9972-707DF76339C3}" dt="2023-05-18T08:27:17.741" v="8893" actId="6549"/>
          <ac:spMkLst>
            <pc:docMk/>
            <pc:sldMk cId="114389324" sldId="298"/>
            <ac:spMk id="2" creationId="{AE56846A-3296-F31B-19C2-E8EB2D172EEB}"/>
          </ac:spMkLst>
        </pc:spChg>
        <pc:spChg chg="mod">
          <ac:chgData name="mai le" userId="7cc67638510596db" providerId="LiveId" clId="{24CB1775-F861-4386-9972-707DF76339C3}" dt="2023-05-18T08:13:20.276" v="8663" actId="27636"/>
          <ac:spMkLst>
            <pc:docMk/>
            <pc:sldMk cId="114389324" sldId="298"/>
            <ac:spMk id="3" creationId="{EA5F34AA-1B3E-E368-D1FD-F4DF314A8917}"/>
          </ac:spMkLst>
        </pc:spChg>
      </pc:sldChg>
      <pc:sldChg chg="addSp modSp new mod modAnim">
        <pc:chgData name="mai le" userId="7cc67638510596db" providerId="LiveId" clId="{24CB1775-F861-4386-9972-707DF76339C3}" dt="2023-05-18T08:53:19.508" v="9824" actId="207"/>
        <pc:sldMkLst>
          <pc:docMk/>
          <pc:sldMk cId="3656783561" sldId="299"/>
        </pc:sldMkLst>
        <pc:spChg chg="mod">
          <ac:chgData name="mai le" userId="7cc67638510596db" providerId="LiveId" clId="{24CB1775-F861-4386-9972-707DF76339C3}" dt="2023-05-18T08:36:02.231" v="9452" actId="115"/>
          <ac:spMkLst>
            <pc:docMk/>
            <pc:sldMk cId="3656783561" sldId="299"/>
            <ac:spMk id="2" creationId="{AEE152B0-FD4C-EA4F-2FD6-A5CDD6CB073B}"/>
          </ac:spMkLst>
        </pc:spChg>
        <pc:spChg chg="mod">
          <ac:chgData name="mai le" userId="7cc67638510596db" providerId="LiveId" clId="{24CB1775-F861-4386-9972-707DF76339C3}" dt="2023-05-18T08:36:10.313" v="9453" actId="14100"/>
          <ac:spMkLst>
            <pc:docMk/>
            <pc:sldMk cId="3656783561" sldId="299"/>
            <ac:spMk id="3" creationId="{607FB44A-401F-2CB8-1E72-DA18493EDA0F}"/>
          </ac:spMkLst>
        </pc:spChg>
        <pc:spChg chg="add mod">
          <ac:chgData name="mai le" userId="7cc67638510596db" providerId="LiveId" clId="{24CB1775-F861-4386-9972-707DF76339C3}" dt="2023-05-18T08:53:19.508" v="9824" actId="207"/>
          <ac:spMkLst>
            <pc:docMk/>
            <pc:sldMk cId="3656783561" sldId="299"/>
            <ac:spMk id="4" creationId="{6DB42F3B-C237-3D27-14A8-8FDA7D3C574E}"/>
          </ac:spMkLst>
        </pc:spChg>
      </pc:sldChg>
      <pc:sldMasterChg chg="modSp modSldLayout">
        <pc:chgData name="mai le" userId="7cc67638510596db" providerId="LiveId" clId="{24CB1775-F861-4386-9972-707DF76339C3}" dt="2023-05-15T16:04:48.613" v="1048"/>
        <pc:sldMasterMkLst>
          <pc:docMk/>
          <pc:sldMasterMk cId="2812072495" sldId="2147484033"/>
        </pc:sldMasterMkLst>
        <pc:spChg chg="mod">
          <ac:chgData name="mai le" userId="7cc67638510596db" providerId="LiveId" clId="{24CB1775-F861-4386-9972-707DF76339C3}" dt="2023-05-15T16:04:48.613" v="1048"/>
          <ac:spMkLst>
            <pc:docMk/>
            <pc:sldMasterMk cId="2812072495" sldId="2147484033"/>
            <ac:spMk id="2" creationId="{00000000-0000-0000-0000-000000000000}"/>
          </ac:spMkLst>
        </pc:spChg>
        <pc:spChg chg="mod">
          <ac:chgData name="mai le" userId="7cc67638510596db" providerId="LiveId" clId="{24CB1775-F861-4386-9972-707DF76339C3}" dt="2023-05-15T16:04:48.613" v="1048"/>
          <ac:spMkLst>
            <pc:docMk/>
            <pc:sldMasterMk cId="2812072495" sldId="2147484033"/>
            <ac:spMk id="3" creationId="{00000000-0000-0000-0000-000000000000}"/>
          </ac:spMkLst>
        </pc:spChg>
        <pc:spChg chg="mod">
          <ac:chgData name="mai le" userId="7cc67638510596db" providerId="LiveId" clId="{24CB1775-F861-4386-9972-707DF76339C3}" dt="2023-05-15T16:04:48.613" v="1048"/>
          <ac:spMkLst>
            <pc:docMk/>
            <pc:sldMasterMk cId="2812072495" sldId="2147484033"/>
            <ac:spMk id="4" creationId="{00000000-0000-0000-0000-000000000000}"/>
          </ac:spMkLst>
        </pc:spChg>
        <pc:spChg chg="mod">
          <ac:chgData name="mai le" userId="7cc67638510596db" providerId="LiveId" clId="{24CB1775-F861-4386-9972-707DF76339C3}" dt="2023-05-15T16:04:48.613" v="1048"/>
          <ac:spMkLst>
            <pc:docMk/>
            <pc:sldMasterMk cId="2812072495" sldId="2147484033"/>
            <ac:spMk id="5" creationId="{00000000-0000-0000-0000-000000000000}"/>
          </ac:spMkLst>
        </pc:spChg>
        <pc:spChg chg="mod">
          <ac:chgData name="mai le" userId="7cc67638510596db" providerId="LiveId" clId="{24CB1775-F861-4386-9972-707DF76339C3}" dt="2023-05-15T16:04:48.613" v="1048"/>
          <ac:spMkLst>
            <pc:docMk/>
            <pc:sldMasterMk cId="2812072495" sldId="2147484033"/>
            <ac:spMk id="6" creationId="{00000000-0000-0000-0000-000000000000}"/>
          </ac:spMkLst>
        </pc:spChg>
        <pc:spChg chg="mod">
          <ac:chgData name="mai le" userId="7cc67638510596db" providerId="LiveId" clId="{24CB1775-F861-4386-9972-707DF76339C3}" dt="2023-05-15T16:04:48.613" v="1048"/>
          <ac:spMkLst>
            <pc:docMk/>
            <pc:sldMasterMk cId="2812072495" sldId="2147484033"/>
            <ac:spMk id="22" creationId="{00000000-0000-0000-0000-000000000000}"/>
          </ac:spMkLst>
        </pc:spChg>
        <pc:spChg chg="mod">
          <ac:chgData name="mai le" userId="7cc67638510596db" providerId="LiveId" clId="{24CB1775-F861-4386-9972-707DF76339C3}" dt="2023-05-15T16:04:48.613" v="1048"/>
          <ac:spMkLst>
            <pc:docMk/>
            <pc:sldMasterMk cId="2812072495" sldId="2147484033"/>
            <ac:spMk id="23" creationId="{00000000-0000-0000-0000-000000000000}"/>
          </ac:spMkLst>
        </pc:spChg>
        <pc:spChg chg="mod">
          <ac:chgData name="mai le" userId="7cc67638510596db" providerId="LiveId" clId="{24CB1775-F861-4386-9972-707DF76339C3}" dt="2023-05-15T16:04:48.613" v="1048"/>
          <ac:spMkLst>
            <pc:docMk/>
            <pc:sldMasterMk cId="2812072495" sldId="2147484033"/>
            <ac:spMk id="24" creationId="{00000000-0000-0000-0000-000000000000}"/>
          </ac:spMkLst>
        </pc:spChg>
        <pc:spChg chg="mod">
          <ac:chgData name="mai le" userId="7cc67638510596db" providerId="LiveId" clId="{24CB1775-F861-4386-9972-707DF76339C3}" dt="2023-05-15T16:04:48.613" v="1048"/>
          <ac:spMkLst>
            <pc:docMk/>
            <pc:sldMasterMk cId="2812072495" sldId="2147484033"/>
            <ac:spMk id="25" creationId="{00000000-0000-0000-0000-000000000000}"/>
          </ac:spMkLst>
        </pc:spChg>
        <pc:spChg chg="mod">
          <ac:chgData name="mai le" userId="7cc67638510596db" providerId="LiveId" clId="{24CB1775-F861-4386-9972-707DF76339C3}" dt="2023-05-15T16:04:48.613" v="1048"/>
          <ac:spMkLst>
            <pc:docMk/>
            <pc:sldMasterMk cId="2812072495" sldId="2147484033"/>
            <ac:spMk id="26" creationId="{00000000-0000-0000-0000-000000000000}"/>
          </ac:spMkLst>
        </pc:spChg>
        <pc:spChg chg="mod">
          <ac:chgData name="mai le" userId="7cc67638510596db" providerId="LiveId" clId="{24CB1775-F861-4386-9972-707DF76339C3}" dt="2023-05-15T16:04:48.613" v="1048"/>
          <ac:spMkLst>
            <pc:docMk/>
            <pc:sldMasterMk cId="2812072495" sldId="2147484033"/>
            <ac:spMk id="27" creationId="{00000000-0000-0000-0000-000000000000}"/>
          </ac:spMkLst>
        </pc:spChg>
        <pc:spChg chg="mod">
          <ac:chgData name="mai le" userId="7cc67638510596db" providerId="LiveId" clId="{24CB1775-F861-4386-9972-707DF76339C3}" dt="2023-05-15T16:04:48.613" v="1048"/>
          <ac:spMkLst>
            <pc:docMk/>
            <pc:sldMasterMk cId="2812072495" sldId="2147484033"/>
            <ac:spMk id="28" creationId="{00000000-0000-0000-0000-000000000000}"/>
          </ac:spMkLst>
        </pc:spChg>
        <pc:spChg chg="mod">
          <ac:chgData name="mai le" userId="7cc67638510596db" providerId="LiveId" clId="{24CB1775-F861-4386-9972-707DF76339C3}" dt="2023-05-15T16:04:48.613" v="1048"/>
          <ac:spMkLst>
            <pc:docMk/>
            <pc:sldMasterMk cId="2812072495" sldId="2147484033"/>
            <ac:spMk id="29" creationId="{00000000-0000-0000-0000-000000000000}"/>
          </ac:spMkLst>
        </pc:spChg>
        <pc:grpChg chg="mod">
          <ac:chgData name="mai le" userId="7cc67638510596db" providerId="LiveId" clId="{24CB1775-F861-4386-9972-707DF76339C3}" dt="2023-05-15T16:04:48.613" v="1048"/>
          <ac:grpSpMkLst>
            <pc:docMk/>
            <pc:sldMasterMk cId="2812072495" sldId="2147484033"/>
            <ac:grpSpMk id="7" creationId="{00000000-0000-0000-0000-000000000000}"/>
          </ac:grpSpMkLst>
        </pc:grpChg>
        <pc:cxnChg chg="mod">
          <ac:chgData name="mai le" userId="7cc67638510596db" providerId="LiveId" clId="{24CB1775-F861-4386-9972-707DF76339C3}" dt="2023-05-15T16:04:48.613" v="1048"/>
          <ac:cxnSpMkLst>
            <pc:docMk/>
            <pc:sldMasterMk cId="2812072495" sldId="2147484033"/>
            <ac:cxnSpMk id="20" creationId="{00000000-0000-0000-0000-000000000000}"/>
          </ac:cxnSpMkLst>
        </pc:cxnChg>
        <pc:cxnChg chg="mod">
          <ac:chgData name="mai le" userId="7cc67638510596db" providerId="LiveId" clId="{24CB1775-F861-4386-9972-707DF76339C3}" dt="2023-05-15T16:04:48.613" v="1048"/>
          <ac:cxnSpMkLst>
            <pc:docMk/>
            <pc:sldMasterMk cId="2812072495" sldId="2147484033"/>
            <ac:cxnSpMk id="21" creationId="{00000000-0000-0000-0000-000000000000}"/>
          </ac:cxnSpMkLst>
        </pc:cxnChg>
        <pc:sldLayoutChg chg="modSp">
          <pc:chgData name="mai le" userId="7cc67638510596db" providerId="LiveId" clId="{24CB1775-F861-4386-9972-707DF76339C3}" dt="2023-05-15T16:04:48.613" v="1048"/>
          <pc:sldLayoutMkLst>
            <pc:docMk/>
            <pc:sldMasterMk cId="2812072495" sldId="2147484033"/>
            <pc:sldLayoutMk cId="1352808885" sldId="2147484034"/>
          </pc:sldLayoutMkLst>
          <pc:spChg chg="mod">
            <ac:chgData name="mai le" userId="7cc67638510596db" providerId="LiveId" clId="{24CB1775-F861-4386-9972-707DF76339C3}" dt="2023-05-15T16:04:48.613" v="1048"/>
            <ac:spMkLst>
              <pc:docMk/>
              <pc:sldMasterMk cId="2812072495" sldId="2147484033"/>
              <pc:sldLayoutMk cId="1352808885" sldId="2147484034"/>
              <ac:spMk id="2" creationId="{00000000-0000-0000-0000-000000000000}"/>
            </ac:spMkLst>
          </pc:spChg>
          <pc:spChg chg="mod">
            <ac:chgData name="mai le" userId="7cc67638510596db" providerId="LiveId" clId="{24CB1775-F861-4386-9972-707DF76339C3}" dt="2023-05-15T16:04:48.613" v="1048"/>
            <ac:spMkLst>
              <pc:docMk/>
              <pc:sldMasterMk cId="2812072495" sldId="2147484033"/>
              <pc:sldLayoutMk cId="1352808885" sldId="2147484034"/>
              <ac:spMk id="3" creationId="{00000000-0000-0000-0000-000000000000}"/>
            </ac:spMkLst>
          </pc:spChg>
          <pc:spChg chg="mod">
            <ac:chgData name="mai le" userId="7cc67638510596db" providerId="LiveId" clId="{24CB1775-F861-4386-9972-707DF76339C3}" dt="2023-05-15T16:04:48.613" v="1048"/>
            <ac:spMkLst>
              <pc:docMk/>
              <pc:sldMasterMk cId="2812072495" sldId="2147484033"/>
              <pc:sldLayoutMk cId="1352808885" sldId="2147484034"/>
              <ac:spMk id="19" creationId="{00000000-0000-0000-0000-000000000000}"/>
            </ac:spMkLst>
          </pc:spChg>
          <pc:spChg chg="mod">
            <ac:chgData name="mai le" userId="7cc67638510596db" providerId="LiveId" clId="{24CB1775-F861-4386-9972-707DF76339C3}" dt="2023-05-15T16:04:48.613" v="1048"/>
            <ac:spMkLst>
              <pc:docMk/>
              <pc:sldMasterMk cId="2812072495" sldId="2147484033"/>
              <pc:sldLayoutMk cId="1352808885" sldId="2147484034"/>
              <ac:spMk id="24" creationId="{00000000-0000-0000-0000-000000000000}"/>
            </ac:spMkLst>
          </pc:spChg>
          <pc:spChg chg="mod">
            <ac:chgData name="mai le" userId="7cc67638510596db" providerId="LiveId" clId="{24CB1775-F861-4386-9972-707DF76339C3}" dt="2023-05-15T16:04:48.613" v="1048"/>
            <ac:spMkLst>
              <pc:docMk/>
              <pc:sldMasterMk cId="2812072495" sldId="2147484033"/>
              <pc:sldLayoutMk cId="1352808885" sldId="2147484034"/>
              <ac:spMk id="26" creationId="{00000000-0000-0000-0000-000000000000}"/>
            </ac:spMkLst>
          </pc:spChg>
          <pc:spChg chg="mod">
            <ac:chgData name="mai le" userId="7cc67638510596db" providerId="LiveId" clId="{24CB1775-F861-4386-9972-707DF76339C3}" dt="2023-05-15T16:04:48.613" v="1048"/>
            <ac:spMkLst>
              <pc:docMk/>
              <pc:sldMasterMk cId="2812072495" sldId="2147484033"/>
              <pc:sldLayoutMk cId="1352808885" sldId="2147484034"/>
              <ac:spMk id="27" creationId="{00000000-0000-0000-0000-000000000000}"/>
            </ac:spMkLst>
          </pc:spChg>
          <pc:spChg chg="mod">
            <ac:chgData name="mai le" userId="7cc67638510596db" providerId="LiveId" clId="{24CB1775-F861-4386-9972-707DF76339C3}" dt="2023-05-15T16:04:48.613" v="1048"/>
            <ac:spMkLst>
              <pc:docMk/>
              <pc:sldMasterMk cId="2812072495" sldId="2147484033"/>
              <pc:sldLayoutMk cId="1352808885" sldId="2147484034"/>
              <ac:spMk id="28" creationId="{00000000-0000-0000-0000-000000000000}"/>
            </ac:spMkLst>
          </pc:spChg>
          <pc:spChg chg="mod">
            <ac:chgData name="mai le" userId="7cc67638510596db" providerId="LiveId" clId="{24CB1775-F861-4386-9972-707DF76339C3}" dt="2023-05-15T16:04:48.613" v="1048"/>
            <ac:spMkLst>
              <pc:docMk/>
              <pc:sldMasterMk cId="2812072495" sldId="2147484033"/>
              <pc:sldLayoutMk cId="1352808885" sldId="2147484034"/>
              <ac:spMk id="29" creationId="{00000000-0000-0000-0000-000000000000}"/>
            </ac:spMkLst>
          </pc:spChg>
          <pc:spChg chg="mod">
            <ac:chgData name="mai le" userId="7cc67638510596db" providerId="LiveId" clId="{24CB1775-F861-4386-9972-707DF76339C3}" dt="2023-05-15T16:04:48.613" v="1048"/>
            <ac:spMkLst>
              <pc:docMk/>
              <pc:sldMasterMk cId="2812072495" sldId="2147484033"/>
              <pc:sldLayoutMk cId="1352808885" sldId="2147484034"/>
              <ac:spMk id="30" creationId="{00000000-0000-0000-0000-000000000000}"/>
            </ac:spMkLst>
          </pc:spChg>
          <pc:spChg chg="mod">
            <ac:chgData name="mai le" userId="7cc67638510596db" providerId="LiveId" clId="{24CB1775-F861-4386-9972-707DF76339C3}" dt="2023-05-15T16:04:48.613" v="1048"/>
            <ac:spMkLst>
              <pc:docMk/>
              <pc:sldMasterMk cId="2812072495" sldId="2147484033"/>
              <pc:sldLayoutMk cId="1352808885" sldId="2147484034"/>
              <ac:spMk id="31" creationId="{00000000-0000-0000-0000-000000000000}"/>
            </ac:spMkLst>
          </pc:spChg>
          <pc:grpChg chg="mod">
            <ac:chgData name="mai le" userId="7cc67638510596db" providerId="LiveId" clId="{24CB1775-F861-4386-9972-707DF76339C3}" dt="2023-05-15T16:04:48.613" v="1048"/>
            <ac:grpSpMkLst>
              <pc:docMk/>
              <pc:sldMasterMk cId="2812072495" sldId="2147484033"/>
              <pc:sldLayoutMk cId="1352808885" sldId="2147484034"/>
              <ac:grpSpMk id="7" creationId="{00000000-0000-0000-0000-000000000000}"/>
            </ac:grpSpMkLst>
          </pc:grpChg>
          <pc:cxnChg chg="mod">
            <ac:chgData name="mai le" userId="7cc67638510596db" providerId="LiveId" clId="{24CB1775-F861-4386-9972-707DF76339C3}" dt="2023-05-15T16:04:48.613" v="1048"/>
            <ac:cxnSpMkLst>
              <pc:docMk/>
              <pc:sldMasterMk cId="2812072495" sldId="2147484033"/>
              <pc:sldLayoutMk cId="1352808885" sldId="2147484034"/>
              <ac:cxnSpMk id="21" creationId="{00000000-0000-0000-0000-000000000000}"/>
            </ac:cxnSpMkLst>
          </pc:cxnChg>
          <pc:cxnChg chg="mod">
            <ac:chgData name="mai le" userId="7cc67638510596db" providerId="LiveId" clId="{24CB1775-F861-4386-9972-707DF76339C3}" dt="2023-05-15T16:04:48.613" v="1048"/>
            <ac:cxnSpMkLst>
              <pc:docMk/>
              <pc:sldMasterMk cId="2812072495" sldId="2147484033"/>
              <pc:sldLayoutMk cId="1352808885" sldId="2147484034"/>
              <ac:cxnSpMk id="32" creationId="{00000000-0000-0000-0000-000000000000}"/>
            </ac:cxnSpMkLst>
          </pc:cxnChg>
        </pc:sldLayoutChg>
        <pc:sldLayoutChg chg="modSp">
          <pc:chgData name="mai le" userId="7cc67638510596db" providerId="LiveId" clId="{24CB1775-F861-4386-9972-707DF76339C3}" dt="2023-05-15T16:04:48.613" v="1048"/>
          <pc:sldLayoutMkLst>
            <pc:docMk/>
            <pc:sldMasterMk cId="2812072495" sldId="2147484033"/>
            <pc:sldLayoutMk cId="2170362002" sldId="2147484036"/>
          </pc:sldLayoutMkLst>
          <pc:spChg chg="mod">
            <ac:chgData name="mai le" userId="7cc67638510596db" providerId="LiveId" clId="{24CB1775-F861-4386-9972-707DF76339C3}" dt="2023-05-15T16:04:48.613" v="1048"/>
            <ac:spMkLst>
              <pc:docMk/>
              <pc:sldMasterMk cId="2812072495" sldId="2147484033"/>
              <pc:sldLayoutMk cId="2170362002" sldId="2147484036"/>
              <ac:spMk id="2" creationId="{00000000-0000-0000-0000-000000000000}"/>
            </ac:spMkLst>
          </pc:spChg>
          <pc:spChg chg="mod">
            <ac:chgData name="mai le" userId="7cc67638510596db" providerId="LiveId" clId="{24CB1775-F861-4386-9972-707DF76339C3}" dt="2023-05-15T16:04:48.613" v="1048"/>
            <ac:spMkLst>
              <pc:docMk/>
              <pc:sldMasterMk cId="2812072495" sldId="2147484033"/>
              <pc:sldLayoutMk cId="2170362002" sldId="2147484036"/>
              <ac:spMk id="3" creationId="{00000000-0000-0000-0000-000000000000}"/>
            </ac:spMkLst>
          </pc:spChg>
        </pc:sldLayoutChg>
        <pc:sldLayoutChg chg="modSp">
          <pc:chgData name="mai le" userId="7cc67638510596db" providerId="LiveId" clId="{24CB1775-F861-4386-9972-707DF76339C3}" dt="2023-05-15T16:04:48.613" v="1048"/>
          <pc:sldLayoutMkLst>
            <pc:docMk/>
            <pc:sldMasterMk cId="2812072495" sldId="2147484033"/>
            <pc:sldLayoutMk cId="3345343430" sldId="2147484037"/>
          </pc:sldLayoutMkLst>
          <pc:spChg chg="mod">
            <ac:chgData name="mai le" userId="7cc67638510596db" providerId="LiveId" clId="{24CB1775-F861-4386-9972-707DF76339C3}" dt="2023-05-15T16:04:48.613" v="1048"/>
            <ac:spMkLst>
              <pc:docMk/>
              <pc:sldMasterMk cId="2812072495" sldId="2147484033"/>
              <pc:sldLayoutMk cId="3345343430" sldId="2147484037"/>
              <ac:spMk id="3" creationId="{00000000-0000-0000-0000-000000000000}"/>
            </ac:spMkLst>
          </pc:spChg>
          <pc:spChg chg="mod">
            <ac:chgData name="mai le" userId="7cc67638510596db" providerId="LiveId" clId="{24CB1775-F861-4386-9972-707DF76339C3}" dt="2023-05-15T16:04:48.613" v="1048"/>
            <ac:spMkLst>
              <pc:docMk/>
              <pc:sldMasterMk cId="2812072495" sldId="2147484033"/>
              <pc:sldLayoutMk cId="3345343430" sldId="2147484037"/>
              <ac:spMk id="4" creationId="{00000000-0000-0000-0000-000000000000}"/>
            </ac:spMkLst>
          </pc:spChg>
        </pc:sldLayoutChg>
        <pc:sldLayoutChg chg="modSp">
          <pc:chgData name="mai le" userId="7cc67638510596db" providerId="LiveId" clId="{24CB1775-F861-4386-9972-707DF76339C3}" dt="2023-05-15T16:04:48.613" v="1048"/>
          <pc:sldLayoutMkLst>
            <pc:docMk/>
            <pc:sldMasterMk cId="2812072495" sldId="2147484033"/>
            <pc:sldLayoutMk cId="2659650454" sldId="2147484038"/>
          </pc:sldLayoutMkLst>
          <pc:spChg chg="mod">
            <ac:chgData name="mai le" userId="7cc67638510596db" providerId="LiveId" clId="{24CB1775-F861-4386-9972-707DF76339C3}" dt="2023-05-15T16:04:48.613" v="1048"/>
            <ac:spMkLst>
              <pc:docMk/>
              <pc:sldMasterMk cId="2812072495" sldId="2147484033"/>
              <pc:sldLayoutMk cId="2659650454" sldId="2147484038"/>
              <ac:spMk id="3" creationId="{00000000-0000-0000-0000-000000000000}"/>
            </ac:spMkLst>
          </pc:spChg>
          <pc:spChg chg="mod">
            <ac:chgData name="mai le" userId="7cc67638510596db" providerId="LiveId" clId="{24CB1775-F861-4386-9972-707DF76339C3}" dt="2023-05-15T16:04:48.613" v="1048"/>
            <ac:spMkLst>
              <pc:docMk/>
              <pc:sldMasterMk cId="2812072495" sldId="2147484033"/>
              <pc:sldLayoutMk cId="2659650454" sldId="2147484038"/>
              <ac:spMk id="4" creationId="{00000000-0000-0000-0000-000000000000}"/>
            </ac:spMkLst>
          </pc:spChg>
          <pc:spChg chg="mod">
            <ac:chgData name="mai le" userId="7cc67638510596db" providerId="LiveId" clId="{24CB1775-F861-4386-9972-707DF76339C3}" dt="2023-05-15T16:04:48.613" v="1048"/>
            <ac:spMkLst>
              <pc:docMk/>
              <pc:sldMasterMk cId="2812072495" sldId="2147484033"/>
              <pc:sldLayoutMk cId="2659650454" sldId="2147484038"/>
              <ac:spMk id="5" creationId="{00000000-0000-0000-0000-000000000000}"/>
            </ac:spMkLst>
          </pc:spChg>
          <pc:spChg chg="mod">
            <ac:chgData name="mai le" userId="7cc67638510596db" providerId="LiveId" clId="{24CB1775-F861-4386-9972-707DF76339C3}" dt="2023-05-15T16:04:48.613" v="1048"/>
            <ac:spMkLst>
              <pc:docMk/>
              <pc:sldMasterMk cId="2812072495" sldId="2147484033"/>
              <pc:sldLayoutMk cId="2659650454" sldId="2147484038"/>
              <ac:spMk id="6" creationId="{00000000-0000-0000-0000-000000000000}"/>
            </ac:spMkLst>
          </pc:spChg>
        </pc:sldLayoutChg>
        <pc:sldLayoutChg chg="modSp">
          <pc:chgData name="mai le" userId="7cc67638510596db" providerId="LiveId" clId="{24CB1775-F861-4386-9972-707DF76339C3}" dt="2023-05-15T16:04:48.613" v="1048"/>
          <pc:sldLayoutMkLst>
            <pc:docMk/>
            <pc:sldMasterMk cId="2812072495" sldId="2147484033"/>
            <pc:sldLayoutMk cId="1073824754" sldId="2147484039"/>
          </pc:sldLayoutMkLst>
          <pc:spChg chg="mod">
            <ac:chgData name="mai le" userId="7cc67638510596db" providerId="LiveId" clId="{24CB1775-F861-4386-9972-707DF76339C3}" dt="2023-05-15T16:04:48.613" v="1048"/>
            <ac:spMkLst>
              <pc:docMk/>
              <pc:sldMasterMk cId="2812072495" sldId="2147484033"/>
              <pc:sldLayoutMk cId="1073824754" sldId="2147484039"/>
              <ac:spMk id="2" creationId="{00000000-0000-0000-0000-000000000000}"/>
            </ac:spMkLst>
          </pc:spChg>
        </pc:sldLayoutChg>
        <pc:sldLayoutChg chg="modSp">
          <pc:chgData name="mai le" userId="7cc67638510596db" providerId="LiveId" clId="{24CB1775-F861-4386-9972-707DF76339C3}" dt="2023-05-15T16:04:48.613" v="1048"/>
          <pc:sldLayoutMkLst>
            <pc:docMk/>
            <pc:sldMasterMk cId="2812072495" sldId="2147484033"/>
            <pc:sldLayoutMk cId="486997917" sldId="2147484041"/>
          </pc:sldLayoutMkLst>
          <pc:spChg chg="mod">
            <ac:chgData name="mai le" userId="7cc67638510596db" providerId="LiveId" clId="{24CB1775-F861-4386-9972-707DF76339C3}" dt="2023-05-15T16:04:48.613" v="1048"/>
            <ac:spMkLst>
              <pc:docMk/>
              <pc:sldMasterMk cId="2812072495" sldId="2147484033"/>
              <pc:sldLayoutMk cId="486997917" sldId="2147484041"/>
              <ac:spMk id="2" creationId="{00000000-0000-0000-0000-000000000000}"/>
            </ac:spMkLst>
          </pc:spChg>
          <pc:spChg chg="mod">
            <ac:chgData name="mai le" userId="7cc67638510596db" providerId="LiveId" clId="{24CB1775-F861-4386-9972-707DF76339C3}" dt="2023-05-15T16:04:48.613" v="1048"/>
            <ac:spMkLst>
              <pc:docMk/>
              <pc:sldMasterMk cId="2812072495" sldId="2147484033"/>
              <pc:sldLayoutMk cId="486997917" sldId="2147484041"/>
              <ac:spMk id="3" creationId="{00000000-0000-0000-0000-000000000000}"/>
            </ac:spMkLst>
          </pc:spChg>
          <pc:spChg chg="mod">
            <ac:chgData name="mai le" userId="7cc67638510596db" providerId="LiveId" clId="{24CB1775-F861-4386-9972-707DF76339C3}" dt="2023-05-15T16:04:48.613" v="1048"/>
            <ac:spMkLst>
              <pc:docMk/>
              <pc:sldMasterMk cId="2812072495" sldId="2147484033"/>
              <pc:sldLayoutMk cId="486997917" sldId="2147484041"/>
              <ac:spMk id="4" creationId="{00000000-0000-0000-0000-000000000000}"/>
            </ac:spMkLst>
          </pc:spChg>
        </pc:sldLayoutChg>
        <pc:sldLayoutChg chg="modSp">
          <pc:chgData name="mai le" userId="7cc67638510596db" providerId="LiveId" clId="{24CB1775-F861-4386-9972-707DF76339C3}" dt="2023-05-15T16:04:48.613" v="1048"/>
          <pc:sldLayoutMkLst>
            <pc:docMk/>
            <pc:sldMasterMk cId="2812072495" sldId="2147484033"/>
            <pc:sldLayoutMk cId="951408032" sldId="2147484042"/>
          </pc:sldLayoutMkLst>
          <pc:spChg chg="mod">
            <ac:chgData name="mai le" userId="7cc67638510596db" providerId="LiveId" clId="{24CB1775-F861-4386-9972-707DF76339C3}" dt="2023-05-15T16:04:48.613" v="1048"/>
            <ac:spMkLst>
              <pc:docMk/>
              <pc:sldMasterMk cId="2812072495" sldId="2147484033"/>
              <pc:sldLayoutMk cId="951408032" sldId="2147484042"/>
              <ac:spMk id="2" creationId="{00000000-0000-0000-0000-000000000000}"/>
            </ac:spMkLst>
          </pc:spChg>
          <pc:spChg chg="mod">
            <ac:chgData name="mai le" userId="7cc67638510596db" providerId="LiveId" clId="{24CB1775-F861-4386-9972-707DF76339C3}" dt="2023-05-15T16:04:48.613" v="1048"/>
            <ac:spMkLst>
              <pc:docMk/>
              <pc:sldMasterMk cId="2812072495" sldId="2147484033"/>
              <pc:sldLayoutMk cId="951408032" sldId="2147484042"/>
              <ac:spMk id="3" creationId="{00000000-0000-0000-0000-000000000000}"/>
            </ac:spMkLst>
          </pc:spChg>
          <pc:spChg chg="mod">
            <ac:chgData name="mai le" userId="7cc67638510596db" providerId="LiveId" clId="{24CB1775-F861-4386-9972-707DF76339C3}" dt="2023-05-15T16:04:48.613" v="1048"/>
            <ac:spMkLst>
              <pc:docMk/>
              <pc:sldMasterMk cId="2812072495" sldId="2147484033"/>
              <pc:sldLayoutMk cId="951408032" sldId="2147484042"/>
              <ac:spMk id="4" creationId="{00000000-0000-0000-0000-000000000000}"/>
            </ac:spMkLst>
          </pc:spChg>
        </pc:sldLayoutChg>
        <pc:sldLayoutChg chg="modSp">
          <pc:chgData name="mai le" userId="7cc67638510596db" providerId="LiveId" clId="{24CB1775-F861-4386-9972-707DF76339C3}" dt="2023-05-15T16:04:48.613" v="1048"/>
          <pc:sldLayoutMkLst>
            <pc:docMk/>
            <pc:sldMasterMk cId="2812072495" sldId="2147484033"/>
            <pc:sldLayoutMk cId="4102377980" sldId="2147484043"/>
          </pc:sldLayoutMkLst>
          <pc:spChg chg="mod">
            <ac:chgData name="mai le" userId="7cc67638510596db" providerId="LiveId" clId="{24CB1775-F861-4386-9972-707DF76339C3}" dt="2023-05-15T16:04:48.613" v="1048"/>
            <ac:spMkLst>
              <pc:docMk/>
              <pc:sldMasterMk cId="2812072495" sldId="2147484033"/>
              <pc:sldLayoutMk cId="4102377980" sldId="2147484043"/>
              <ac:spMk id="2" creationId="{00000000-0000-0000-0000-000000000000}"/>
            </ac:spMkLst>
          </pc:spChg>
          <pc:spChg chg="mod">
            <ac:chgData name="mai le" userId="7cc67638510596db" providerId="LiveId" clId="{24CB1775-F861-4386-9972-707DF76339C3}" dt="2023-05-15T16:04:48.613" v="1048"/>
            <ac:spMkLst>
              <pc:docMk/>
              <pc:sldMasterMk cId="2812072495" sldId="2147484033"/>
              <pc:sldLayoutMk cId="4102377980" sldId="2147484043"/>
              <ac:spMk id="3" creationId="{00000000-0000-0000-0000-000000000000}"/>
            </ac:spMkLst>
          </pc:spChg>
        </pc:sldLayoutChg>
        <pc:sldLayoutChg chg="modSp">
          <pc:chgData name="mai le" userId="7cc67638510596db" providerId="LiveId" clId="{24CB1775-F861-4386-9972-707DF76339C3}" dt="2023-05-15T16:04:48.613" v="1048"/>
          <pc:sldLayoutMkLst>
            <pc:docMk/>
            <pc:sldMasterMk cId="2812072495" sldId="2147484033"/>
            <pc:sldLayoutMk cId="4264581649" sldId="2147484044"/>
          </pc:sldLayoutMkLst>
          <pc:spChg chg="mod">
            <ac:chgData name="mai le" userId="7cc67638510596db" providerId="LiveId" clId="{24CB1775-F861-4386-9972-707DF76339C3}" dt="2023-05-15T16:04:48.613" v="1048"/>
            <ac:spMkLst>
              <pc:docMk/>
              <pc:sldMasterMk cId="2812072495" sldId="2147484033"/>
              <pc:sldLayoutMk cId="4264581649" sldId="2147484044"/>
              <ac:spMk id="2" creationId="{00000000-0000-0000-0000-000000000000}"/>
            </ac:spMkLst>
          </pc:spChg>
          <pc:spChg chg="mod">
            <ac:chgData name="mai le" userId="7cc67638510596db" providerId="LiveId" clId="{24CB1775-F861-4386-9972-707DF76339C3}" dt="2023-05-15T16:04:48.613" v="1048"/>
            <ac:spMkLst>
              <pc:docMk/>
              <pc:sldMasterMk cId="2812072495" sldId="2147484033"/>
              <pc:sldLayoutMk cId="4264581649" sldId="2147484044"/>
              <ac:spMk id="3" creationId="{00000000-0000-0000-0000-000000000000}"/>
            </ac:spMkLst>
          </pc:spChg>
          <pc:spChg chg="mod">
            <ac:chgData name="mai le" userId="7cc67638510596db" providerId="LiveId" clId="{24CB1775-F861-4386-9972-707DF76339C3}" dt="2023-05-15T16:04:48.613" v="1048"/>
            <ac:spMkLst>
              <pc:docMk/>
              <pc:sldMasterMk cId="2812072495" sldId="2147484033"/>
              <pc:sldLayoutMk cId="4264581649" sldId="2147484044"/>
              <ac:spMk id="20" creationId="{00000000-0000-0000-0000-000000000000}"/>
            </ac:spMkLst>
          </pc:spChg>
          <pc:spChg chg="mod">
            <ac:chgData name="mai le" userId="7cc67638510596db" providerId="LiveId" clId="{24CB1775-F861-4386-9972-707DF76339C3}" dt="2023-05-15T16:04:48.613" v="1048"/>
            <ac:spMkLst>
              <pc:docMk/>
              <pc:sldMasterMk cId="2812072495" sldId="2147484033"/>
              <pc:sldLayoutMk cId="4264581649" sldId="2147484044"/>
              <ac:spMk id="22" creationId="{00000000-0000-0000-0000-000000000000}"/>
            </ac:spMkLst>
          </pc:spChg>
          <pc:spChg chg="mod">
            <ac:chgData name="mai le" userId="7cc67638510596db" providerId="LiveId" clId="{24CB1775-F861-4386-9972-707DF76339C3}" dt="2023-05-15T16:04:48.613" v="1048"/>
            <ac:spMkLst>
              <pc:docMk/>
              <pc:sldMasterMk cId="2812072495" sldId="2147484033"/>
              <pc:sldLayoutMk cId="4264581649" sldId="2147484044"/>
              <ac:spMk id="23" creationId="{00000000-0000-0000-0000-000000000000}"/>
            </ac:spMkLst>
          </pc:spChg>
        </pc:sldLayoutChg>
        <pc:sldLayoutChg chg="modSp">
          <pc:chgData name="mai le" userId="7cc67638510596db" providerId="LiveId" clId="{24CB1775-F861-4386-9972-707DF76339C3}" dt="2023-05-15T16:04:48.613" v="1048"/>
          <pc:sldLayoutMkLst>
            <pc:docMk/>
            <pc:sldMasterMk cId="2812072495" sldId="2147484033"/>
            <pc:sldLayoutMk cId="1683571394" sldId="2147484045"/>
          </pc:sldLayoutMkLst>
          <pc:spChg chg="mod">
            <ac:chgData name="mai le" userId="7cc67638510596db" providerId="LiveId" clId="{24CB1775-F861-4386-9972-707DF76339C3}" dt="2023-05-15T16:04:48.613" v="1048"/>
            <ac:spMkLst>
              <pc:docMk/>
              <pc:sldMasterMk cId="2812072495" sldId="2147484033"/>
              <pc:sldLayoutMk cId="1683571394" sldId="2147484045"/>
              <ac:spMk id="2" creationId="{00000000-0000-0000-0000-000000000000}"/>
            </ac:spMkLst>
          </pc:spChg>
          <pc:spChg chg="mod">
            <ac:chgData name="mai le" userId="7cc67638510596db" providerId="LiveId" clId="{24CB1775-F861-4386-9972-707DF76339C3}" dt="2023-05-15T16:04:48.613" v="1048"/>
            <ac:spMkLst>
              <pc:docMk/>
              <pc:sldMasterMk cId="2812072495" sldId="2147484033"/>
              <pc:sldLayoutMk cId="1683571394" sldId="2147484045"/>
              <ac:spMk id="3" creationId="{00000000-0000-0000-0000-000000000000}"/>
            </ac:spMkLst>
          </pc:spChg>
        </pc:sldLayoutChg>
        <pc:sldLayoutChg chg="modSp">
          <pc:chgData name="mai le" userId="7cc67638510596db" providerId="LiveId" clId="{24CB1775-F861-4386-9972-707DF76339C3}" dt="2023-05-15T16:04:48.613" v="1048"/>
          <pc:sldLayoutMkLst>
            <pc:docMk/>
            <pc:sldMasterMk cId="2812072495" sldId="2147484033"/>
            <pc:sldLayoutMk cId="547252793" sldId="2147484046"/>
          </pc:sldLayoutMkLst>
          <pc:spChg chg="mod">
            <ac:chgData name="mai le" userId="7cc67638510596db" providerId="LiveId" clId="{24CB1775-F861-4386-9972-707DF76339C3}" dt="2023-05-15T16:04:48.613" v="1048"/>
            <ac:spMkLst>
              <pc:docMk/>
              <pc:sldMasterMk cId="2812072495" sldId="2147484033"/>
              <pc:sldLayoutMk cId="547252793" sldId="2147484046"/>
              <ac:spMk id="2" creationId="{00000000-0000-0000-0000-000000000000}"/>
            </ac:spMkLst>
          </pc:spChg>
          <pc:spChg chg="mod">
            <ac:chgData name="mai le" userId="7cc67638510596db" providerId="LiveId" clId="{24CB1775-F861-4386-9972-707DF76339C3}" dt="2023-05-15T16:04:48.613" v="1048"/>
            <ac:spMkLst>
              <pc:docMk/>
              <pc:sldMasterMk cId="2812072495" sldId="2147484033"/>
              <pc:sldLayoutMk cId="547252793" sldId="2147484046"/>
              <ac:spMk id="3" creationId="{00000000-0000-0000-0000-000000000000}"/>
            </ac:spMkLst>
          </pc:spChg>
          <pc:spChg chg="mod">
            <ac:chgData name="mai le" userId="7cc67638510596db" providerId="LiveId" clId="{24CB1775-F861-4386-9972-707DF76339C3}" dt="2023-05-15T16:04:48.613" v="1048"/>
            <ac:spMkLst>
              <pc:docMk/>
              <pc:sldMasterMk cId="2812072495" sldId="2147484033"/>
              <pc:sldLayoutMk cId="547252793" sldId="2147484046"/>
              <ac:spMk id="23" creationId="{00000000-0000-0000-0000-000000000000}"/>
            </ac:spMkLst>
          </pc:spChg>
          <pc:spChg chg="mod">
            <ac:chgData name="mai le" userId="7cc67638510596db" providerId="LiveId" clId="{24CB1775-F861-4386-9972-707DF76339C3}" dt="2023-05-15T16:04:48.613" v="1048"/>
            <ac:spMkLst>
              <pc:docMk/>
              <pc:sldMasterMk cId="2812072495" sldId="2147484033"/>
              <pc:sldLayoutMk cId="547252793" sldId="2147484046"/>
              <ac:spMk id="24" creationId="{00000000-0000-0000-0000-000000000000}"/>
            </ac:spMkLst>
          </pc:spChg>
          <pc:spChg chg="mod">
            <ac:chgData name="mai le" userId="7cc67638510596db" providerId="LiveId" clId="{24CB1775-F861-4386-9972-707DF76339C3}" dt="2023-05-15T16:04:48.613" v="1048"/>
            <ac:spMkLst>
              <pc:docMk/>
              <pc:sldMasterMk cId="2812072495" sldId="2147484033"/>
              <pc:sldLayoutMk cId="547252793" sldId="2147484046"/>
              <ac:spMk id="25" creationId="{00000000-0000-0000-0000-000000000000}"/>
            </ac:spMkLst>
          </pc:spChg>
        </pc:sldLayoutChg>
        <pc:sldLayoutChg chg="modSp">
          <pc:chgData name="mai le" userId="7cc67638510596db" providerId="LiveId" clId="{24CB1775-F861-4386-9972-707DF76339C3}" dt="2023-05-15T16:04:48.613" v="1048"/>
          <pc:sldLayoutMkLst>
            <pc:docMk/>
            <pc:sldMasterMk cId="2812072495" sldId="2147484033"/>
            <pc:sldLayoutMk cId="1325739121" sldId="2147484047"/>
          </pc:sldLayoutMkLst>
          <pc:spChg chg="mod">
            <ac:chgData name="mai le" userId="7cc67638510596db" providerId="LiveId" clId="{24CB1775-F861-4386-9972-707DF76339C3}" dt="2023-05-15T16:04:48.613" v="1048"/>
            <ac:spMkLst>
              <pc:docMk/>
              <pc:sldMasterMk cId="2812072495" sldId="2147484033"/>
              <pc:sldLayoutMk cId="1325739121" sldId="2147484047"/>
              <ac:spMk id="2" creationId="{00000000-0000-0000-0000-000000000000}"/>
            </ac:spMkLst>
          </pc:spChg>
          <pc:spChg chg="mod">
            <ac:chgData name="mai le" userId="7cc67638510596db" providerId="LiveId" clId="{24CB1775-F861-4386-9972-707DF76339C3}" dt="2023-05-15T16:04:48.613" v="1048"/>
            <ac:spMkLst>
              <pc:docMk/>
              <pc:sldMasterMk cId="2812072495" sldId="2147484033"/>
              <pc:sldLayoutMk cId="1325739121" sldId="2147484047"/>
              <ac:spMk id="3" creationId="{00000000-0000-0000-0000-000000000000}"/>
            </ac:spMkLst>
          </pc:spChg>
          <pc:spChg chg="mod">
            <ac:chgData name="mai le" userId="7cc67638510596db" providerId="LiveId" clId="{24CB1775-F861-4386-9972-707DF76339C3}" dt="2023-05-15T16:04:48.613" v="1048"/>
            <ac:spMkLst>
              <pc:docMk/>
              <pc:sldMasterMk cId="2812072495" sldId="2147484033"/>
              <pc:sldLayoutMk cId="1325739121" sldId="2147484047"/>
              <ac:spMk id="23" creationId="{00000000-0000-0000-0000-000000000000}"/>
            </ac:spMkLst>
          </pc:spChg>
        </pc:sldLayoutChg>
        <pc:sldLayoutChg chg="modSp">
          <pc:chgData name="mai le" userId="7cc67638510596db" providerId="LiveId" clId="{24CB1775-F861-4386-9972-707DF76339C3}" dt="2023-05-15T16:04:48.613" v="1048"/>
          <pc:sldLayoutMkLst>
            <pc:docMk/>
            <pc:sldMasterMk cId="2812072495" sldId="2147484033"/>
            <pc:sldLayoutMk cId="3087508269" sldId="2147484049"/>
          </pc:sldLayoutMkLst>
          <pc:spChg chg="mod">
            <ac:chgData name="mai le" userId="7cc67638510596db" providerId="LiveId" clId="{24CB1775-F861-4386-9972-707DF76339C3}" dt="2023-05-15T16:04:48.613" v="1048"/>
            <ac:spMkLst>
              <pc:docMk/>
              <pc:sldMasterMk cId="2812072495" sldId="2147484033"/>
              <pc:sldLayoutMk cId="3087508269" sldId="2147484049"/>
              <ac:spMk id="2" creationId="{00000000-0000-0000-0000-000000000000}"/>
            </ac:spMkLst>
          </pc:spChg>
          <pc:spChg chg="mod">
            <ac:chgData name="mai le" userId="7cc67638510596db" providerId="LiveId" clId="{24CB1775-F861-4386-9972-707DF76339C3}" dt="2023-05-15T16:04:48.613" v="1048"/>
            <ac:spMkLst>
              <pc:docMk/>
              <pc:sldMasterMk cId="2812072495" sldId="2147484033"/>
              <pc:sldLayoutMk cId="3087508269" sldId="2147484049"/>
              <ac:spMk id="3" creationId="{00000000-0000-0000-0000-000000000000}"/>
            </ac:spMkLst>
          </pc:spChg>
        </pc:sldLayoutChg>
      </pc:sldMasterChg>
      <pc:sldMasterChg chg="modSp modSldLayout">
        <pc:chgData name="mai le" userId="7cc67638510596db" providerId="LiveId" clId="{24CB1775-F861-4386-9972-707DF76339C3}" dt="2023-05-15T16:05:01.417" v="1051"/>
        <pc:sldMasterMkLst>
          <pc:docMk/>
          <pc:sldMasterMk cId="3451618248" sldId="2147484050"/>
        </pc:sldMasterMkLst>
        <pc:spChg chg="mod">
          <ac:chgData name="mai le" userId="7cc67638510596db" providerId="LiveId" clId="{24CB1775-F861-4386-9972-707DF76339C3}" dt="2023-05-15T16:05:01.417" v="1051"/>
          <ac:spMkLst>
            <pc:docMk/>
            <pc:sldMasterMk cId="3451618248" sldId="2147484050"/>
            <ac:spMk id="2" creationId="{00000000-0000-0000-0000-000000000000}"/>
          </ac:spMkLst>
        </pc:spChg>
        <pc:spChg chg="mod">
          <ac:chgData name="mai le" userId="7cc67638510596db" providerId="LiveId" clId="{24CB1775-F861-4386-9972-707DF76339C3}" dt="2023-05-15T16:05:01.417" v="1051"/>
          <ac:spMkLst>
            <pc:docMk/>
            <pc:sldMasterMk cId="3451618248" sldId="2147484050"/>
            <ac:spMk id="3" creationId="{00000000-0000-0000-0000-000000000000}"/>
          </ac:spMkLst>
        </pc:spChg>
        <pc:spChg chg="mod">
          <ac:chgData name="mai le" userId="7cc67638510596db" providerId="LiveId" clId="{24CB1775-F861-4386-9972-707DF76339C3}" dt="2023-05-15T16:05:01.417" v="1051"/>
          <ac:spMkLst>
            <pc:docMk/>
            <pc:sldMasterMk cId="3451618248" sldId="2147484050"/>
            <ac:spMk id="4" creationId="{00000000-0000-0000-0000-000000000000}"/>
          </ac:spMkLst>
        </pc:spChg>
        <pc:spChg chg="mod">
          <ac:chgData name="mai le" userId="7cc67638510596db" providerId="LiveId" clId="{24CB1775-F861-4386-9972-707DF76339C3}" dt="2023-05-15T16:05:01.417" v="1051"/>
          <ac:spMkLst>
            <pc:docMk/>
            <pc:sldMasterMk cId="3451618248" sldId="2147484050"/>
            <ac:spMk id="5" creationId="{00000000-0000-0000-0000-000000000000}"/>
          </ac:spMkLst>
        </pc:spChg>
        <pc:spChg chg="mod">
          <ac:chgData name="mai le" userId="7cc67638510596db" providerId="LiveId" clId="{24CB1775-F861-4386-9972-707DF76339C3}" dt="2023-05-15T16:05:01.417" v="1051"/>
          <ac:spMkLst>
            <pc:docMk/>
            <pc:sldMasterMk cId="3451618248" sldId="2147484050"/>
            <ac:spMk id="6" creationId="{00000000-0000-0000-0000-000000000000}"/>
          </ac:spMkLst>
        </pc:spChg>
        <pc:spChg chg="mod">
          <ac:chgData name="mai le" userId="7cc67638510596db" providerId="LiveId" clId="{24CB1775-F861-4386-9972-707DF76339C3}" dt="2023-05-15T16:05:01.417" v="1051"/>
          <ac:spMkLst>
            <pc:docMk/>
            <pc:sldMasterMk cId="3451618248" sldId="2147484050"/>
            <ac:spMk id="7" creationId="{00000000-0000-0000-0000-000000000000}"/>
          </ac:spMkLst>
        </pc:spChg>
        <pc:spChg chg="mod">
          <ac:chgData name="mai le" userId="7cc67638510596db" providerId="LiveId" clId="{24CB1775-F861-4386-9972-707DF76339C3}" dt="2023-05-15T16:05:01.417" v="1051"/>
          <ac:spMkLst>
            <pc:docMk/>
            <pc:sldMasterMk cId="3451618248" sldId="2147484050"/>
            <ac:spMk id="10" creationId="{00000000-0000-0000-0000-000000000000}"/>
          </ac:spMkLst>
        </pc:spChg>
        <pc:spChg chg="mod">
          <ac:chgData name="mai le" userId="7cc67638510596db" providerId="LiveId" clId="{24CB1775-F861-4386-9972-707DF76339C3}" dt="2023-05-15T16:05:01.417" v="1051"/>
          <ac:spMkLst>
            <pc:docMk/>
            <pc:sldMasterMk cId="3451618248" sldId="2147484050"/>
            <ac:spMk id="11" creationId="{00000000-0000-0000-0000-000000000000}"/>
          </ac:spMkLst>
        </pc:spChg>
        <pc:spChg chg="mod">
          <ac:chgData name="mai le" userId="7cc67638510596db" providerId="LiveId" clId="{24CB1775-F861-4386-9972-707DF76339C3}" dt="2023-05-15T16:05:01.417" v="1051"/>
          <ac:spMkLst>
            <pc:docMk/>
            <pc:sldMasterMk cId="3451618248" sldId="2147484050"/>
            <ac:spMk id="12" creationId="{00000000-0000-0000-0000-000000000000}"/>
          </ac:spMkLst>
        </pc:spChg>
        <pc:spChg chg="mod">
          <ac:chgData name="mai le" userId="7cc67638510596db" providerId="LiveId" clId="{24CB1775-F861-4386-9972-707DF76339C3}" dt="2023-05-15T16:05:01.417" v="1051"/>
          <ac:spMkLst>
            <pc:docMk/>
            <pc:sldMasterMk cId="3451618248" sldId="2147484050"/>
            <ac:spMk id="13" creationId="{00000000-0000-0000-0000-000000000000}"/>
          </ac:spMkLst>
        </pc:spChg>
        <pc:spChg chg="mod">
          <ac:chgData name="mai le" userId="7cc67638510596db" providerId="LiveId" clId="{24CB1775-F861-4386-9972-707DF76339C3}" dt="2023-05-15T16:05:01.417" v="1051"/>
          <ac:spMkLst>
            <pc:docMk/>
            <pc:sldMasterMk cId="3451618248" sldId="2147484050"/>
            <ac:spMk id="14" creationId="{00000000-0000-0000-0000-000000000000}"/>
          </ac:spMkLst>
        </pc:spChg>
        <pc:spChg chg="mod">
          <ac:chgData name="mai le" userId="7cc67638510596db" providerId="LiveId" clId="{24CB1775-F861-4386-9972-707DF76339C3}" dt="2023-05-15T16:05:01.417" v="1051"/>
          <ac:spMkLst>
            <pc:docMk/>
            <pc:sldMasterMk cId="3451618248" sldId="2147484050"/>
            <ac:spMk id="15" creationId="{00000000-0000-0000-0000-000000000000}"/>
          </ac:spMkLst>
        </pc:spChg>
        <pc:spChg chg="mod">
          <ac:chgData name="mai le" userId="7cc67638510596db" providerId="LiveId" clId="{24CB1775-F861-4386-9972-707DF76339C3}" dt="2023-05-15T16:05:01.417" v="1051"/>
          <ac:spMkLst>
            <pc:docMk/>
            <pc:sldMasterMk cId="3451618248" sldId="2147484050"/>
            <ac:spMk id="16" creationId="{00000000-0000-0000-0000-000000000000}"/>
          </ac:spMkLst>
        </pc:spChg>
        <pc:grpChg chg="mod">
          <ac:chgData name="mai le" userId="7cc67638510596db" providerId="LiveId" clId="{24CB1775-F861-4386-9972-707DF76339C3}" dt="2023-05-15T16:05:01.417" v="1051"/>
          <ac:grpSpMkLst>
            <pc:docMk/>
            <pc:sldMasterMk cId="3451618248" sldId="2147484050"/>
            <ac:grpSpMk id="17" creationId="{00000000-0000-0000-0000-000000000000}"/>
          </ac:grpSpMkLst>
        </pc:grpChg>
        <pc:cxnChg chg="mod">
          <ac:chgData name="mai le" userId="7cc67638510596db" providerId="LiveId" clId="{24CB1775-F861-4386-9972-707DF76339C3}" dt="2023-05-15T16:05:01.417" v="1051"/>
          <ac:cxnSpMkLst>
            <pc:docMk/>
            <pc:sldMasterMk cId="3451618248" sldId="2147484050"/>
            <ac:cxnSpMk id="8" creationId="{00000000-0000-0000-0000-000000000000}"/>
          </ac:cxnSpMkLst>
        </pc:cxnChg>
        <pc:cxnChg chg="mod">
          <ac:chgData name="mai le" userId="7cc67638510596db" providerId="LiveId" clId="{24CB1775-F861-4386-9972-707DF76339C3}" dt="2023-05-15T16:05:01.417" v="1051"/>
          <ac:cxnSpMkLst>
            <pc:docMk/>
            <pc:sldMasterMk cId="3451618248" sldId="2147484050"/>
            <ac:cxnSpMk id="9" creationId="{00000000-0000-0000-0000-000000000000}"/>
          </ac:cxnSpMkLst>
        </pc:cxnChg>
        <pc:sldLayoutChg chg="modSp">
          <pc:chgData name="mai le" userId="7cc67638510596db" providerId="LiveId" clId="{24CB1775-F861-4386-9972-707DF76339C3}" dt="2023-05-15T16:05:01.417" v="1051"/>
          <pc:sldLayoutMkLst>
            <pc:docMk/>
            <pc:sldMasterMk cId="3451618248" sldId="2147484050"/>
            <pc:sldLayoutMk cId="3262312714" sldId="2147484051"/>
          </pc:sldLayoutMkLst>
          <pc:spChg chg="mod">
            <ac:chgData name="mai le" userId="7cc67638510596db" providerId="LiveId" clId="{24CB1775-F861-4386-9972-707DF76339C3}" dt="2023-05-15T16:05:01.417" v="1051"/>
            <ac:spMkLst>
              <pc:docMk/>
              <pc:sldMasterMk cId="3451618248" sldId="2147484050"/>
              <pc:sldLayoutMk cId="3262312714" sldId="2147484051"/>
              <ac:spMk id="2" creationId="{00000000-0000-0000-0000-000000000000}"/>
            </ac:spMkLst>
          </pc:spChg>
          <pc:spChg chg="mod">
            <ac:chgData name="mai le" userId="7cc67638510596db" providerId="LiveId" clId="{24CB1775-F861-4386-9972-707DF76339C3}" dt="2023-05-15T16:05:01.417" v="1051"/>
            <ac:spMkLst>
              <pc:docMk/>
              <pc:sldMasterMk cId="3451618248" sldId="2147484050"/>
              <pc:sldLayoutMk cId="3262312714" sldId="2147484051"/>
              <ac:spMk id="3" creationId="{00000000-0000-0000-0000-000000000000}"/>
            </ac:spMkLst>
          </pc:spChg>
          <pc:spChg chg="mod">
            <ac:chgData name="mai le" userId="7cc67638510596db" providerId="LiveId" clId="{24CB1775-F861-4386-9972-707DF76339C3}" dt="2023-05-15T16:05:01.417" v="1051"/>
            <ac:spMkLst>
              <pc:docMk/>
              <pc:sldMasterMk cId="3451618248" sldId="2147484050"/>
              <pc:sldLayoutMk cId="3262312714" sldId="2147484051"/>
              <ac:spMk id="19" creationId="{00000000-0000-0000-0000-000000000000}"/>
            </ac:spMkLst>
          </pc:spChg>
          <pc:spChg chg="mod">
            <ac:chgData name="mai le" userId="7cc67638510596db" providerId="LiveId" clId="{24CB1775-F861-4386-9972-707DF76339C3}" dt="2023-05-15T16:05:01.417" v="1051"/>
            <ac:spMkLst>
              <pc:docMk/>
              <pc:sldMasterMk cId="3451618248" sldId="2147484050"/>
              <pc:sldLayoutMk cId="3262312714" sldId="2147484051"/>
              <ac:spMk id="20" creationId="{00000000-0000-0000-0000-000000000000}"/>
            </ac:spMkLst>
          </pc:spChg>
          <pc:spChg chg="mod">
            <ac:chgData name="mai le" userId="7cc67638510596db" providerId="LiveId" clId="{24CB1775-F861-4386-9972-707DF76339C3}" dt="2023-05-15T16:05:01.417" v="1051"/>
            <ac:spMkLst>
              <pc:docMk/>
              <pc:sldMasterMk cId="3451618248" sldId="2147484050"/>
              <pc:sldLayoutMk cId="3262312714" sldId="2147484051"/>
              <ac:spMk id="21" creationId="{00000000-0000-0000-0000-000000000000}"/>
            </ac:spMkLst>
          </pc:spChg>
          <pc:spChg chg="mod">
            <ac:chgData name="mai le" userId="7cc67638510596db" providerId="LiveId" clId="{24CB1775-F861-4386-9972-707DF76339C3}" dt="2023-05-15T16:05:01.417" v="1051"/>
            <ac:spMkLst>
              <pc:docMk/>
              <pc:sldMasterMk cId="3451618248" sldId="2147484050"/>
              <pc:sldLayoutMk cId="3262312714" sldId="2147484051"/>
              <ac:spMk id="22" creationId="{00000000-0000-0000-0000-000000000000}"/>
            </ac:spMkLst>
          </pc:spChg>
          <pc:spChg chg="mod">
            <ac:chgData name="mai le" userId="7cc67638510596db" providerId="LiveId" clId="{24CB1775-F861-4386-9972-707DF76339C3}" dt="2023-05-15T16:05:01.417" v="1051"/>
            <ac:spMkLst>
              <pc:docMk/>
              <pc:sldMasterMk cId="3451618248" sldId="2147484050"/>
              <pc:sldLayoutMk cId="3262312714" sldId="2147484051"/>
              <ac:spMk id="23" creationId="{00000000-0000-0000-0000-000000000000}"/>
            </ac:spMkLst>
          </pc:spChg>
          <pc:spChg chg="mod">
            <ac:chgData name="mai le" userId="7cc67638510596db" providerId="LiveId" clId="{24CB1775-F861-4386-9972-707DF76339C3}" dt="2023-05-15T16:05:01.417" v="1051"/>
            <ac:spMkLst>
              <pc:docMk/>
              <pc:sldMasterMk cId="3451618248" sldId="2147484050"/>
              <pc:sldLayoutMk cId="3262312714" sldId="2147484051"/>
              <ac:spMk id="24" creationId="{00000000-0000-0000-0000-000000000000}"/>
            </ac:spMkLst>
          </pc:spChg>
          <pc:spChg chg="mod">
            <ac:chgData name="mai le" userId="7cc67638510596db" providerId="LiveId" clId="{24CB1775-F861-4386-9972-707DF76339C3}" dt="2023-05-15T16:05:01.417" v="1051"/>
            <ac:spMkLst>
              <pc:docMk/>
              <pc:sldMasterMk cId="3451618248" sldId="2147484050"/>
              <pc:sldLayoutMk cId="3262312714" sldId="2147484051"/>
              <ac:spMk id="25" creationId="{00000000-0000-0000-0000-000000000000}"/>
            </ac:spMkLst>
          </pc:spChg>
          <pc:spChg chg="mod">
            <ac:chgData name="mai le" userId="7cc67638510596db" providerId="LiveId" clId="{24CB1775-F861-4386-9972-707DF76339C3}" dt="2023-05-15T16:05:01.417" v="1051"/>
            <ac:spMkLst>
              <pc:docMk/>
              <pc:sldMasterMk cId="3451618248" sldId="2147484050"/>
              <pc:sldLayoutMk cId="3262312714" sldId="2147484051"/>
              <ac:spMk id="28" creationId="{00000000-0000-0000-0000-000000000000}"/>
            </ac:spMkLst>
          </pc:spChg>
          <pc:grpChg chg="mod">
            <ac:chgData name="mai le" userId="7cc67638510596db" providerId="LiveId" clId="{24CB1775-F861-4386-9972-707DF76339C3}" dt="2023-05-15T16:05:01.417" v="1051"/>
            <ac:grpSpMkLst>
              <pc:docMk/>
              <pc:sldMasterMk cId="3451618248" sldId="2147484050"/>
              <pc:sldLayoutMk cId="3262312714" sldId="2147484051"/>
              <ac:grpSpMk id="7" creationId="{00000000-0000-0000-0000-000000000000}"/>
            </ac:grpSpMkLst>
          </pc:grpChg>
          <pc:cxnChg chg="mod">
            <ac:chgData name="mai le" userId="7cc67638510596db" providerId="LiveId" clId="{24CB1775-F861-4386-9972-707DF76339C3}" dt="2023-05-15T16:05:01.417" v="1051"/>
            <ac:cxnSpMkLst>
              <pc:docMk/>
              <pc:sldMasterMk cId="3451618248" sldId="2147484050"/>
              <pc:sldLayoutMk cId="3262312714" sldId="2147484051"/>
              <ac:cxnSpMk id="17" creationId="{00000000-0000-0000-0000-000000000000}"/>
            </ac:cxnSpMkLst>
          </pc:cxnChg>
          <pc:cxnChg chg="mod">
            <ac:chgData name="mai le" userId="7cc67638510596db" providerId="LiveId" clId="{24CB1775-F861-4386-9972-707DF76339C3}" dt="2023-05-15T16:05:01.417" v="1051"/>
            <ac:cxnSpMkLst>
              <pc:docMk/>
              <pc:sldMasterMk cId="3451618248" sldId="2147484050"/>
              <pc:sldLayoutMk cId="3262312714" sldId="2147484051"/>
              <ac:cxnSpMk id="18" creationId="{00000000-0000-0000-0000-000000000000}"/>
            </ac:cxnSpMkLst>
          </pc:cxnChg>
        </pc:sldLayoutChg>
        <pc:sldLayoutChg chg="modSp">
          <pc:chgData name="mai le" userId="7cc67638510596db" providerId="LiveId" clId="{24CB1775-F861-4386-9972-707DF76339C3}" dt="2023-05-15T16:05:01.417" v="1051"/>
          <pc:sldLayoutMkLst>
            <pc:docMk/>
            <pc:sldMasterMk cId="3451618248" sldId="2147484050"/>
            <pc:sldLayoutMk cId="2865623249" sldId="2147484053"/>
          </pc:sldLayoutMkLst>
          <pc:spChg chg="mod">
            <ac:chgData name="mai le" userId="7cc67638510596db" providerId="LiveId" clId="{24CB1775-F861-4386-9972-707DF76339C3}" dt="2023-05-15T16:05:01.417" v="1051"/>
            <ac:spMkLst>
              <pc:docMk/>
              <pc:sldMasterMk cId="3451618248" sldId="2147484050"/>
              <pc:sldLayoutMk cId="2865623249" sldId="2147484053"/>
              <ac:spMk id="2" creationId="{00000000-0000-0000-0000-000000000000}"/>
            </ac:spMkLst>
          </pc:spChg>
          <pc:spChg chg="mod">
            <ac:chgData name="mai le" userId="7cc67638510596db" providerId="LiveId" clId="{24CB1775-F861-4386-9972-707DF76339C3}" dt="2023-05-15T16:05:01.417" v="1051"/>
            <ac:spMkLst>
              <pc:docMk/>
              <pc:sldMasterMk cId="3451618248" sldId="2147484050"/>
              <pc:sldLayoutMk cId="2865623249" sldId="2147484053"/>
              <ac:spMk id="3" creationId="{00000000-0000-0000-0000-000000000000}"/>
            </ac:spMkLst>
          </pc:spChg>
        </pc:sldLayoutChg>
        <pc:sldLayoutChg chg="modSp">
          <pc:chgData name="mai le" userId="7cc67638510596db" providerId="LiveId" clId="{24CB1775-F861-4386-9972-707DF76339C3}" dt="2023-05-15T16:05:01.417" v="1051"/>
          <pc:sldLayoutMkLst>
            <pc:docMk/>
            <pc:sldMasterMk cId="3451618248" sldId="2147484050"/>
            <pc:sldLayoutMk cId="1112662197" sldId="2147484054"/>
          </pc:sldLayoutMkLst>
          <pc:spChg chg="mod">
            <ac:chgData name="mai le" userId="7cc67638510596db" providerId="LiveId" clId="{24CB1775-F861-4386-9972-707DF76339C3}" dt="2023-05-15T16:05:01.417" v="1051"/>
            <ac:spMkLst>
              <pc:docMk/>
              <pc:sldMasterMk cId="3451618248" sldId="2147484050"/>
              <pc:sldLayoutMk cId="1112662197" sldId="2147484054"/>
              <ac:spMk id="2" creationId="{00000000-0000-0000-0000-000000000000}"/>
            </ac:spMkLst>
          </pc:spChg>
          <pc:spChg chg="mod">
            <ac:chgData name="mai le" userId="7cc67638510596db" providerId="LiveId" clId="{24CB1775-F861-4386-9972-707DF76339C3}" dt="2023-05-15T16:05:01.417" v="1051"/>
            <ac:spMkLst>
              <pc:docMk/>
              <pc:sldMasterMk cId="3451618248" sldId="2147484050"/>
              <pc:sldLayoutMk cId="1112662197" sldId="2147484054"/>
              <ac:spMk id="3" creationId="{00000000-0000-0000-0000-000000000000}"/>
            </ac:spMkLst>
          </pc:spChg>
          <pc:spChg chg="mod">
            <ac:chgData name="mai le" userId="7cc67638510596db" providerId="LiveId" clId="{24CB1775-F861-4386-9972-707DF76339C3}" dt="2023-05-15T16:05:01.417" v="1051"/>
            <ac:spMkLst>
              <pc:docMk/>
              <pc:sldMasterMk cId="3451618248" sldId="2147484050"/>
              <pc:sldLayoutMk cId="1112662197" sldId="2147484054"/>
              <ac:spMk id="4" creationId="{00000000-0000-0000-0000-000000000000}"/>
            </ac:spMkLst>
          </pc:spChg>
        </pc:sldLayoutChg>
        <pc:sldLayoutChg chg="modSp">
          <pc:chgData name="mai le" userId="7cc67638510596db" providerId="LiveId" clId="{24CB1775-F861-4386-9972-707DF76339C3}" dt="2023-05-15T16:05:01.417" v="1051"/>
          <pc:sldLayoutMkLst>
            <pc:docMk/>
            <pc:sldMasterMk cId="3451618248" sldId="2147484050"/>
            <pc:sldLayoutMk cId="3769713293" sldId="2147484055"/>
          </pc:sldLayoutMkLst>
          <pc:spChg chg="mod">
            <ac:chgData name="mai le" userId="7cc67638510596db" providerId="LiveId" clId="{24CB1775-F861-4386-9972-707DF76339C3}" dt="2023-05-15T16:05:01.417" v="1051"/>
            <ac:spMkLst>
              <pc:docMk/>
              <pc:sldMasterMk cId="3451618248" sldId="2147484050"/>
              <pc:sldLayoutMk cId="3769713293" sldId="2147484055"/>
              <ac:spMk id="2" creationId="{00000000-0000-0000-0000-000000000000}"/>
            </ac:spMkLst>
          </pc:spChg>
          <pc:spChg chg="mod">
            <ac:chgData name="mai le" userId="7cc67638510596db" providerId="LiveId" clId="{24CB1775-F861-4386-9972-707DF76339C3}" dt="2023-05-15T16:05:01.417" v="1051"/>
            <ac:spMkLst>
              <pc:docMk/>
              <pc:sldMasterMk cId="3451618248" sldId="2147484050"/>
              <pc:sldLayoutMk cId="3769713293" sldId="2147484055"/>
              <ac:spMk id="3" creationId="{00000000-0000-0000-0000-000000000000}"/>
            </ac:spMkLst>
          </pc:spChg>
          <pc:spChg chg="mod">
            <ac:chgData name="mai le" userId="7cc67638510596db" providerId="LiveId" clId="{24CB1775-F861-4386-9972-707DF76339C3}" dt="2023-05-15T16:05:01.417" v="1051"/>
            <ac:spMkLst>
              <pc:docMk/>
              <pc:sldMasterMk cId="3451618248" sldId="2147484050"/>
              <pc:sldLayoutMk cId="3769713293" sldId="2147484055"/>
              <ac:spMk id="4" creationId="{00000000-0000-0000-0000-000000000000}"/>
            </ac:spMkLst>
          </pc:spChg>
          <pc:spChg chg="mod">
            <ac:chgData name="mai le" userId="7cc67638510596db" providerId="LiveId" clId="{24CB1775-F861-4386-9972-707DF76339C3}" dt="2023-05-15T16:05:01.417" v="1051"/>
            <ac:spMkLst>
              <pc:docMk/>
              <pc:sldMasterMk cId="3451618248" sldId="2147484050"/>
              <pc:sldLayoutMk cId="3769713293" sldId="2147484055"/>
              <ac:spMk id="5" creationId="{00000000-0000-0000-0000-000000000000}"/>
            </ac:spMkLst>
          </pc:spChg>
          <pc:spChg chg="mod">
            <ac:chgData name="mai le" userId="7cc67638510596db" providerId="LiveId" clId="{24CB1775-F861-4386-9972-707DF76339C3}" dt="2023-05-15T16:05:01.417" v="1051"/>
            <ac:spMkLst>
              <pc:docMk/>
              <pc:sldMasterMk cId="3451618248" sldId="2147484050"/>
              <pc:sldLayoutMk cId="3769713293" sldId="2147484055"/>
              <ac:spMk id="6" creationId="{00000000-0000-0000-0000-000000000000}"/>
            </ac:spMkLst>
          </pc:spChg>
        </pc:sldLayoutChg>
        <pc:sldLayoutChg chg="modSp">
          <pc:chgData name="mai le" userId="7cc67638510596db" providerId="LiveId" clId="{24CB1775-F861-4386-9972-707DF76339C3}" dt="2023-05-15T16:05:01.417" v="1051"/>
          <pc:sldLayoutMkLst>
            <pc:docMk/>
            <pc:sldMasterMk cId="3451618248" sldId="2147484050"/>
            <pc:sldLayoutMk cId="1168715628" sldId="2147484056"/>
          </pc:sldLayoutMkLst>
          <pc:spChg chg="mod">
            <ac:chgData name="mai le" userId="7cc67638510596db" providerId="LiveId" clId="{24CB1775-F861-4386-9972-707DF76339C3}" dt="2023-05-15T16:05:01.417" v="1051"/>
            <ac:spMkLst>
              <pc:docMk/>
              <pc:sldMasterMk cId="3451618248" sldId="2147484050"/>
              <pc:sldLayoutMk cId="1168715628" sldId="2147484056"/>
              <ac:spMk id="2" creationId="{00000000-0000-0000-0000-000000000000}"/>
            </ac:spMkLst>
          </pc:spChg>
        </pc:sldLayoutChg>
        <pc:sldLayoutChg chg="modSp">
          <pc:chgData name="mai le" userId="7cc67638510596db" providerId="LiveId" clId="{24CB1775-F861-4386-9972-707DF76339C3}" dt="2023-05-15T16:05:01.417" v="1051"/>
          <pc:sldLayoutMkLst>
            <pc:docMk/>
            <pc:sldMasterMk cId="3451618248" sldId="2147484050"/>
            <pc:sldLayoutMk cId="1959871192" sldId="2147484058"/>
          </pc:sldLayoutMkLst>
          <pc:spChg chg="mod">
            <ac:chgData name="mai le" userId="7cc67638510596db" providerId="LiveId" clId="{24CB1775-F861-4386-9972-707DF76339C3}" dt="2023-05-15T16:05:01.417" v="1051"/>
            <ac:spMkLst>
              <pc:docMk/>
              <pc:sldMasterMk cId="3451618248" sldId="2147484050"/>
              <pc:sldLayoutMk cId="1959871192" sldId="2147484058"/>
              <ac:spMk id="2" creationId="{00000000-0000-0000-0000-000000000000}"/>
            </ac:spMkLst>
          </pc:spChg>
          <pc:spChg chg="mod">
            <ac:chgData name="mai le" userId="7cc67638510596db" providerId="LiveId" clId="{24CB1775-F861-4386-9972-707DF76339C3}" dt="2023-05-15T16:05:01.417" v="1051"/>
            <ac:spMkLst>
              <pc:docMk/>
              <pc:sldMasterMk cId="3451618248" sldId="2147484050"/>
              <pc:sldLayoutMk cId="1959871192" sldId="2147484058"/>
              <ac:spMk id="3" creationId="{00000000-0000-0000-0000-000000000000}"/>
            </ac:spMkLst>
          </pc:spChg>
          <pc:spChg chg="mod">
            <ac:chgData name="mai le" userId="7cc67638510596db" providerId="LiveId" clId="{24CB1775-F861-4386-9972-707DF76339C3}" dt="2023-05-15T16:05:01.417" v="1051"/>
            <ac:spMkLst>
              <pc:docMk/>
              <pc:sldMasterMk cId="3451618248" sldId="2147484050"/>
              <pc:sldLayoutMk cId="1959871192" sldId="2147484058"/>
              <ac:spMk id="4" creationId="{00000000-0000-0000-0000-000000000000}"/>
            </ac:spMkLst>
          </pc:spChg>
        </pc:sldLayoutChg>
        <pc:sldLayoutChg chg="modSp">
          <pc:chgData name="mai le" userId="7cc67638510596db" providerId="LiveId" clId="{24CB1775-F861-4386-9972-707DF76339C3}" dt="2023-05-15T16:05:01.417" v="1051"/>
          <pc:sldLayoutMkLst>
            <pc:docMk/>
            <pc:sldMasterMk cId="3451618248" sldId="2147484050"/>
            <pc:sldLayoutMk cId="703214737" sldId="2147484059"/>
          </pc:sldLayoutMkLst>
          <pc:spChg chg="mod">
            <ac:chgData name="mai le" userId="7cc67638510596db" providerId="LiveId" clId="{24CB1775-F861-4386-9972-707DF76339C3}" dt="2023-05-15T16:05:01.417" v="1051"/>
            <ac:spMkLst>
              <pc:docMk/>
              <pc:sldMasterMk cId="3451618248" sldId="2147484050"/>
              <pc:sldLayoutMk cId="703214737" sldId="2147484059"/>
              <ac:spMk id="2" creationId="{00000000-0000-0000-0000-000000000000}"/>
            </ac:spMkLst>
          </pc:spChg>
          <pc:spChg chg="mod">
            <ac:chgData name="mai le" userId="7cc67638510596db" providerId="LiveId" clId="{24CB1775-F861-4386-9972-707DF76339C3}" dt="2023-05-15T16:05:01.417" v="1051"/>
            <ac:spMkLst>
              <pc:docMk/>
              <pc:sldMasterMk cId="3451618248" sldId="2147484050"/>
              <pc:sldLayoutMk cId="703214737" sldId="2147484059"/>
              <ac:spMk id="3" creationId="{00000000-0000-0000-0000-000000000000}"/>
            </ac:spMkLst>
          </pc:spChg>
          <pc:spChg chg="mod">
            <ac:chgData name="mai le" userId="7cc67638510596db" providerId="LiveId" clId="{24CB1775-F861-4386-9972-707DF76339C3}" dt="2023-05-15T16:05:01.417" v="1051"/>
            <ac:spMkLst>
              <pc:docMk/>
              <pc:sldMasterMk cId="3451618248" sldId="2147484050"/>
              <pc:sldLayoutMk cId="703214737" sldId="2147484059"/>
              <ac:spMk id="4" creationId="{00000000-0000-0000-0000-000000000000}"/>
            </ac:spMkLst>
          </pc:spChg>
        </pc:sldLayoutChg>
        <pc:sldLayoutChg chg="modSp">
          <pc:chgData name="mai le" userId="7cc67638510596db" providerId="LiveId" clId="{24CB1775-F861-4386-9972-707DF76339C3}" dt="2023-05-15T16:05:01.417" v="1051"/>
          <pc:sldLayoutMkLst>
            <pc:docMk/>
            <pc:sldMasterMk cId="3451618248" sldId="2147484050"/>
            <pc:sldLayoutMk cId="2291294771" sldId="2147484060"/>
          </pc:sldLayoutMkLst>
          <pc:spChg chg="mod">
            <ac:chgData name="mai le" userId="7cc67638510596db" providerId="LiveId" clId="{24CB1775-F861-4386-9972-707DF76339C3}" dt="2023-05-15T16:05:01.417" v="1051"/>
            <ac:spMkLst>
              <pc:docMk/>
              <pc:sldMasterMk cId="3451618248" sldId="2147484050"/>
              <pc:sldLayoutMk cId="2291294771" sldId="2147484060"/>
              <ac:spMk id="2" creationId="{00000000-0000-0000-0000-000000000000}"/>
            </ac:spMkLst>
          </pc:spChg>
          <pc:spChg chg="mod">
            <ac:chgData name="mai le" userId="7cc67638510596db" providerId="LiveId" clId="{24CB1775-F861-4386-9972-707DF76339C3}" dt="2023-05-15T16:05:01.417" v="1051"/>
            <ac:spMkLst>
              <pc:docMk/>
              <pc:sldMasterMk cId="3451618248" sldId="2147484050"/>
              <pc:sldLayoutMk cId="2291294771" sldId="2147484060"/>
              <ac:spMk id="3" creationId="{00000000-0000-0000-0000-000000000000}"/>
            </ac:spMkLst>
          </pc:spChg>
        </pc:sldLayoutChg>
        <pc:sldLayoutChg chg="modSp">
          <pc:chgData name="mai le" userId="7cc67638510596db" providerId="LiveId" clId="{24CB1775-F861-4386-9972-707DF76339C3}" dt="2023-05-15T16:05:01.417" v="1051"/>
          <pc:sldLayoutMkLst>
            <pc:docMk/>
            <pc:sldMasterMk cId="3451618248" sldId="2147484050"/>
            <pc:sldLayoutMk cId="1296975803" sldId="2147484061"/>
          </pc:sldLayoutMkLst>
          <pc:spChg chg="mod">
            <ac:chgData name="mai le" userId="7cc67638510596db" providerId="LiveId" clId="{24CB1775-F861-4386-9972-707DF76339C3}" dt="2023-05-15T16:05:01.417" v="1051"/>
            <ac:spMkLst>
              <pc:docMk/>
              <pc:sldMasterMk cId="3451618248" sldId="2147484050"/>
              <pc:sldLayoutMk cId="1296975803" sldId="2147484061"/>
              <ac:spMk id="2" creationId="{00000000-0000-0000-0000-000000000000}"/>
            </ac:spMkLst>
          </pc:spChg>
          <pc:spChg chg="mod">
            <ac:chgData name="mai le" userId="7cc67638510596db" providerId="LiveId" clId="{24CB1775-F861-4386-9972-707DF76339C3}" dt="2023-05-15T16:05:01.417" v="1051"/>
            <ac:spMkLst>
              <pc:docMk/>
              <pc:sldMasterMk cId="3451618248" sldId="2147484050"/>
              <pc:sldLayoutMk cId="1296975803" sldId="2147484061"/>
              <ac:spMk id="3" creationId="{00000000-0000-0000-0000-000000000000}"/>
            </ac:spMkLst>
          </pc:spChg>
          <pc:spChg chg="mod">
            <ac:chgData name="mai le" userId="7cc67638510596db" providerId="LiveId" clId="{24CB1775-F861-4386-9972-707DF76339C3}" dt="2023-05-15T16:05:01.417" v="1051"/>
            <ac:spMkLst>
              <pc:docMk/>
              <pc:sldMasterMk cId="3451618248" sldId="2147484050"/>
              <pc:sldLayoutMk cId="1296975803" sldId="2147484061"/>
              <ac:spMk id="23" creationId="{00000000-0000-0000-0000-000000000000}"/>
            </ac:spMkLst>
          </pc:spChg>
          <pc:spChg chg="mod">
            <ac:chgData name="mai le" userId="7cc67638510596db" providerId="LiveId" clId="{24CB1775-F861-4386-9972-707DF76339C3}" dt="2023-05-15T16:05:01.417" v="1051"/>
            <ac:spMkLst>
              <pc:docMk/>
              <pc:sldMasterMk cId="3451618248" sldId="2147484050"/>
              <pc:sldLayoutMk cId="1296975803" sldId="2147484061"/>
              <ac:spMk id="24" creationId="{00000000-0000-0000-0000-000000000000}"/>
            </ac:spMkLst>
          </pc:spChg>
          <pc:spChg chg="mod">
            <ac:chgData name="mai le" userId="7cc67638510596db" providerId="LiveId" clId="{24CB1775-F861-4386-9972-707DF76339C3}" dt="2023-05-15T16:05:01.417" v="1051"/>
            <ac:spMkLst>
              <pc:docMk/>
              <pc:sldMasterMk cId="3451618248" sldId="2147484050"/>
              <pc:sldLayoutMk cId="1296975803" sldId="2147484061"/>
              <ac:spMk id="25" creationId="{00000000-0000-0000-0000-000000000000}"/>
            </ac:spMkLst>
          </pc:spChg>
        </pc:sldLayoutChg>
        <pc:sldLayoutChg chg="modSp">
          <pc:chgData name="mai le" userId="7cc67638510596db" providerId="LiveId" clId="{24CB1775-F861-4386-9972-707DF76339C3}" dt="2023-05-15T16:05:01.417" v="1051"/>
          <pc:sldLayoutMkLst>
            <pc:docMk/>
            <pc:sldMasterMk cId="3451618248" sldId="2147484050"/>
            <pc:sldLayoutMk cId="961722512" sldId="2147484062"/>
          </pc:sldLayoutMkLst>
          <pc:spChg chg="mod">
            <ac:chgData name="mai le" userId="7cc67638510596db" providerId="LiveId" clId="{24CB1775-F861-4386-9972-707DF76339C3}" dt="2023-05-15T16:05:01.417" v="1051"/>
            <ac:spMkLst>
              <pc:docMk/>
              <pc:sldMasterMk cId="3451618248" sldId="2147484050"/>
              <pc:sldLayoutMk cId="961722512" sldId="2147484062"/>
              <ac:spMk id="2" creationId="{00000000-0000-0000-0000-000000000000}"/>
            </ac:spMkLst>
          </pc:spChg>
          <pc:spChg chg="mod">
            <ac:chgData name="mai le" userId="7cc67638510596db" providerId="LiveId" clId="{24CB1775-F861-4386-9972-707DF76339C3}" dt="2023-05-15T16:05:01.417" v="1051"/>
            <ac:spMkLst>
              <pc:docMk/>
              <pc:sldMasterMk cId="3451618248" sldId="2147484050"/>
              <pc:sldLayoutMk cId="961722512" sldId="2147484062"/>
              <ac:spMk id="3" creationId="{00000000-0000-0000-0000-000000000000}"/>
            </ac:spMkLst>
          </pc:spChg>
        </pc:sldLayoutChg>
        <pc:sldLayoutChg chg="modSp">
          <pc:chgData name="mai le" userId="7cc67638510596db" providerId="LiveId" clId="{24CB1775-F861-4386-9972-707DF76339C3}" dt="2023-05-15T16:05:01.417" v="1051"/>
          <pc:sldLayoutMkLst>
            <pc:docMk/>
            <pc:sldMasterMk cId="3451618248" sldId="2147484050"/>
            <pc:sldLayoutMk cId="2631006077" sldId="2147484063"/>
          </pc:sldLayoutMkLst>
          <pc:spChg chg="mod">
            <ac:chgData name="mai le" userId="7cc67638510596db" providerId="LiveId" clId="{24CB1775-F861-4386-9972-707DF76339C3}" dt="2023-05-15T16:05:01.417" v="1051"/>
            <ac:spMkLst>
              <pc:docMk/>
              <pc:sldMasterMk cId="3451618248" sldId="2147484050"/>
              <pc:sldLayoutMk cId="2631006077" sldId="2147484063"/>
              <ac:spMk id="2" creationId="{00000000-0000-0000-0000-000000000000}"/>
            </ac:spMkLst>
          </pc:spChg>
          <pc:spChg chg="mod">
            <ac:chgData name="mai le" userId="7cc67638510596db" providerId="LiveId" clId="{24CB1775-F861-4386-9972-707DF76339C3}" dt="2023-05-15T16:05:01.417" v="1051"/>
            <ac:spMkLst>
              <pc:docMk/>
              <pc:sldMasterMk cId="3451618248" sldId="2147484050"/>
              <pc:sldLayoutMk cId="2631006077" sldId="2147484063"/>
              <ac:spMk id="3" creationId="{00000000-0000-0000-0000-000000000000}"/>
            </ac:spMkLst>
          </pc:spChg>
          <pc:spChg chg="mod">
            <ac:chgData name="mai le" userId="7cc67638510596db" providerId="LiveId" clId="{24CB1775-F861-4386-9972-707DF76339C3}" dt="2023-05-15T16:05:01.417" v="1051"/>
            <ac:spMkLst>
              <pc:docMk/>
              <pc:sldMasterMk cId="3451618248" sldId="2147484050"/>
              <pc:sldLayoutMk cId="2631006077" sldId="2147484063"/>
              <ac:spMk id="23" creationId="{00000000-0000-0000-0000-000000000000}"/>
            </ac:spMkLst>
          </pc:spChg>
          <pc:spChg chg="mod">
            <ac:chgData name="mai le" userId="7cc67638510596db" providerId="LiveId" clId="{24CB1775-F861-4386-9972-707DF76339C3}" dt="2023-05-15T16:05:01.417" v="1051"/>
            <ac:spMkLst>
              <pc:docMk/>
              <pc:sldMasterMk cId="3451618248" sldId="2147484050"/>
              <pc:sldLayoutMk cId="2631006077" sldId="2147484063"/>
              <ac:spMk id="24" creationId="{00000000-0000-0000-0000-000000000000}"/>
            </ac:spMkLst>
          </pc:spChg>
          <pc:spChg chg="mod">
            <ac:chgData name="mai le" userId="7cc67638510596db" providerId="LiveId" clId="{24CB1775-F861-4386-9972-707DF76339C3}" dt="2023-05-15T16:05:01.417" v="1051"/>
            <ac:spMkLst>
              <pc:docMk/>
              <pc:sldMasterMk cId="3451618248" sldId="2147484050"/>
              <pc:sldLayoutMk cId="2631006077" sldId="2147484063"/>
              <ac:spMk id="25" creationId="{00000000-0000-0000-0000-000000000000}"/>
            </ac:spMkLst>
          </pc:spChg>
        </pc:sldLayoutChg>
        <pc:sldLayoutChg chg="modSp">
          <pc:chgData name="mai le" userId="7cc67638510596db" providerId="LiveId" clId="{24CB1775-F861-4386-9972-707DF76339C3}" dt="2023-05-15T16:05:01.417" v="1051"/>
          <pc:sldLayoutMkLst>
            <pc:docMk/>
            <pc:sldMasterMk cId="3451618248" sldId="2147484050"/>
            <pc:sldLayoutMk cId="3024728241" sldId="2147484064"/>
          </pc:sldLayoutMkLst>
          <pc:spChg chg="mod">
            <ac:chgData name="mai le" userId="7cc67638510596db" providerId="LiveId" clId="{24CB1775-F861-4386-9972-707DF76339C3}" dt="2023-05-15T16:05:01.417" v="1051"/>
            <ac:spMkLst>
              <pc:docMk/>
              <pc:sldMasterMk cId="3451618248" sldId="2147484050"/>
              <pc:sldLayoutMk cId="3024728241" sldId="2147484064"/>
              <ac:spMk id="2" creationId="{00000000-0000-0000-0000-000000000000}"/>
            </ac:spMkLst>
          </pc:spChg>
          <pc:spChg chg="mod">
            <ac:chgData name="mai le" userId="7cc67638510596db" providerId="LiveId" clId="{24CB1775-F861-4386-9972-707DF76339C3}" dt="2023-05-15T16:05:01.417" v="1051"/>
            <ac:spMkLst>
              <pc:docMk/>
              <pc:sldMasterMk cId="3451618248" sldId="2147484050"/>
              <pc:sldLayoutMk cId="3024728241" sldId="2147484064"/>
              <ac:spMk id="3" creationId="{00000000-0000-0000-0000-000000000000}"/>
            </ac:spMkLst>
          </pc:spChg>
          <pc:spChg chg="mod">
            <ac:chgData name="mai le" userId="7cc67638510596db" providerId="LiveId" clId="{24CB1775-F861-4386-9972-707DF76339C3}" dt="2023-05-15T16:05:01.417" v="1051"/>
            <ac:spMkLst>
              <pc:docMk/>
              <pc:sldMasterMk cId="3451618248" sldId="2147484050"/>
              <pc:sldLayoutMk cId="3024728241" sldId="2147484064"/>
              <ac:spMk id="23" creationId="{00000000-0000-0000-0000-000000000000}"/>
            </ac:spMkLst>
          </pc:spChg>
        </pc:sldLayoutChg>
        <pc:sldLayoutChg chg="modSp">
          <pc:chgData name="mai le" userId="7cc67638510596db" providerId="LiveId" clId="{24CB1775-F861-4386-9972-707DF76339C3}" dt="2023-05-15T16:05:01.417" v="1051"/>
          <pc:sldLayoutMkLst>
            <pc:docMk/>
            <pc:sldMasterMk cId="3451618248" sldId="2147484050"/>
            <pc:sldLayoutMk cId="264296507" sldId="2147484066"/>
          </pc:sldLayoutMkLst>
          <pc:spChg chg="mod">
            <ac:chgData name="mai le" userId="7cc67638510596db" providerId="LiveId" clId="{24CB1775-F861-4386-9972-707DF76339C3}" dt="2023-05-15T16:05:01.417" v="1051"/>
            <ac:spMkLst>
              <pc:docMk/>
              <pc:sldMasterMk cId="3451618248" sldId="2147484050"/>
              <pc:sldLayoutMk cId="264296507" sldId="2147484066"/>
              <ac:spMk id="2" creationId="{00000000-0000-0000-0000-000000000000}"/>
            </ac:spMkLst>
          </pc:spChg>
          <pc:spChg chg="mod">
            <ac:chgData name="mai le" userId="7cc67638510596db" providerId="LiveId" clId="{24CB1775-F861-4386-9972-707DF76339C3}" dt="2023-05-15T16:05:01.417" v="1051"/>
            <ac:spMkLst>
              <pc:docMk/>
              <pc:sldMasterMk cId="3451618248" sldId="2147484050"/>
              <pc:sldLayoutMk cId="264296507" sldId="2147484066"/>
              <ac:spMk id="3" creationId="{00000000-0000-0000-0000-000000000000}"/>
            </ac:spMkLst>
          </pc:spChg>
        </pc:sldLayoutChg>
      </pc:sldMasterChg>
    </pc:docChg>
  </pc:docChgLst>
</pc:chgInfo>
</file>

<file path=ppt/diagrams/_rels/data2.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image" Target="../media/image8.png"/><Relationship Id="rId4" Type="http://schemas.openxmlformats.org/officeDocument/2006/relationships/image" Target="../media/image11.jpg"/></Relationships>
</file>

<file path=ppt/diagrams/_rels/data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image" Target="../media/image14.jpg"/></Relationships>
</file>

<file path=ppt/diagrams/_rels/drawing2.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image" Target="../media/image8.png"/><Relationship Id="rId4" Type="http://schemas.openxmlformats.org/officeDocument/2006/relationships/image" Target="../media/image11.jpg"/></Relationships>
</file>

<file path=ppt/diagrams/_rels/drawing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image" Target="../media/image14.jp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1D4FF1B-B069-4D46-9BD7-2AC0DD9E78FA}"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GB"/>
        </a:p>
      </dgm:t>
    </dgm:pt>
    <dgm:pt modelId="{80A12682-F94E-4077-8C1B-4D6F73B297BD}">
      <dgm:prSet phldrT="[Text]" custT="1"/>
      <dgm:spPr>
        <a:solidFill>
          <a:schemeClr val="accent1">
            <a:lumMod val="20000"/>
            <a:lumOff val="80000"/>
          </a:schemeClr>
        </a:solidFill>
      </dgm:spPr>
      <dgm:t>
        <a:bodyPr/>
        <a:lstStyle/>
        <a:p>
          <a:r>
            <a:rPr lang="vi-VN" sz="4000" dirty="0">
              <a:solidFill>
                <a:schemeClr val="tx1"/>
              </a:solidFill>
              <a:latin typeface="Times New Roman" panose="02020603050405020304" pitchFamily="18" charset="0"/>
              <a:cs typeface="Times New Roman" panose="02020603050405020304" pitchFamily="18" charset="0"/>
            </a:rPr>
            <a:t>Tính nguy hiểm cho xã hội</a:t>
          </a:r>
          <a:endParaRPr lang="en-GB" sz="4000" dirty="0">
            <a:solidFill>
              <a:schemeClr val="tx1"/>
            </a:solidFill>
            <a:latin typeface="Times New Roman" panose="02020603050405020304" pitchFamily="18" charset="0"/>
            <a:cs typeface="Times New Roman" panose="02020603050405020304" pitchFamily="18" charset="0"/>
          </a:endParaRPr>
        </a:p>
      </dgm:t>
    </dgm:pt>
    <dgm:pt modelId="{C9F9DAFF-F087-49D2-BDCC-E4D545442F77}" type="parTrans" cxnId="{4F52E671-8A2F-4287-AF97-3D0409B94E8D}">
      <dgm:prSet/>
      <dgm:spPr/>
      <dgm:t>
        <a:bodyPr/>
        <a:lstStyle/>
        <a:p>
          <a:endParaRPr lang="en-GB"/>
        </a:p>
      </dgm:t>
    </dgm:pt>
    <dgm:pt modelId="{61DC192A-3242-4154-BF17-B0EEF761854B}" type="sibTrans" cxnId="{4F52E671-8A2F-4287-AF97-3D0409B94E8D}">
      <dgm:prSet/>
      <dgm:spPr/>
      <dgm:t>
        <a:bodyPr/>
        <a:lstStyle/>
        <a:p>
          <a:endParaRPr lang="en-GB"/>
        </a:p>
      </dgm:t>
    </dgm:pt>
    <dgm:pt modelId="{0C334851-EC7B-4398-A533-3EA90F3D74A2}">
      <dgm:prSet phldrT="[Text]" custT="1"/>
      <dgm:spPr>
        <a:solidFill>
          <a:schemeClr val="accent1">
            <a:lumMod val="60000"/>
            <a:lumOff val="40000"/>
          </a:schemeClr>
        </a:solidFill>
      </dgm:spPr>
      <dgm:t>
        <a:bodyPr/>
        <a:lstStyle/>
        <a:p>
          <a:r>
            <a:rPr lang="vi-VN" sz="4000" dirty="0">
              <a:solidFill>
                <a:schemeClr val="tx1"/>
              </a:solidFill>
              <a:latin typeface="Times New Roman" panose="02020603050405020304" pitchFamily="18" charset="0"/>
              <a:cs typeface="Times New Roman" panose="02020603050405020304" pitchFamily="18" charset="0"/>
            </a:rPr>
            <a:t>Tính trái pháp luật hình sự</a:t>
          </a:r>
          <a:endParaRPr lang="en-GB" sz="4000" dirty="0">
            <a:solidFill>
              <a:schemeClr val="tx1"/>
            </a:solidFill>
            <a:latin typeface="Times New Roman" panose="02020603050405020304" pitchFamily="18" charset="0"/>
            <a:cs typeface="Times New Roman" panose="02020603050405020304" pitchFamily="18" charset="0"/>
          </a:endParaRPr>
        </a:p>
      </dgm:t>
    </dgm:pt>
    <dgm:pt modelId="{92D4E4CF-F308-4DBB-9682-CECFD7069F00}" type="parTrans" cxnId="{9D51FB13-D2AF-4223-B9A5-E2DE4501DE2E}">
      <dgm:prSet/>
      <dgm:spPr/>
      <dgm:t>
        <a:bodyPr/>
        <a:lstStyle/>
        <a:p>
          <a:endParaRPr lang="en-GB"/>
        </a:p>
      </dgm:t>
    </dgm:pt>
    <dgm:pt modelId="{3A5CB6FE-0D28-48EF-9ADD-2EB84DB4A949}" type="sibTrans" cxnId="{9D51FB13-D2AF-4223-B9A5-E2DE4501DE2E}">
      <dgm:prSet/>
      <dgm:spPr/>
      <dgm:t>
        <a:bodyPr/>
        <a:lstStyle/>
        <a:p>
          <a:endParaRPr lang="en-GB"/>
        </a:p>
      </dgm:t>
    </dgm:pt>
    <dgm:pt modelId="{99C06E4B-BB5B-40C8-9FCF-9556E58E0624}">
      <dgm:prSet phldrT="[Text]" custT="1"/>
      <dgm:spPr>
        <a:solidFill>
          <a:schemeClr val="accent1">
            <a:lumMod val="75000"/>
          </a:schemeClr>
        </a:solidFill>
      </dgm:spPr>
      <dgm:t>
        <a:bodyPr/>
        <a:lstStyle/>
        <a:p>
          <a:r>
            <a:rPr lang="vi-VN" sz="4000" dirty="0">
              <a:solidFill>
                <a:schemeClr val="tx1"/>
              </a:solidFill>
              <a:latin typeface="Times New Roman" panose="02020603050405020304" pitchFamily="18" charset="0"/>
              <a:cs typeface="Times New Roman" panose="02020603050405020304" pitchFamily="18" charset="0"/>
            </a:rPr>
            <a:t>Tính phải chịu hình phạt</a:t>
          </a:r>
          <a:endParaRPr lang="en-GB" sz="4000" dirty="0">
            <a:solidFill>
              <a:schemeClr val="tx1"/>
            </a:solidFill>
            <a:latin typeface="Times New Roman" panose="02020603050405020304" pitchFamily="18" charset="0"/>
            <a:cs typeface="Times New Roman" panose="02020603050405020304" pitchFamily="18" charset="0"/>
          </a:endParaRPr>
        </a:p>
      </dgm:t>
    </dgm:pt>
    <dgm:pt modelId="{BF2A6CEF-AA43-4989-A1A9-0B2C282EC492}" type="parTrans" cxnId="{F10B42D7-BADB-4DE2-A92E-990788039CF0}">
      <dgm:prSet/>
      <dgm:spPr/>
      <dgm:t>
        <a:bodyPr/>
        <a:lstStyle/>
        <a:p>
          <a:endParaRPr lang="en-GB"/>
        </a:p>
      </dgm:t>
    </dgm:pt>
    <dgm:pt modelId="{3DAB84B7-292D-4935-B79A-C73AC648EB2F}" type="sibTrans" cxnId="{F10B42D7-BADB-4DE2-A92E-990788039CF0}">
      <dgm:prSet/>
      <dgm:spPr/>
      <dgm:t>
        <a:bodyPr/>
        <a:lstStyle/>
        <a:p>
          <a:endParaRPr lang="en-GB"/>
        </a:p>
      </dgm:t>
    </dgm:pt>
    <dgm:pt modelId="{05FB6828-29E6-427C-B72C-76CC870E5949}">
      <dgm:prSet custT="1"/>
      <dgm:spPr>
        <a:solidFill>
          <a:schemeClr val="accent1">
            <a:lumMod val="40000"/>
            <a:lumOff val="60000"/>
          </a:schemeClr>
        </a:solidFill>
      </dgm:spPr>
      <dgm:t>
        <a:bodyPr/>
        <a:lstStyle/>
        <a:p>
          <a:r>
            <a:rPr lang="vi-VN" sz="4000" dirty="0">
              <a:solidFill>
                <a:schemeClr val="tx1"/>
              </a:solidFill>
              <a:latin typeface="Times New Roman" panose="02020603050405020304" pitchFamily="18" charset="0"/>
              <a:cs typeface="Times New Roman" panose="02020603050405020304" pitchFamily="18" charset="0"/>
            </a:rPr>
            <a:t>Tính có lỗi</a:t>
          </a:r>
          <a:endParaRPr lang="en-GB" sz="4000" dirty="0">
            <a:solidFill>
              <a:schemeClr val="tx1"/>
            </a:solidFill>
            <a:latin typeface="Times New Roman" panose="02020603050405020304" pitchFamily="18" charset="0"/>
            <a:cs typeface="Times New Roman" panose="02020603050405020304" pitchFamily="18" charset="0"/>
          </a:endParaRPr>
        </a:p>
      </dgm:t>
    </dgm:pt>
    <dgm:pt modelId="{191029DB-A673-4025-B978-77BC9968B62D}" type="parTrans" cxnId="{8486049B-63BB-43FB-803A-84611F089DBE}">
      <dgm:prSet/>
      <dgm:spPr/>
      <dgm:t>
        <a:bodyPr/>
        <a:lstStyle/>
        <a:p>
          <a:endParaRPr lang="en-GB"/>
        </a:p>
      </dgm:t>
    </dgm:pt>
    <dgm:pt modelId="{715DD877-A178-4F46-B216-E2401AB5F117}" type="sibTrans" cxnId="{8486049B-63BB-43FB-803A-84611F089DBE}">
      <dgm:prSet/>
      <dgm:spPr/>
      <dgm:t>
        <a:bodyPr/>
        <a:lstStyle/>
        <a:p>
          <a:endParaRPr lang="en-GB"/>
        </a:p>
      </dgm:t>
    </dgm:pt>
    <dgm:pt modelId="{E2016C59-2C16-4910-BE37-49C5295984B1}" type="pres">
      <dgm:prSet presAssocID="{C1D4FF1B-B069-4D46-9BD7-2AC0DD9E78FA}" presName="linear" presStyleCnt="0">
        <dgm:presLayoutVars>
          <dgm:dir/>
          <dgm:animLvl val="lvl"/>
          <dgm:resizeHandles val="exact"/>
        </dgm:presLayoutVars>
      </dgm:prSet>
      <dgm:spPr/>
    </dgm:pt>
    <dgm:pt modelId="{08E5BA40-CD0D-4EE1-9DA4-3A37557958BB}" type="pres">
      <dgm:prSet presAssocID="{80A12682-F94E-4077-8C1B-4D6F73B297BD}" presName="parentLin" presStyleCnt="0"/>
      <dgm:spPr/>
    </dgm:pt>
    <dgm:pt modelId="{73C7D56E-DA73-4414-AF94-AB310DF43465}" type="pres">
      <dgm:prSet presAssocID="{80A12682-F94E-4077-8C1B-4D6F73B297BD}" presName="parentLeftMargin" presStyleLbl="node1" presStyleIdx="0" presStyleCnt="4"/>
      <dgm:spPr/>
    </dgm:pt>
    <dgm:pt modelId="{B382C84E-4804-4480-8DCE-148BFE6DA99F}" type="pres">
      <dgm:prSet presAssocID="{80A12682-F94E-4077-8C1B-4D6F73B297BD}" presName="parentText" presStyleLbl="node1" presStyleIdx="0" presStyleCnt="4">
        <dgm:presLayoutVars>
          <dgm:chMax val="0"/>
          <dgm:bulletEnabled val="1"/>
        </dgm:presLayoutVars>
      </dgm:prSet>
      <dgm:spPr/>
    </dgm:pt>
    <dgm:pt modelId="{1F0F7999-DD62-4712-BBD5-8CD467F77A88}" type="pres">
      <dgm:prSet presAssocID="{80A12682-F94E-4077-8C1B-4D6F73B297BD}" presName="negativeSpace" presStyleCnt="0"/>
      <dgm:spPr/>
    </dgm:pt>
    <dgm:pt modelId="{F84A5FF3-FD4A-46F3-9E92-14B28ECEAAD7}" type="pres">
      <dgm:prSet presAssocID="{80A12682-F94E-4077-8C1B-4D6F73B297BD}" presName="childText" presStyleLbl="conFgAcc1" presStyleIdx="0" presStyleCnt="4">
        <dgm:presLayoutVars>
          <dgm:bulletEnabled val="1"/>
        </dgm:presLayoutVars>
      </dgm:prSet>
      <dgm:spPr/>
    </dgm:pt>
    <dgm:pt modelId="{8630A385-AAB2-48ED-8F4A-29CF58446575}" type="pres">
      <dgm:prSet presAssocID="{61DC192A-3242-4154-BF17-B0EEF761854B}" presName="spaceBetweenRectangles" presStyleCnt="0"/>
      <dgm:spPr/>
    </dgm:pt>
    <dgm:pt modelId="{E905505B-0088-487B-8EEE-61740B7D697E}" type="pres">
      <dgm:prSet presAssocID="{05FB6828-29E6-427C-B72C-76CC870E5949}" presName="parentLin" presStyleCnt="0"/>
      <dgm:spPr/>
    </dgm:pt>
    <dgm:pt modelId="{D6A2AEC7-A7E6-4D64-8E3E-60DBB8A080DC}" type="pres">
      <dgm:prSet presAssocID="{05FB6828-29E6-427C-B72C-76CC870E5949}" presName="parentLeftMargin" presStyleLbl="node1" presStyleIdx="0" presStyleCnt="4"/>
      <dgm:spPr/>
    </dgm:pt>
    <dgm:pt modelId="{97700197-D875-4D3A-AFFE-2710829C264D}" type="pres">
      <dgm:prSet presAssocID="{05FB6828-29E6-427C-B72C-76CC870E5949}" presName="parentText" presStyleLbl="node1" presStyleIdx="1" presStyleCnt="4">
        <dgm:presLayoutVars>
          <dgm:chMax val="0"/>
          <dgm:bulletEnabled val="1"/>
        </dgm:presLayoutVars>
      </dgm:prSet>
      <dgm:spPr/>
    </dgm:pt>
    <dgm:pt modelId="{85F90D0D-C90C-4744-873B-33DD2C5232C9}" type="pres">
      <dgm:prSet presAssocID="{05FB6828-29E6-427C-B72C-76CC870E5949}" presName="negativeSpace" presStyleCnt="0"/>
      <dgm:spPr/>
    </dgm:pt>
    <dgm:pt modelId="{9B296C90-97A5-4CD7-A7E4-6F8A0E4D91B4}" type="pres">
      <dgm:prSet presAssocID="{05FB6828-29E6-427C-B72C-76CC870E5949}" presName="childText" presStyleLbl="conFgAcc1" presStyleIdx="1" presStyleCnt="4">
        <dgm:presLayoutVars>
          <dgm:bulletEnabled val="1"/>
        </dgm:presLayoutVars>
      </dgm:prSet>
      <dgm:spPr/>
    </dgm:pt>
    <dgm:pt modelId="{61262ECB-0D94-42D6-A3F7-4A1F487CD868}" type="pres">
      <dgm:prSet presAssocID="{715DD877-A178-4F46-B216-E2401AB5F117}" presName="spaceBetweenRectangles" presStyleCnt="0"/>
      <dgm:spPr/>
    </dgm:pt>
    <dgm:pt modelId="{B34B72DA-EC6C-483D-A2A9-1CC088906854}" type="pres">
      <dgm:prSet presAssocID="{0C334851-EC7B-4398-A533-3EA90F3D74A2}" presName="parentLin" presStyleCnt="0"/>
      <dgm:spPr/>
    </dgm:pt>
    <dgm:pt modelId="{F78EB21D-7A0B-4100-A992-F5B322609229}" type="pres">
      <dgm:prSet presAssocID="{0C334851-EC7B-4398-A533-3EA90F3D74A2}" presName="parentLeftMargin" presStyleLbl="node1" presStyleIdx="1" presStyleCnt="4"/>
      <dgm:spPr/>
    </dgm:pt>
    <dgm:pt modelId="{CD72172E-234E-462C-9023-087952FE6CFD}" type="pres">
      <dgm:prSet presAssocID="{0C334851-EC7B-4398-A533-3EA90F3D74A2}" presName="parentText" presStyleLbl="node1" presStyleIdx="2" presStyleCnt="4">
        <dgm:presLayoutVars>
          <dgm:chMax val="0"/>
          <dgm:bulletEnabled val="1"/>
        </dgm:presLayoutVars>
      </dgm:prSet>
      <dgm:spPr/>
    </dgm:pt>
    <dgm:pt modelId="{7BA73E0D-26BB-46AE-BA62-0C1EC83F92A8}" type="pres">
      <dgm:prSet presAssocID="{0C334851-EC7B-4398-A533-3EA90F3D74A2}" presName="negativeSpace" presStyleCnt="0"/>
      <dgm:spPr/>
    </dgm:pt>
    <dgm:pt modelId="{7C14BCA4-C3B7-4946-A2F4-A516D88D6B44}" type="pres">
      <dgm:prSet presAssocID="{0C334851-EC7B-4398-A533-3EA90F3D74A2}" presName="childText" presStyleLbl="conFgAcc1" presStyleIdx="2" presStyleCnt="4">
        <dgm:presLayoutVars>
          <dgm:bulletEnabled val="1"/>
        </dgm:presLayoutVars>
      </dgm:prSet>
      <dgm:spPr/>
    </dgm:pt>
    <dgm:pt modelId="{465664A3-F41A-4A7D-B7DF-1B1B5A7A5367}" type="pres">
      <dgm:prSet presAssocID="{3A5CB6FE-0D28-48EF-9ADD-2EB84DB4A949}" presName="spaceBetweenRectangles" presStyleCnt="0"/>
      <dgm:spPr/>
    </dgm:pt>
    <dgm:pt modelId="{8663C797-D1F5-44FD-8ABC-BA1E7C987348}" type="pres">
      <dgm:prSet presAssocID="{99C06E4B-BB5B-40C8-9FCF-9556E58E0624}" presName="parentLin" presStyleCnt="0"/>
      <dgm:spPr/>
    </dgm:pt>
    <dgm:pt modelId="{4AD6E088-9D70-4C0C-947C-F39E07FCC4A1}" type="pres">
      <dgm:prSet presAssocID="{99C06E4B-BB5B-40C8-9FCF-9556E58E0624}" presName="parentLeftMargin" presStyleLbl="node1" presStyleIdx="2" presStyleCnt="4"/>
      <dgm:spPr/>
    </dgm:pt>
    <dgm:pt modelId="{4B9352A0-A2A0-45C4-BD23-9ED31105095A}" type="pres">
      <dgm:prSet presAssocID="{99C06E4B-BB5B-40C8-9FCF-9556E58E0624}" presName="parentText" presStyleLbl="node1" presStyleIdx="3" presStyleCnt="4">
        <dgm:presLayoutVars>
          <dgm:chMax val="0"/>
          <dgm:bulletEnabled val="1"/>
        </dgm:presLayoutVars>
      </dgm:prSet>
      <dgm:spPr/>
    </dgm:pt>
    <dgm:pt modelId="{BD92F9DB-983F-41E7-A30F-1FB2F6FDD5D9}" type="pres">
      <dgm:prSet presAssocID="{99C06E4B-BB5B-40C8-9FCF-9556E58E0624}" presName="negativeSpace" presStyleCnt="0"/>
      <dgm:spPr/>
    </dgm:pt>
    <dgm:pt modelId="{67C8BBD2-A606-440D-BE7F-2BCB4FEA1FAB}" type="pres">
      <dgm:prSet presAssocID="{99C06E4B-BB5B-40C8-9FCF-9556E58E0624}" presName="childText" presStyleLbl="conFgAcc1" presStyleIdx="3" presStyleCnt="4">
        <dgm:presLayoutVars>
          <dgm:bulletEnabled val="1"/>
        </dgm:presLayoutVars>
      </dgm:prSet>
      <dgm:spPr/>
    </dgm:pt>
  </dgm:ptLst>
  <dgm:cxnLst>
    <dgm:cxn modelId="{AD4AA603-90A7-4A06-BF2F-07CDA237010F}" type="presOf" srcId="{80A12682-F94E-4077-8C1B-4D6F73B297BD}" destId="{B382C84E-4804-4480-8DCE-148BFE6DA99F}" srcOrd="1" destOrd="0" presId="urn:microsoft.com/office/officeart/2005/8/layout/list1"/>
    <dgm:cxn modelId="{9D51FB13-D2AF-4223-B9A5-E2DE4501DE2E}" srcId="{C1D4FF1B-B069-4D46-9BD7-2AC0DD9E78FA}" destId="{0C334851-EC7B-4398-A533-3EA90F3D74A2}" srcOrd="2" destOrd="0" parTransId="{92D4E4CF-F308-4DBB-9682-CECFD7069F00}" sibTransId="{3A5CB6FE-0D28-48EF-9ADD-2EB84DB4A949}"/>
    <dgm:cxn modelId="{8B711F29-3C60-4CFA-93D5-F35157A6B39D}" type="presOf" srcId="{99C06E4B-BB5B-40C8-9FCF-9556E58E0624}" destId="{4B9352A0-A2A0-45C4-BD23-9ED31105095A}" srcOrd="1" destOrd="0" presId="urn:microsoft.com/office/officeart/2005/8/layout/list1"/>
    <dgm:cxn modelId="{40FE843B-B342-4A2D-8F37-C25A7DC10EB3}" type="presOf" srcId="{0C334851-EC7B-4398-A533-3EA90F3D74A2}" destId="{F78EB21D-7A0B-4100-A992-F5B322609229}" srcOrd="0" destOrd="0" presId="urn:microsoft.com/office/officeart/2005/8/layout/list1"/>
    <dgm:cxn modelId="{E7276A3E-21FA-47AF-AB6A-B69654A88AF9}" type="presOf" srcId="{05FB6828-29E6-427C-B72C-76CC870E5949}" destId="{D6A2AEC7-A7E6-4D64-8E3E-60DBB8A080DC}" srcOrd="0" destOrd="0" presId="urn:microsoft.com/office/officeart/2005/8/layout/list1"/>
    <dgm:cxn modelId="{C55DB83F-E41D-4D03-AE7D-795D1326A3AC}" type="presOf" srcId="{0C334851-EC7B-4398-A533-3EA90F3D74A2}" destId="{CD72172E-234E-462C-9023-087952FE6CFD}" srcOrd="1" destOrd="0" presId="urn:microsoft.com/office/officeart/2005/8/layout/list1"/>
    <dgm:cxn modelId="{40FCF24C-2843-4DA9-A80F-90EB688B6378}" type="presOf" srcId="{C1D4FF1B-B069-4D46-9BD7-2AC0DD9E78FA}" destId="{E2016C59-2C16-4910-BE37-49C5295984B1}" srcOrd="0" destOrd="0" presId="urn:microsoft.com/office/officeart/2005/8/layout/list1"/>
    <dgm:cxn modelId="{4F52E671-8A2F-4287-AF97-3D0409B94E8D}" srcId="{C1D4FF1B-B069-4D46-9BD7-2AC0DD9E78FA}" destId="{80A12682-F94E-4077-8C1B-4D6F73B297BD}" srcOrd="0" destOrd="0" parTransId="{C9F9DAFF-F087-49D2-BDCC-E4D545442F77}" sibTransId="{61DC192A-3242-4154-BF17-B0EEF761854B}"/>
    <dgm:cxn modelId="{8486049B-63BB-43FB-803A-84611F089DBE}" srcId="{C1D4FF1B-B069-4D46-9BD7-2AC0DD9E78FA}" destId="{05FB6828-29E6-427C-B72C-76CC870E5949}" srcOrd="1" destOrd="0" parTransId="{191029DB-A673-4025-B978-77BC9968B62D}" sibTransId="{715DD877-A178-4F46-B216-E2401AB5F117}"/>
    <dgm:cxn modelId="{5B0BC2B7-C477-4875-906B-ED25249AD1FE}" type="presOf" srcId="{99C06E4B-BB5B-40C8-9FCF-9556E58E0624}" destId="{4AD6E088-9D70-4C0C-947C-F39E07FCC4A1}" srcOrd="0" destOrd="0" presId="urn:microsoft.com/office/officeart/2005/8/layout/list1"/>
    <dgm:cxn modelId="{F10B42D7-BADB-4DE2-A92E-990788039CF0}" srcId="{C1D4FF1B-B069-4D46-9BD7-2AC0DD9E78FA}" destId="{99C06E4B-BB5B-40C8-9FCF-9556E58E0624}" srcOrd="3" destOrd="0" parTransId="{BF2A6CEF-AA43-4989-A1A9-0B2C282EC492}" sibTransId="{3DAB84B7-292D-4935-B79A-C73AC648EB2F}"/>
    <dgm:cxn modelId="{7AC7D9E3-1812-4A96-99F6-697B44AF138B}" type="presOf" srcId="{80A12682-F94E-4077-8C1B-4D6F73B297BD}" destId="{73C7D56E-DA73-4414-AF94-AB310DF43465}" srcOrd="0" destOrd="0" presId="urn:microsoft.com/office/officeart/2005/8/layout/list1"/>
    <dgm:cxn modelId="{FE4F67F7-B9D7-4D72-863F-D3388A95EE68}" type="presOf" srcId="{05FB6828-29E6-427C-B72C-76CC870E5949}" destId="{97700197-D875-4D3A-AFFE-2710829C264D}" srcOrd="1" destOrd="0" presId="urn:microsoft.com/office/officeart/2005/8/layout/list1"/>
    <dgm:cxn modelId="{37F01301-274F-4311-A517-877837913059}" type="presParOf" srcId="{E2016C59-2C16-4910-BE37-49C5295984B1}" destId="{08E5BA40-CD0D-4EE1-9DA4-3A37557958BB}" srcOrd="0" destOrd="0" presId="urn:microsoft.com/office/officeart/2005/8/layout/list1"/>
    <dgm:cxn modelId="{53E90BD3-3F7C-4006-8ECD-84FF5580DBDB}" type="presParOf" srcId="{08E5BA40-CD0D-4EE1-9DA4-3A37557958BB}" destId="{73C7D56E-DA73-4414-AF94-AB310DF43465}" srcOrd="0" destOrd="0" presId="urn:microsoft.com/office/officeart/2005/8/layout/list1"/>
    <dgm:cxn modelId="{A519216C-76BA-4784-A61F-FDED8087FCC4}" type="presParOf" srcId="{08E5BA40-CD0D-4EE1-9DA4-3A37557958BB}" destId="{B382C84E-4804-4480-8DCE-148BFE6DA99F}" srcOrd="1" destOrd="0" presId="urn:microsoft.com/office/officeart/2005/8/layout/list1"/>
    <dgm:cxn modelId="{87280E5A-1BFE-4581-B371-6955AD15710D}" type="presParOf" srcId="{E2016C59-2C16-4910-BE37-49C5295984B1}" destId="{1F0F7999-DD62-4712-BBD5-8CD467F77A88}" srcOrd="1" destOrd="0" presId="urn:microsoft.com/office/officeart/2005/8/layout/list1"/>
    <dgm:cxn modelId="{822D3282-F1AB-468E-AD7F-7EA74276DB7D}" type="presParOf" srcId="{E2016C59-2C16-4910-BE37-49C5295984B1}" destId="{F84A5FF3-FD4A-46F3-9E92-14B28ECEAAD7}" srcOrd="2" destOrd="0" presId="urn:microsoft.com/office/officeart/2005/8/layout/list1"/>
    <dgm:cxn modelId="{19BDB1D4-0370-40BB-87B9-332704CF97F8}" type="presParOf" srcId="{E2016C59-2C16-4910-BE37-49C5295984B1}" destId="{8630A385-AAB2-48ED-8F4A-29CF58446575}" srcOrd="3" destOrd="0" presId="urn:microsoft.com/office/officeart/2005/8/layout/list1"/>
    <dgm:cxn modelId="{C49FB023-774D-44EA-B0BC-0F10B2B65FBF}" type="presParOf" srcId="{E2016C59-2C16-4910-BE37-49C5295984B1}" destId="{E905505B-0088-487B-8EEE-61740B7D697E}" srcOrd="4" destOrd="0" presId="urn:microsoft.com/office/officeart/2005/8/layout/list1"/>
    <dgm:cxn modelId="{DBABE032-D4D0-4256-829C-2DA17BFA304D}" type="presParOf" srcId="{E905505B-0088-487B-8EEE-61740B7D697E}" destId="{D6A2AEC7-A7E6-4D64-8E3E-60DBB8A080DC}" srcOrd="0" destOrd="0" presId="urn:microsoft.com/office/officeart/2005/8/layout/list1"/>
    <dgm:cxn modelId="{C7DB9471-0EC0-4684-B102-31991C8C192C}" type="presParOf" srcId="{E905505B-0088-487B-8EEE-61740B7D697E}" destId="{97700197-D875-4D3A-AFFE-2710829C264D}" srcOrd="1" destOrd="0" presId="urn:microsoft.com/office/officeart/2005/8/layout/list1"/>
    <dgm:cxn modelId="{95770F25-BE81-43FC-9D46-890B87DDFE9E}" type="presParOf" srcId="{E2016C59-2C16-4910-BE37-49C5295984B1}" destId="{85F90D0D-C90C-4744-873B-33DD2C5232C9}" srcOrd="5" destOrd="0" presId="urn:microsoft.com/office/officeart/2005/8/layout/list1"/>
    <dgm:cxn modelId="{96E488AA-6BB9-455B-BFA1-881CD9CE50BA}" type="presParOf" srcId="{E2016C59-2C16-4910-BE37-49C5295984B1}" destId="{9B296C90-97A5-4CD7-A7E4-6F8A0E4D91B4}" srcOrd="6" destOrd="0" presId="urn:microsoft.com/office/officeart/2005/8/layout/list1"/>
    <dgm:cxn modelId="{1246AF83-5567-4A42-B638-10337BB5439F}" type="presParOf" srcId="{E2016C59-2C16-4910-BE37-49C5295984B1}" destId="{61262ECB-0D94-42D6-A3F7-4A1F487CD868}" srcOrd="7" destOrd="0" presId="urn:microsoft.com/office/officeart/2005/8/layout/list1"/>
    <dgm:cxn modelId="{B05F27EC-5381-45DA-AFFE-9F95FBA8AEE3}" type="presParOf" srcId="{E2016C59-2C16-4910-BE37-49C5295984B1}" destId="{B34B72DA-EC6C-483D-A2A9-1CC088906854}" srcOrd="8" destOrd="0" presId="urn:microsoft.com/office/officeart/2005/8/layout/list1"/>
    <dgm:cxn modelId="{F608A29F-9F88-495F-B47D-9A493D0FF098}" type="presParOf" srcId="{B34B72DA-EC6C-483D-A2A9-1CC088906854}" destId="{F78EB21D-7A0B-4100-A992-F5B322609229}" srcOrd="0" destOrd="0" presId="urn:microsoft.com/office/officeart/2005/8/layout/list1"/>
    <dgm:cxn modelId="{3A9CFAEB-25C5-4576-8F5D-D41A33999690}" type="presParOf" srcId="{B34B72DA-EC6C-483D-A2A9-1CC088906854}" destId="{CD72172E-234E-462C-9023-087952FE6CFD}" srcOrd="1" destOrd="0" presId="urn:microsoft.com/office/officeart/2005/8/layout/list1"/>
    <dgm:cxn modelId="{36DA9A8F-869D-483E-94B6-8615C1C192E6}" type="presParOf" srcId="{E2016C59-2C16-4910-BE37-49C5295984B1}" destId="{7BA73E0D-26BB-46AE-BA62-0C1EC83F92A8}" srcOrd="9" destOrd="0" presId="urn:microsoft.com/office/officeart/2005/8/layout/list1"/>
    <dgm:cxn modelId="{EE25CBA1-706E-4ADF-83C6-15D697E050D5}" type="presParOf" srcId="{E2016C59-2C16-4910-BE37-49C5295984B1}" destId="{7C14BCA4-C3B7-4946-A2F4-A516D88D6B44}" srcOrd="10" destOrd="0" presId="urn:microsoft.com/office/officeart/2005/8/layout/list1"/>
    <dgm:cxn modelId="{E743FDF1-30D9-4DA9-978C-B796A01FEED5}" type="presParOf" srcId="{E2016C59-2C16-4910-BE37-49C5295984B1}" destId="{465664A3-F41A-4A7D-B7DF-1B1B5A7A5367}" srcOrd="11" destOrd="0" presId="urn:microsoft.com/office/officeart/2005/8/layout/list1"/>
    <dgm:cxn modelId="{AE29B1BB-EB5E-4D82-8268-C3FFDFC66181}" type="presParOf" srcId="{E2016C59-2C16-4910-BE37-49C5295984B1}" destId="{8663C797-D1F5-44FD-8ABC-BA1E7C987348}" srcOrd="12" destOrd="0" presId="urn:microsoft.com/office/officeart/2005/8/layout/list1"/>
    <dgm:cxn modelId="{61DD2E6F-05E8-4496-936A-B320900DFFC4}" type="presParOf" srcId="{8663C797-D1F5-44FD-8ABC-BA1E7C987348}" destId="{4AD6E088-9D70-4C0C-947C-F39E07FCC4A1}" srcOrd="0" destOrd="0" presId="urn:microsoft.com/office/officeart/2005/8/layout/list1"/>
    <dgm:cxn modelId="{71F05C12-6DB4-4DCC-A15D-94DFED1A7116}" type="presParOf" srcId="{8663C797-D1F5-44FD-8ABC-BA1E7C987348}" destId="{4B9352A0-A2A0-45C4-BD23-9ED31105095A}" srcOrd="1" destOrd="0" presId="urn:microsoft.com/office/officeart/2005/8/layout/list1"/>
    <dgm:cxn modelId="{10B3B076-3801-42A6-81E4-1AAB8B722C79}" type="presParOf" srcId="{E2016C59-2C16-4910-BE37-49C5295984B1}" destId="{BD92F9DB-983F-41E7-A30F-1FB2F6FDD5D9}" srcOrd="13" destOrd="0" presId="urn:microsoft.com/office/officeart/2005/8/layout/list1"/>
    <dgm:cxn modelId="{48371767-2CBE-4329-9BF1-F8D9DFA4C834}" type="presParOf" srcId="{E2016C59-2C16-4910-BE37-49C5295984B1}" destId="{67C8BBD2-A606-440D-BE7F-2BCB4FEA1FAB}" srcOrd="14"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03A75C6-26C5-47F0-AD75-13E41F716EE2}" type="doc">
      <dgm:prSet loTypeId="urn:microsoft.com/office/officeart/2005/8/layout/hList7" loCatId="list" qsTypeId="urn:microsoft.com/office/officeart/2005/8/quickstyle/simple1" qsCatId="simple" csTypeId="urn:microsoft.com/office/officeart/2005/8/colors/accent1_2" csCatId="accent1" phldr="1"/>
      <dgm:spPr/>
      <dgm:t>
        <a:bodyPr/>
        <a:lstStyle/>
        <a:p>
          <a:endParaRPr lang="en-GB"/>
        </a:p>
      </dgm:t>
    </dgm:pt>
    <dgm:pt modelId="{356BF680-F6E3-4D84-BA3C-A555988F30EF}">
      <dgm:prSet custT="1"/>
      <dgm:spPr>
        <a:solidFill>
          <a:schemeClr val="accent1">
            <a:lumMod val="60000"/>
            <a:lumOff val="40000"/>
          </a:schemeClr>
        </a:solidFill>
      </dgm:spPr>
      <dgm:t>
        <a:bodyPr/>
        <a:lstStyle/>
        <a:p>
          <a:r>
            <a:rPr lang="vi-VN" sz="3600" dirty="0">
              <a:solidFill>
                <a:schemeClr val="tx1"/>
              </a:solidFill>
              <a:latin typeface="Times New Roman" panose="02020603050405020304" pitchFamily="18" charset="0"/>
              <a:cs typeface="Times New Roman" panose="02020603050405020304" pitchFamily="18" charset="0"/>
            </a:rPr>
            <a:t>Tội phạm ít nghiêm trọng</a:t>
          </a:r>
          <a:endParaRPr lang="en-GB" sz="3600" dirty="0">
            <a:solidFill>
              <a:schemeClr val="tx1"/>
            </a:solidFill>
            <a:latin typeface="Times New Roman" panose="02020603050405020304" pitchFamily="18" charset="0"/>
            <a:cs typeface="Times New Roman" panose="02020603050405020304" pitchFamily="18" charset="0"/>
          </a:endParaRPr>
        </a:p>
      </dgm:t>
    </dgm:pt>
    <dgm:pt modelId="{9F4A4E86-8556-4627-8DDE-941AD659CD42}" type="parTrans" cxnId="{5AD94FA9-19A2-432A-949A-A4040A3B5B25}">
      <dgm:prSet/>
      <dgm:spPr/>
      <dgm:t>
        <a:bodyPr/>
        <a:lstStyle/>
        <a:p>
          <a:endParaRPr lang="en-GB"/>
        </a:p>
      </dgm:t>
    </dgm:pt>
    <dgm:pt modelId="{FC2D6B0D-465E-4A07-8669-F79196955F50}" type="sibTrans" cxnId="{5AD94FA9-19A2-432A-949A-A4040A3B5B25}">
      <dgm:prSet/>
      <dgm:spPr/>
      <dgm:t>
        <a:bodyPr/>
        <a:lstStyle/>
        <a:p>
          <a:endParaRPr lang="en-GB"/>
        </a:p>
      </dgm:t>
    </dgm:pt>
    <dgm:pt modelId="{1B8DC700-F654-4A89-BA08-952515BCE5E1}">
      <dgm:prSet custT="1"/>
      <dgm:spPr>
        <a:solidFill>
          <a:schemeClr val="accent1">
            <a:lumMod val="60000"/>
            <a:lumOff val="40000"/>
          </a:schemeClr>
        </a:solidFill>
      </dgm:spPr>
      <dgm:t>
        <a:bodyPr/>
        <a:lstStyle/>
        <a:p>
          <a:r>
            <a:rPr lang="vi-VN" sz="3600" dirty="0">
              <a:solidFill>
                <a:schemeClr val="tx1"/>
              </a:solidFill>
              <a:latin typeface="Times New Roman" panose="02020603050405020304" pitchFamily="18" charset="0"/>
              <a:cs typeface="Times New Roman" panose="02020603050405020304" pitchFamily="18" charset="0"/>
            </a:rPr>
            <a:t>Tội phạm nghiêm trọng</a:t>
          </a:r>
          <a:endParaRPr lang="en-GB" sz="3600" dirty="0">
            <a:solidFill>
              <a:schemeClr val="tx1"/>
            </a:solidFill>
            <a:latin typeface="Times New Roman" panose="02020603050405020304" pitchFamily="18" charset="0"/>
            <a:cs typeface="Times New Roman" panose="02020603050405020304" pitchFamily="18" charset="0"/>
          </a:endParaRPr>
        </a:p>
      </dgm:t>
    </dgm:pt>
    <dgm:pt modelId="{E4550DA8-C70A-4D8B-931C-72AC8F8AB831}" type="parTrans" cxnId="{9633E732-116D-4AAF-8A70-BA71CE19D149}">
      <dgm:prSet/>
      <dgm:spPr/>
      <dgm:t>
        <a:bodyPr/>
        <a:lstStyle/>
        <a:p>
          <a:endParaRPr lang="en-GB"/>
        </a:p>
      </dgm:t>
    </dgm:pt>
    <dgm:pt modelId="{14374565-9A42-43A3-BE61-50425F1CF5E6}" type="sibTrans" cxnId="{9633E732-116D-4AAF-8A70-BA71CE19D149}">
      <dgm:prSet/>
      <dgm:spPr/>
      <dgm:t>
        <a:bodyPr/>
        <a:lstStyle/>
        <a:p>
          <a:endParaRPr lang="en-GB"/>
        </a:p>
      </dgm:t>
    </dgm:pt>
    <dgm:pt modelId="{84DC8C6C-AB51-4E78-9013-C477EE88E17B}">
      <dgm:prSet custT="1"/>
      <dgm:spPr>
        <a:solidFill>
          <a:schemeClr val="accent1">
            <a:lumMod val="60000"/>
            <a:lumOff val="40000"/>
          </a:schemeClr>
        </a:solidFill>
      </dgm:spPr>
      <dgm:t>
        <a:bodyPr/>
        <a:lstStyle/>
        <a:p>
          <a:r>
            <a:rPr lang="vi-VN" sz="3600" dirty="0">
              <a:solidFill>
                <a:schemeClr val="tx1"/>
              </a:solidFill>
              <a:latin typeface="Times New Roman" panose="02020603050405020304" pitchFamily="18" charset="0"/>
              <a:cs typeface="Times New Roman" panose="02020603050405020304" pitchFamily="18" charset="0"/>
            </a:rPr>
            <a:t>Tội phạm rất nghiêm trọng</a:t>
          </a:r>
          <a:endParaRPr lang="en-GB" sz="3600" dirty="0">
            <a:solidFill>
              <a:schemeClr val="tx1"/>
            </a:solidFill>
            <a:latin typeface="Times New Roman" panose="02020603050405020304" pitchFamily="18" charset="0"/>
            <a:cs typeface="Times New Roman" panose="02020603050405020304" pitchFamily="18" charset="0"/>
          </a:endParaRPr>
        </a:p>
      </dgm:t>
    </dgm:pt>
    <dgm:pt modelId="{1EA41A3F-DEBA-4FB9-A217-A190CE0BE100}" type="parTrans" cxnId="{AAC91D6C-82FB-4483-BD17-EC6222AF3649}">
      <dgm:prSet/>
      <dgm:spPr/>
      <dgm:t>
        <a:bodyPr/>
        <a:lstStyle/>
        <a:p>
          <a:endParaRPr lang="en-GB"/>
        </a:p>
      </dgm:t>
    </dgm:pt>
    <dgm:pt modelId="{CD161988-CFB5-49D9-B15B-A5EE508EE93C}" type="sibTrans" cxnId="{AAC91D6C-82FB-4483-BD17-EC6222AF3649}">
      <dgm:prSet/>
      <dgm:spPr/>
      <dgm:t>
        <a:bodyPr/>
        <a:lstStyle/>
        <a:p>
          <a:endParaRPr lang="en-GB"/>
        </a:p>
      </dgm:t>
    </dgm:pt>
    <dgm:pt modelId="{67C7D410-3AEB-47E5-A7FF-6E0F610C6457}">
      <dgm:prSet custT="1"/>
      <dgm:spPr>
        <a:solidFill>
          <a:schemeClr val="accent1">
            <a:lumMod val="60000"/>
            <a:lumOff val="40000"/>
          </a:schemeClr>
        </a:solidFill>
      </dgm:spPr>
      <dgm:t>
        <a:bodyPr/>
        <a:lstStyle/>
        <a:p>
          <a:r>
            <a:rPr lang="vi-VN" sz="3600" dirty="0">
              <a:solidFill>
                <a:schemeClr val="tx1"/>
              </a:solidFill>
              <a:latin typeface="Times New Roman" panose="02020603050405020304" pitchFamily="18" charset="0"/>
              <a:cs typeface="Times New Roman" panose="02020603050405020304" pitchFamily="18" charset="0"/>
            </a:rPr>
            <a:t>Tội phạm đặc biệt nghiêm trọng</a:t>
          </a:r>
          <a:endParaRPr lang="en-GB" sz="3600" dirty="0">
            <a:solidFill>
              <a:schemeClr val="tx1"/>
            </a:solidFill>
            <a:latin typeface="Times New Roman" panose="02020603050405020304" pitchFamily="18" charset="0"/>
            <a:cs typeface="Times New Roman" panose="02020603050405020304" pitchFamily="18" charset="0"/>
          </a:endParaRPr>
        </a:p>
      </dgm:t>
    </dgm:pt>
    <dgm:pt modelId="{4782823F-5228-4D3E-90F5-AA7A139FF383}" type="parTrans" cxnId="{2A984078-46FB-4220-8A06-A8378E940167}">
      <dgm:prSet/>
      <dgm:spPr/>
      <dgm:t>
        <a:bodyPr/>
        <a:lstStyle/>
        <a:p>
          <a:endParaRPr lang="en-GB"/>
        </a:p>
      </dgm:t>
    </dgm:pt>
    <dgm:pt modelId="{F54E79E5-A279-4A31-A808-FAF49A191BA3}" type="sibTrans" cxnId="{2A984078-46FB-4220-8A06-A8378E940167}">
      <dgm:prSet/>
      <dgm:spPr/>
      <dgm:t>
        <a:bodyPr/>
        <a:lstStyle/>
        <a:p>
          <a:endParaRPr lang="en-GB"/>
        </a:p>
      </dgm:t>
    </dgm:pt>
    <dgm:pt modelId="{96228255-926A-4754-8745-AEEC7C36485A}" type="pres">
      <dgm:prSet presAssocID="{003A75C6-26C5-47F0-AD75-13E41F716EE2}" presName="Name0" presStyleCnt="0">
        <dgm:presLayoutVars>
          <dgm:dir/>
          <dgm:resizeHandles val="exact"/>
        </dgm:presLayoutVars>
      </dgm:prSet>
      <dgm:spPr/>
    </dgm:pt>
    <dgm:pt modelId="{A59EAB4D-8937-4A9C-8E57-E4A2F1D9EA96}" type="pres">
      <dgm:prSet presAssocID="{003A75C6-26C5-47F0-AD75-13E41F716EE2}" presName="fgShape" presStyleLbl="fgShp" presStyleIdx="0" presStyleCnt="1"/>
      <dgm:spPr/>
    </dgm:pt>
    <dgm:pt modelId="{30C21E70-08D6-48C4-8435-93C3832928AE}" type="pres">
      <dgm:prSet presAssocID="{003A75C6-26C5-47F0-AD75-13E41F716EE2}" presName="linComp" presStyleCnt="0"/>
      <dgm:spPr/>
    </dgm:pt>
    <dgm:pt modelId="{78EB19A3-58B8-4FD3-AF7A-90553A3A1080}" type="pres">
      <dgm:prSet presAssocID="{356BF680-F6E3-4D84-BA3C-A555988F30EF}" presName="compNode" presStyleCnt="0"/>
      <dgm:spPr/>
    </dgm:pt>
    <dgm:pt modelId="{73A148F7-2F7F-4864-A4B1-DC10CF519FBD}" type="pres">
      <dgm:prSet presAssocID="{356BF680-F6E3-4D84-BA3C-A555988F30EF}" presName="bkgdShape" presStyleLbl="node1" presStyleIdx="0" presStyleCnt="4"/>
      <dgm:spPr/>
    </dgm:pt>
    <dgm:pt modelId="{143535C7-1CD3-4628-914F-F8FFF8FDDFBF}" type="pres">
      <dgm:prSet presAssocID="{356BF680-F6E3-4D84-BA3C-A555988F30EF}" presName="nodeTx" presStyleLbl="node1" presStyleIdx="0" presStyleCnt="4">
        <dgm:presLayoutVars>
          <dgm:bulletEnabled val="1"/>
        </dgm:presLayoutVars>
      </dgm:prSet>
      <dgm:spPr/>
    </dgm:pt>
    <dgm:pt modelId="{3C0FE2EB-B2A6-4DC0-968E-7FC6766F8742}" type="pres">
      <dgm:prSet presAssocID="{356BF680-F6E3-4D84-BA3C-A555988F30EF}" presName="invisiNode" presStyleLbl="node1" presStyleIdx="0" presStyleCnt="4"/>
      <dgm:spPr/>
    </dgm:pt>
    <dgm:pt modelId="{B205FEFE-AC47-4EA3-AC16-288E438679E1}" type="pres">
      <dgm:prSet presAssocID="{356BF680-F6E3-4D84-BA3C-A555988F30EF}" presName="imagNode" presStyleLbl="fgImgPlace1" presStyleIdx="0" presStyleCnt="4"/>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84C7C08-944D-41BC-8DBF-1C45042C4A28}" type="pres">
      <dgm:prSet presAssocID="{FC2D6B0D-465E-4A07-8669-F79196955F50}" presName="sibTrans" presStyleLbl="sibTrans2D1" presStyleIdx="0" presStyleCnt="0"/>
      <dgm:spPr/>
    </dgm:pt>
    <dgm:pt modelId="{B58F9BC0-DCE4-4A52-88D4-674731D5B09F}" type="pres">
      <dgm:prSet presAssocID="{1B8DC700-F654-4A89-BA08-952515BCE5E1}" presName="compNode" presStyleCnt="0"/>
      <dgm:spPr/>
    </dgm:pt>
    <dgm:pt modelId="{36F161AE-A5EF-4469-84CC-7CAB3EB3CE21}" type="pres">
      <dgm:prSet presAssocID="{1B8DC700-F654-4A89-BA08-952515BCE5E1}" presName="bkgdShape" presStyleLbl="node1" presStyleIdx="1" presStyleCnt="4"/>
      <dgm:spPr/>
    </dgm:pt>
    <dgm:pt modelId="{ED79FE6F-3C84-4EFF-B5AC-6337DF3B8B00}" type="pres">
      <dgm:prSet presAssocID="{1B8DC700-F654-4A89-BA08-952515BCE5E1}" presName="nodeTx" presStyleLbl="node1" presStyleIdx="1" presStyleCnt="4">
        <dgm:presLayoutVars>
          <dgm:bulletEnabled val="1"/>
        </dgm:presLayoutVars>
      </dgm:prSet>
      <dgm:spPr/>
    </dgm:pt>
    <dgm:pt modelId="{1F579AF8-6674-4E53-91BD-E79A392247BE}" type="pres">
      <dgm:prSet presAssocID="{1B8DC700-F654-4A89-BA08-952515BCE5E1}" presName="invisiNode" presStyleLbl="node1" presStyleIdx="1" presStyleCnt="4"/>
      <dgm:spPr/>
    </dgm:pt>
    <dgm:pt modelId="{3BD547CA-F46B-4C7C-8A79-2A6F5D80981F}" type="pres">
      <dgm:prSet presAssocID="{1B8DC700-F654-4A89-BA08-952515BCE5E1}" presName="imagNode" presStyleLbl="fgImgPlace1" presStyleIdx="1" presStyleCnt="4"/>
      <dgm:spPr>
        <a:blipFill>
          <a:blip xmlns:r="http://schemas.openxmlformats.org/officeDocument/2006/relationships" r:embed="rId2"/>
          <a:srcRect/>
          <a:stretch>
            <a:fillRect/>
          </a:stretch>
        </a:blipFill>
      </dgm:spPr>
    </dgm:pt>
    <dgm:pt modelId="{84FAEA74-CCF2-484D-AE83-7EA8CD9F2F2B}" type="pres">
      <dgm:prSet presAssocID="{14374565-9A42-43A3-BE61-50425F1CF5E6}" presName="sibTrans" presStyleLbl="sibTrans2D1" presStyleIdx="0" presStyleCnt="0"/>
      <dgm:spPr/>
    </dgm:pt>
    <dgm:pt modelId="{B7081F76-0274-41F3-9D53-D31BB459C176}" type="pres">
      <dgm:prSet presAssocID="{84DC8C6C-AB51-4E78-9013-C477EE88E17B}" presName="compNode" presStyleCnt="0"/>
      <dgm:spPr/>
    </dgm:pt>
    <dgm:pt modelId="{0A576AF8-8EF0-4893-83C2-AE9C20E67171}" type="pres">
      <dgm:prSet presAssocID="{84DC8C6C-AB51-4E78-9013-C477EE88E17B}" presName="bkgdShape" presStyleLbl="node1" presStyleIdx="2" presStyleCnt="4"/>
      <dgm:spPr/>
    </dgm:pt>
    <dgm:pt modelId="{47429219-F4B8-4491-A245-03DA50C35FE2}" type="pres">
      <dgm:prSet presAssocID="{84DC8C6C-AB51-4E78-9013-C477EE88E17B}" presName="nodeTx" presStyleLbl="node1" presStyleIdx="2" presStyleCnt="4">
        <dgm:presLayoutVars>
          <dgm:bulletEnabled val="1"/>
        </dgm:presLayoutVars>
      </dgm:prSet>
      <dgm:spPr/>
    </dgm:pt>
    <dgm:pt modelId="{8C620839-8CC5-4BB7-AA06-CE37C023CB48}" type="pres">
      <dgm:prSet presAssocID="{84DC8C6C-AB51-4E78-9013-C477EE88E17B}" presName="invisiNode" presStyleLbl="node1" presStyleIdx="2" presStyleCnt="4"/>
      <dgm:spPr/>
    </dgm:pt>
    <dgm:pt modelId="{A2AB8A94-BC36-428C-ABAE-7C15BA9287B0}" type="pres">
      <dgm:prSet presAssocID="{84DC8C6C-AB51-4E78-9013-C477EE88E17B}" presName="imagNode" presStyleLbl="fgImgPlace1" presStyleIdx="2" presStyleCnt="4"/>
      <dgm:spPr>
        <a:blipFill>
          <a:blip xmlns:r="http://schemas.openxmlformats.org/officeDocument/2006/relationships" r:embed="rId3">
            <a:extLst>
              <a:ext uri="{28A0092B-C50C-407E-A947-70E740481C1C}">
                <a14:useLocalDpi xmlns:a14="http://schemas.microsoft.com/office/drawing/2010/main" val="0"/>
              </a:ext>
            </a:extLst>
          </a:blip>
          <a:srcRect/>
          <a:stretch>
            <a:fillRect t="-15000" b="-15000"/>
          </a:stretch>
        </a:blipFill>
      </dgm:spPr>
    </dgm:pt>
    <dgm:pt modelId="{3C1F9CE1-B0FF-439F-A549-268A28DEE278}" type="pres">
      <dgm:prSet presAssocID="{CD161988-CFB5-49D9-B15B-A5EE508EE93C}" presName="sibTrans" presStyleLbl="sibTrans2D1" presStyleIdx="0" presStyleCnt="0"/>
      <dgm:spPr/>
    </dgm:pt>
    <dgm:pt modelId="{A06B778E-14E1-47F4-998F-609C938F7C5D}" type="pres">
      <dgm:prSet presAssocID="{67C7D410-3AEB-47E5-A7FF-6E0F610C6457}" presName="compNode" presStyleCnt="0"/>
      <dgm:spPr/>
    </dgm:pt>
    <dgm:pt modelId="{9BC249FD-A696-47E2-801C-618840BEB47C}" type="pres">
      <dgm:prSet presAssocID="{67C7D410-3AEB-47E5-A7FF-6E0F610C6457}" presName="bkgdShape" presStyleLbl="node1" presStyleIdx="3" presStyleCnt="4"/>
      <dgm:spPr/>
    </dgm:pt>
    <dgm:pt modelId="{3363C119-F602-45EC-BFA0-A11B3B667ABC}" type="pres">
      <dgm:prSet presAssocID="{67C7D410-3AEB-47E5-A7FF-6E0F610C6457}" presName="nodeTx" presStyleLbl="node1" presStyleIdx="3" presStyleCnt="4">
        <dgm:presLayoutVars>
          <dgm:bulletEnabled val="1"/>
        </dgm:presLayoutVars>
      </dgm:prSet>
      <dgm:spPr/>
    </dgm:pt>
    <dgm:pt modelId="{8331BD18-DF17-4174-9B2C-FFA61C70BD6B}" type="pres">
      <dgm:prSet presAssocID="{67C7D410-3AEB-47E5-A7FF-6E0F610C6457}" presName="invisiNode" presStyleLbl="node1" presStyleIdx="3" presStyleCnt="4"/>
      <dgm:spPr/>
    </dgm:pt>
    <dgm:pt modelId="{117EB310-40B9-4D79-8188-DDF2E131A0EC}" type="pres">
      <dgm:prSet presAssocID="{67C7D410-3AEB-47E5-A7FF-6E0F610C6457}" presName="imagNode" presStyleLbl="fgImgPlace1" presStyleIdx="3" presStyleCnt="4"/>
      <dgm:spPr>
        <a:blipFill>
          <a:blip xmlns:r="http://schemas.openxmlformats.org/officeDocument/2006/relationships" r:embed="rId4">
            <a:extLst>
              <a:ext uri="{28A0092B-C50C-407E-A947-70E740481C1C}">
                <a14:useLocalDpi xmlns:a14="http://schemas.microsoft.com/office/drawing/2010/main" val="0"/>
              </a:ext>
            </a:extLst>
          </a:blip>
          <a:srcRect/>
          <a:stretch>
            <a:fillRect/>
          </a:stretch>
        </a:blipFill>
      </dgm:spPr>
    </dgm:pt>
  </dgm:ptLst>
  <dgm:cxnLst>
    <dgm:cxn modelId="{9633E732-116D-4AAF-8A70-BA71CE19D149}" srcId="{003A75C6-26C5-47F0-AD75-13E41F716EE2}" destId="{1B8DC700-F654-4A89-BA08-952515BCE5E1}" srcOrd="1" destOrd="0" parTransId="{E4550DA8-C70A-4D8B-931C-72AC8F8AB831}" sibTransId="{14374565-9A42-43A3-BE61-50425F1CF5E6}"/>
    <dgm:cxn modelId="{91645934-B59D-46F7-99EE-DC082AD5F1E0}" type="presOf" srcId="{FC2D6B0D-465E-4A07-8669-F79196955F50}" destId="{F84C7C08-944D-41BC-8DBF-1C45042C4A28}" srcOrd="0" destOrd="0" presId="urn:microsoft.com/office/officeart/2005/8/layout/hList7"/>
    <dgm:cxn modelId="{E42B283D-CA24-4B55-96DE-83BD9AACB27A}" type="presOf" srcId="{84DC8C6C-AB51-4E78-9013-C477EE88E17B}" destId="{0A576AF8-8EF0-4893-83C2-AE9C20E67171}" srcOrd="0" destOrd="0" presId="urn:microsoft.com/office/officeart/2005/8/layout/hList7"/>
    <dgm:cxn modelId="{D2BF753F-1DB6-46DB-8842-D37C5C65BFB7}" type="presOf" srcId="{CD161988-CFB5-49D9-B15B-A5EE508EE93C}" destId="{3C1F9CE1-B0FF-439F-A549-268A28DEE278}" srcOrd="0" destOrd="0" presId="urn:microsoft.com/office/officeart/2005/8/layout/hList7"/>
    <dgm:cxn modelId="{33031D40-0866-4C63-B746-B41D549E21F8}" type="presOf" srcId="{1B8DC700-F654-4A89-BA08-952515BCE5E1}" destId="{ED79FE6F-3C84-4EFF-B5AC-6337DF3B8B00}" srcOrd="1" destOrd="0" presId="urn:microsoft.com/office/officeart/2005/8/layout/hList7"/>
    <dgm:cxn modelId="{2E277644-5D57-400B-B4EC-1791A2610C10}" type="presOf" srcId="{003A75C6-26C5-47F0-AD75-13E41F716EE2}" destId="{96228255-926A-4754-8745-AEEC7C36485A}" srcOrd="0" destOrd="0" presId="urn:microsoft.com/office/officeart/2005/8/layout/hList7"/>
    <dgm:cxn modelId="{36DB5969-D091-46DD-9B89-7B5CCC73996A}" type="presOf" srcId="{1B8DC700-F654-4A89-BA08-952515BCE5E1}" destId="{36F161AE-A5EF-4469-84CC-7CAB3EB3CE21}" srcOrd="0" destOrd="0" presId="urn:microsoft.com/office/officeart/2005/8/layout/hList7"/>
    <dgm:cxn modelId="{AAC91D6C-82FB-4483-BD17-EC6222AF3649}" srcId="{003A75C6-26C5-47F0-AD75-13E41F716EE2}" destId="{84DC8C6C-AB51-4E78-9013-C477EE88E17B}" srcOrd="2" destOrd="0" parTransId="{1EA41A3F-DEBA-4FB9-A217-A190CE0BE100}" sibTransId="{CD161988-CFB5-49D9-B15B-A5EE508EE93C}"/>
    <dgm:cxn modelId="{2A984078-46FB-4220-8A06-A8378E940167}" srcId="{003A75C6-26C5-47F0-AD75-13E41F716EE2}" destId="{67C7D410-3AEB-47E5-A7FF-6E0F610C6457}" srcOrd="3" destOrd="0" parTransId="{4782823F-5228-4D3E-90F5-AA7A139FF383}" sibTransId="{F54E79E5-A279-4A31-A808-FAF49A191BA3}"/>
    <dgm:cxn modelId="{0F08A95A-6390-4A2E-B12F-D4C178462FB3}" type="presOf" srcId="{356BF680-F6E3-4D84-BA3C-A555988F30EF}" destId="{143535C7-1CD3-4628-914F-F8FFF8FDDFBF}" srcOrd="1" destOrd="0" presId="urn:microsoft.com/office/officeart/2005/8/layout/hList7"/>
    <dgm:cxn modelId="{FB63887D-5284-4F2D-934D-9F6FDD2573CA}" type="presOf" srcId="{84DC8C6C-AB51-4E78-9013-C477EE88E17B}" destId="{47429219-F4B8-4491-A245-03DA50C35FE2}" srcOrd="1" destOrd="0" presId="urn:microsoft.com/office/officeart/2005/8/layout/hList7"/>
    <dgm:cxn modelId="{C7D41D82-F562-45D9-8CD9-FA51C04202CB}" type="presOf" srcId="{67C7D410-3AEB-47E5-A7FF-6E0F610C6457}" destId="{9BC249FD-A696-47E2-801C-618840BEB47C}" srcOrd="0" destOrd="0" presId="urn:microsoft.com/office/officeart/2005/8/layout/hList7"/>
    <dgm:cxn modelId="{5AD94FA9-19A2-432A-949A-A4040A3B5B25}" srcId="{003A75C6-26C5-47F0-AD75-13E41F716EE2}" destId="{356BF680-F6E3-4D84-BA3C-A555988F30EF}" srcOrd="0" destOrd="0" parTransId="{9F4A4E86-8556-4627-8DDE-941AD659CD42}" sibTransId="{FC2D6B0D-465E-4A07-8669-F79196955F50}"/>
    <dgm:cxn modelId="{8BC903B6-1E99-4383-980E-DF3D740AE227}" type="presOf" srcId="{67C7D410-3AEB-47E5-A7FF-6E0F610C6457}" destId="{3363C119-F602-45EC-BFA0-A11B3B667ABC}" srcOrd="1" destOrd="0" presId="urn:microsoft.com/office/officeart/2005/8/layout/hList7"/>
    <dgm:cxn modelId="{1481A9E0-DFA9-4E19-A8FD-C7E0475CDD65}" type="presOf" srcId="{14374565-9A42-43A3-BE61-50425F1CF5E6}" destId="{84FAEA74-CCF2-484D-AE83-7EA8CD9F2F2B}" srcOrd="0" destOrd="0" presId="urn:microsoft.com/office/officeart/2005/8/layout/hList7"/>
    <dgm:cxn modelId="{EF8F96FB-DD30-4FE0-B7F0-60E9A695701A}" type="presOf" srcId="{356BF680-F6E3-4D84-BA3C-A555988F30EF}" destId="{73A148F7-2F7F-4864-A4B1-DC10CF519FBD}" srcOrd="0" destOrd="0" presId="urn:microsoft.com/office/officeart/2005/8/layout/hList7"/>
    <dgm:cxn modelId="{88140BCC-37C9-4D49-AEBB-CEAC24A6D8D9}" type="presParOf" srcId="{96228255-926A-4754-8745-AEEC7C36485A}" destId="{A59EAB4D-8937-4A9C-8E57-E4A2F1D9EA96}" srcOrd="0" destOrd="0" presId="urn:microsoft.com/office/officeart/2005/8/layout/hList7"/>
    <dgm:cxn modelId="{2D128539-DF4D-4B00-BA49-94A3A151E868}" type="presParOf" srcId="{96228255-926A-4754-8745-AEEC7C36485A}" destId="{30C21E70-08D6-48C4-8435-93C3832928AE}" srcOrd="1" destOrd="0" presId="urn:microsoft.com/office/officeart/2005/8/layout/hList7"/>
    <dgm:cxn modelId="{C9F2EA0B-A145-4C9C-BDD0-F94231BB3CC6}" type="presParOf" srcId="{30C21E70-08D6-48C4-8435-93C3832928AE}" destId="{78EB19A3-58B8-4FD3-AF7A-90553A3A1080}" srcOrd="0" destOrd="0" presId="urn:microsoft.com/office/officeart/2005/8/layout/hList7"/>
    <dgm:cxn modelId="{6D73DA98-2C5B-4BE2-8750-41EBFCC49884}" type="presParOf" srcId="{78EB19A3-58B8-4FD3-AF7A-90553A3A1080}" destId="{73A148F7-2F7F-4864-A4B1-DC10CF519FBD}" srcOrd="0" destOrd="0" presId="urn:microsoft.com/office/officeart/2005/8/layout/hList7"/>
    <dgm:cxn modelId="{45B327CA-8DDE-4F6D-9697-94B5A5333280}" type="presParOf" srcId="{78EB19A3-58B8-4FD3-AF7A-90553A3A1080}" destId="{143535C7-1CD3-4628-914F-F8FFF8FDDFBF}" srcOrd="1" destOrd="0" presId="urn:microsoft.com/office/officeart/2005/8/layout/hList7"/>
    <dgm:cxn modelId="{4C478C23-0BB8-40B5-B6F1-6C49933FE8F4}" type="presParOf" srcId="{78EB19A3-58B8-4FD3-AF7A-90553A3A1080}" destId="{3C0FE2EB-B2A6-4DC0-968E-7FC6766F8742}" srcOrd="2" destOrd="0" presId="urn:microsoft.com/office/officeart/2005/8/layout/hList7"/>
    <dgm:cxn modelId="{BDA9C105-0118-4CDE-8FA9-60926A35E363}" type="presParOf" srcId="{78EB19A3-58B8-4FD3-AF7A-90553A3A1080}" destId="{B205FEFE-AC47-4EA3-AC16-288E438679E1}" srcOrd="3" destOrd="0" presId="urn:microsoft.com/office/officeart/2005/8/layout/hList7"/>
    <dgm:cxn modelId="{69836C88-8142-458C-9768-6F0C1CC40DEA}" type="presParOf" srcId="{30C21E70-08D6-48C4-8435-93C3832928AE}" destId="{F84C7C08-944D-41BC-8DBF-1C45042C4A28}" srcOrd="1" destOrd="0" presId="urn:microsoft.com/office/officeart/2005/8/layout/hList7"/>
    <dgm:cxn modelId="{4A9E3D70-CAB1-4B37-BA82-42703BBD14D7}" type="presParOf" srcId="{30C21E70-08D6-48C4-8435-93C3832928AE}" destId="{B58F9BC0-DCE4-4A52-88D4-674731D5B09F}" srcOrd="2" destOrd="0" presId="urn:microsoft.com/office/officeart/2005/8/layout/hList7"/>
    <dgm:cxn modelId="{1B5AC191-AE61-409F-ACEF-18D231E8F7C4}" type="presParOf" srcId="{B58F9BC0-DCE4-4A52-88D4-674731D5B09F}" destId="{36F161AE-A5EF-4469-84CC-7CAB3EB3CE21}" srcOrd="0" destOrd="0" presId="urn:microsoft.com/office/officeart/2005/8/layout/hList7"/>
    <dgm:cxn modelId="{B62BACEB-BEED-4441-B094-558F8FEBA8CC}" type="presParOf" srcId="{B58F9BC0-DCE4-4A52-88D4-674731D5B09F}" destId="{ED79FE6F-3C84-4EFF-B5AC-6337DF3B8B00}" srcOrd="1" destOrd="0" presId="urn:microsoft.com/office/officeart/2005/8/layout/hList7"/>
    <dgm:cxn modelId="{73C7104D-C171-4A35-9E51-FCC4BF0A873A}" type="presParOf" srcId="{B58F9BC0-DCE4-4A52-88D4-674731D5B09F}" destId="{1F579AF8-6674-4E53-91BD-E79A392247BE}" srcOrd="2" destOrd="0" presId="urn:microsoft.com/office/officeart/2005/8/layout/hList7"/>
    <dgm:cxn modelId="{0AC87575-D5DB-492B-A858-CD518B30CD19}" type="presParOf" srcId="{B58F9BC0-DCE4-4A52-88D4-674731D5B09F}" destId="{3BD547CA-F46B-4C7C-8A79-2A6F5D80981F}" srcOrd="3" destOrd="0" presId="urn:microsoft.com/office/officeart/2005/8/layout/hList7"/>
    <dgm:cxn modelId="{36093DC6-293F-4AF7-9CFB-277C03F49E43}" type="presParOf" srcId="{30C21E70-08D6-48C4-8435-93C3832928AE}" destId="{84FAEA74-CCF2-484D-AE83-7EA8CD9F2F2B}" srcOrd="3" destOrd="0" presId="urn:microsoft.com/office/officeart/2005/8/layout/hList7"/>
    <dgm:cxn modelId="{734FB32F-CEFB-4077-8F8F-4BC48AC5F108}" type="presParOf" srcId="{30C21E70-08D6-48C4-8435-93C3832928AE}" destId="{B7081F76-0274-41F3-9D53-D31BB459C176}" srcOrd="4" destOrd="0" presId="urn:microsoft.com/office/officeart/2005/8/layout/hList7"/>
    <dgm:cxn modelId="{A69DF5D5-F247-4025-9180-D524BEB6A797}" type="presParOf" srcId="{B7081F76-0274-41F3-9D53-D31BB459C176}" destId="{0A576AF8-8EF0-4893-83C2-AE9C20E67171}" srcOrd="0" destOrd="0" presId="urn:microsoft.com/office/officeart/2005/8/layout/hList7"/>
    <dgm:cxn modelId="{5EA6CDB6-0DA8-46B0-91B5-6C0BC1B6191F}" type="presParOf" srcId="{B7081F76-0274-41F3-9D53-D31BB459C176}" destId="{47429219-F4B8-4491-A245-03DA50C35FE2}" srcOrd="1" destOrd="0" presId="urn:microsoft.com/office/officeart/2005/8/layout/hList7"/>
    <dgm:cxn modelId="{C94C50E1-1DEC-43B3-A878-4499F1300C96}" type="presParOf" srcId="{B7081F76-0274-41F3-9D53-D31BB459C176}" destId="{8C620839-8CC5-4BB7-AA06-CE37C023CB48}" srcOrd="2" destOrd="0" presId="urn:microsoft.com/office/officeart/2005/8/layout/hList7"/>
    <dgm:cxn modelId="{827C0ACE-35C9-4D9A-A3AB-83990F6475E6}" type="presParOf" srcId="{B7081F76-0274-41F3-9D53-D31BB459C176}" destId="{A2AB8A94-BC36-428C-ABAE-7C15BA9287B0}" srcOrd="3" destOrd="0" presId="urn:microsoft.com/office/officeart/2005/8/layout/hList7"/>
    <dgm:cxn modelId="{C083875F-E547-423F-A3AC-0853DDE6E991}" type="presParOf" srcId="{30C21E70-08D6-48C4-8435-93C3832928AE}" destId="{3C1F9CE1-B0FF-439F-A549-268A28DEE278}" srcOrd="5" destOrd="0" presId="urn:microsoft.com/office/officeart/2005/8/layout/hList7"/>
    <dgm:cxn modelId="{EA69DF45-2076-4AD6-8E93-2AF259A2F7C6}" type="presParOf" srcId="{30C21E70-08D6-48C4-8435-93C3832928AE}" destId="{A06B778E-14E1-47F4-998F-609C938F7C5D}" srcOrd="6" destOrd="0" presId="urn:microsoft.com/office/officeart/2005/8/layout/hList7"/>
    <dgm:cxn modelId="{FB56EBCA-542C-4B96-AEED-3E20F52E61C0}" type="presParOf" srcId="{A06B778E-14E1-47F4-998F-609C938F7C5D}" destId="{9BC249FD-A696-47E2-801C-618840BEB47C}" srcOrd="0" destOrd="0" presId="urn:microsoft.com/office/officeart/2005/8/layout/hList7"/>
    <dgm:cxn modelId="{A65E1795-0211-4495-9598-64310F06FC25}" type="presParOf" srcId="{A06B778E-14E1-47F4-998F-609C938F7C5D}" destId="{3363C119-F602-45EC-BFA0-A11B3B667ABC}" srcOrd="1" destOrd="0" presId="urn:microsoft.com/office/officeart/2005/8/layout/hList7"/>
    <dgm:cxn modelId="{6E1AC23C-D65A-4B5C-BC7E-272DCFF12375}" type="presParOf" srcId="{A06B778E-14E1-47F4-998F-609C938F7C5D}" destId="{8331BD18-DF17-4174-9B2C-FFA61C70BD6B}" srcOrd="2" destOrd="0" presId="urn:microsoft.com/office/officeart/2005/8/layout/hList7"/>
    <dgm:cxn modelId="{EDC4F32A-CEDD-4EB8-BAC7-30807371093F}" type="presParOf" srcId="{A06B778E-14E1-47F4-998F-609C938F7C5D}" destId="{117EB310-40B9-4D79-8188-DDF2E131A0EC}" srcOrd="3" destOrd="0" presId="urn:microsoft.com/office/officeart/2005/8/layout/hList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F1CB6D2-0A2E-4CAA-91AB-27549264DFE2}"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GB"/>
        </a:p>
      </dgm:t>
    </dgm:pt>
    <dgm:pt modelId="{3E6EED2C-016D-4EAB-A781-6155FD2CBCAA}">
      <dgm:prSet custT="1"/>
      <dgm:spPr>
        <a:solidFill>
          <a:schemeClr val="accent1">
            <a:lumMod val="40000"/>
            <a:lumOff val="60000"/>
          </a:schemeClr>
        </a:solidFill>
      </dgm:spPr>
      <dgm:t>
        <a:bodyPr/>
        <a:lstStyle/>
        <a:p>
          <a:pPr algn="just">
            <a:lnSpc>
              <a:spcPct val="150000"/>
            </a:lnSpc>
          </a:pPr>
          <a:r>
            <a:rPr lang="vi-VN" sz="3600" dirty="0">
              <a:solidFill>
                <a:schemeClr val="tx1"/>
              </a:solidFill>
              <a:latin typeface="Times New Roman" panose="02020603050405020304" pitchFamily="18" charset="0"/>
              <a:cs typeface="Times New Roman" panose="02020603050405020304" pitchFamily="18" charset="0"/>
            </a:rPr>
            <a:t>là tội phạm có tính chất và mức độ nguy hiểm cho xã hội không lớn mà </a:t>
          </a:r>
          <a:r>
            <a:rPr lang="vi-VN" sz="3600" u="none" dirty="0">
              <a:solidFill>
                <a:schemeClr val="tx1"/>
              </a:solidFill>
              <a:highlight>
                <a:srgbClr val="FFFF00"/>
              </a:highlight>
              <a:latin typeface="Times New Roman" panose="02020603050405020304" pitchFamily="18" charset="0"/>
              <a:cs typeface="Times New Roman" panose="02020603050405020304" pitchFamily="18" charset="0"/>
            </a:rPr>
            <a:t>mức cao nhất của khung hình phạt </a:t>
          </a:r>
          <a:r>
            <a:rPr lang="vi-VN" sz="3600" dirty="0">
              <a:solidFill>
                <a:schemeClr val="tx1"/>
              </a:solidFill>
              <a:latin typeface="Times New Roman" panose="02020603050405020304" pitchFamily="18" charset="0"/>
              <a:cs typeface="Times New Roman" panose="02020603050405020304" pitchFamily="18" charset="0"/>
            </a:rPr>
            <a:t>do Bộ luật này quy định đối với tội ấy là </a:t>
          </a:r>
          <a:r>
            <a:rPr lang="vi-VN" sz="3600" b="1" dirty="0">
              <a:solidFill>
                <a:schemeClr val="tx1"/>
              </a:solidFill>
              <a:latin typeface="Times New Roman" panose="02020603050405020304" pitchFamily="18" charset="0"/>
              <a:cs typeface="Times New Roman" panose="02020603050405020304" pitchFamily="18" charset="0"/>
            </a:rPr>
            <a:t>phạt tiền</a:t>
          </a:r>
          <a:r>
            <a:rPr lang="vi-VN" sz="3600" dirty="0">
              <a:solidFill>
                <a:schemeClr val="tx1"/>
              </a:solidFill>
              <a:latin typeface="Times New Roman" panose="02020603050405020304" pitchFamily="18" charset="0"/>
              <a:cs typeface="Times New Roman" panose="02020603050405020304" pitchFamily="18" charset="0"/>
            </a:rPr>
            <a:t>, phạt </a:t>
          </a:r>
          <a:r>
            <a:rPr lang="vi-VN" sz="3600" b="1" dirty="0">
              <a:solidFill>
                <a:schemeClr val="tx1"/>
              </a:solidFill>
              <a:latin typeface="Times New Roman" panose="02020603050405020304" pitchFamily="18" charset="0"/>
              <a:cs typeface="Times New Roman" panose="02020603050405020304" pitchFamily="18" charset="0"/>
            </a:rPr>
            <a:t>cải tạo không giam giữ</a:t>
          </a:r>
          <a:r>
            <a:rPr lang="vi-VN" sz="3600" dirty="0">
              <a:solidFill>
                <a:schemeClr val="tx1"/>
              </a:solidFill>
              <a:latin typeface="Times New Roman" panose="02020603050405020304" pitchFamily="18" charset="0"/>
              <a:cs typeface="Times New Roman" panose="02020603050405020304" pitchFamily="18" charset="0"/>
            </a:rPr>
            <a:t> hoặc phạt </a:t>
          </a:r>
          <a:r>
            <a:rPr lang="vi-VN" sz="3600" b="1" dirty="0">
              <a:solidFill>
                <a:schemeClr val="tx1"/>
              </a:solidFill>
              <a:latin typeface="Times New Roman" panose="02020603050405020304" pitchFamily="18" charset="0"/>
              <a:cs typeface="Times New Roman" panose="02020603050405020304" pitchFamily="18" charset="0"/>
            </a:rPr>
            <a:t>tù</a:t>
          </a:r>
          <a:r>
            <a:rPr lang="vi-VN" sz="3600" dirty="0">
              <a:solidFill>
                <a:schemeClr val="tx1"/>
              </a:solidFill>
              <a:latin typeface="Times New Roman" panose="02020603050405020304" pitchFamily="18" charset="0"/>
              <a:cs typeface="Times New Roman" panose="02020603050405020304" pitchFamily="18" charset="0"/>
            </a:rPr>
            <a:t> </a:t>
          </a:r>
          <a:r>
            <a:rPr lang="vi-VN" sz="3600" b="1" dirty="0">
              <a:solidFill>
                <a:schemeClr val="tx1"/>
              </a:solidFill>
              <a:latin typeface="Times New Roman" panose="02020603050405020304" pitchFamily="18" charset="0"/>
              <a:cs typeface="Times New Roman" panose="02020603050405020304" pitchFamily="18" charset="0"/>
            </a:rPr>
            <a:t>đến 03 năm</a:t>
          </a:r>
          <a:r>
            <a:rPr lang="vi-VN" sz="3600" dirty="0">
              <a:solidFill>
                <a:schemeClr val="tx1"/>
              </a:solidFill>
              <a:latin typeface="Times New Roman" panose="02020603050405020304" pitchFamily="18" charset="0"/>
              <a:cs typeface="Times New Roman" panose="02020603050405020304" pitchFamily="18" charset="0"/>
            </a:rPr>
            <a:t>;</a:t>
          </a:r>
          <a:endParaRPr lang="en-GB" sz="3600" dirty="0">
            <a:solidFill>
              <a:schemeClr val="tx1"/>
            </a:solidFill>
            <a:latin typeface="Times New Roman" panose="02020603050405020304" pitchFamily="18" charset="0"/>
            <a:cs typeface="Times New Roman" panose="02020603050405020304" pitchFamily="18" charset="0"/>
          </a:endParaRPr>
        </a:p>
      </dgm:t>
    </dgm:pt>
    <dgm:pt modelId="{214184D5-AAD2-407C-95C9-A0722AED71C0}" type="parTrans" cxnId="{8BBB5C5E-20F0-494B-8BB6-D9758F708991}">
      <dgm:prSet/>
      <dgm:spPr/>
      <dgm:t>
        <a:bodyPr/>
        <a:lstStyle/>
        <a:p>
          <a:endParaRPr lang="en-GB"/>
        </a:p>
      </dgm:t>
    </dgm:pt>
    <dgm:pt modelId="{773E1F4F-11AA-446C-AAA4-BD2D5E3B3247}" type="sibTrans" cxnId="{8BBB5C5E-20F0-494B-8BB6-D9758F708991}">
      <dgm:prSet/>
      <dgm:spPr/>
      <dgm:t>
        <a:bodyPr/>
        <a:lstStyle/>
        <a:p>
          <a:endParaRPr lang="en-GB"/>
        </a:p>
      </dgm:t>
    </dgm:pt>
    <dgm:pt modelId="{7603B0FC-7E3A-44DA-B7C1-891672F93C38}" type="pres">
      <dgm:prSet presAssocID="{EF1CB6D2-0A2E-4CAA-91AB-27549264DFE2}" presName="CompostProcess" presStyleCnt="0">
        <dgm:presLayoutVars>
          <dgm:dir/>
          <dgm:resizeHandles val="exact"/>
        </dgm:presLayoutVars>
      </dgm:prSet>
      <dgm:spPr/>
    </dgm:pt>
    <dgm:pt modelId="{EBB66F20-E01B-477D-9AE2-094757645611}" type="pres">
      <dgm:prSet presAssocID="{EF1CB6D2-0A2E-4CAA-91AB-27549264DFE2}" presName="arrow" presStyleLbl="bgShp" presStyleIdx="0" presStyleCnt="1"/>
      <dgm:spPr/>
    </dgm:pt>
    <dgm:pt modelId="{3288CF39-61FE-47B1-BA98-DE79CAAA8D47}" type="pres">
      <dgm:prSet presAssocID="{EF1CB6D2-0A2E-4CAA-91AB-27549264DFE2}" presName="linearProcess" presStyleCnt="0"/>
      <dgm:spPr/>
    </dgm:pt>
    <dgm:pt modelId="{AAF8EBB9-1E97-40C4-B4B5-162B30DA2FDE}" type="pres">
      <dgm:prSet presAssocID="{3E6EED2C-016D-4EAB-A781-6155FD2CBCAA}" presName="textNode" presStyleLbl="node1" presStyleIdx="0" presStyleCnt="1" custScaleY="177473">
        <dgm:presLayoutVars>
          <dgm:bulletEnabled val="1"/>
        </dgm:presLayoutVars>
      </dgm:prSet>
      <dgm:spPr/>
    </dgm:pt>
  </dgm:ptLst>
  <dgm:cxnLst>
    <dgm:cxn modelId="{8BBB5C5E-20F0-494B-8BB6-D9758F708991}" srcId="{EF1CB6D2-0A2E-4CAA-91AB-27549264DFE2}" destId="{3E6EED2C-016D-4EAB-A781-6155FD2CBCAA}" srcOrd="0" destOrd="0" parTransId="{214184D5-AAD2-407C-95C9-A0722AED71C0}" sibTransId="{773E1F4F-11AA-446C-AAA4-BD2D5E3B3247}"/>
    <dgm:cxn modelId="{548B8EB1-046D-45EA-A176-7BD99C5B3AA0}" type="presOf" srcId="{EF1CB6D2-0A2E-4CAA-91AB-27549264DFE2}" destId="{7603B0FC-7E3A-44DA-B7C1-891672F93C38}" srcOrd="0" destOrd="0" presId="urn:microsoft.com/office/officeart/2005/8/layout/hProcess9"/>
    <dgm:cxn modelId="{D96DEAEB-D7D6-4E6D-BCFD-A959BDC42496}" type="presOf" srcId="{3E6EED2C-016D-4EAB-A781-6155FD2CBCAA}" destId="{AAF8EBB9-1E97-40C4-B4B5-162B30DA2FDE}" srcOrd="0" destOrd="0" presId="urn:microsoft.com/office/officeart/2005/8/layout/hProcess9"/>
    <dgm:cxn modelId="{31335B8B-9AB4-480B-AB45-286B417908FE}" type="presParOf" srcId="{7603B0FC-7E3A-44DA-B7C1-891672F93C38}" destId="{EBB66F20-E01B-477D-9AE2-094757645611}" srcOrd="0" destOrd="0" presId="urn:microsoft.com/office/officeart/2005/8/layout/hProcess9"/>
    <dgm:cxn modelId="{D32C16F8-DC30-4309-A9D1-BD54B497A9AD}" type="presParOf" srcId="{7603B0FC-7E3A-44DA-B7C1-891672F93C38}" destId="{3288CF39-61FE-47B1-BA98-DE79CAAA8D47}" srcOrd="1" destOrd="0" presId="urn:microsoft.com/office/officeart/2005/8/layout/hProcess9"/>
    <dgm:cxn modelId="{6FC78FFF-A585-4EB9-B989-61BDE7D04BCA}" type="presParOf" srcId="{3288CF39-61FE-47B1-BA98-DE79CAAA8D47}" destId="{AAF8EBB9-1E97-40C4-B4B5-162B30DA2FDE}" srcOrd="0"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A027E13-CD8C-450E-B540-627D24EA705E}" type="doc">
      <dgm:prSet loTypeId="urn:microsoft.com/office/officeart/2005/8/layout/hProcess9" loCatId="process" qsTypeId="urn:microsoft.com/office/officeart/2005/8/quickstyle/simple1" qsCatId="simple" csTypeId="urn:microsoft.com/office/officeart/2005/8/colors/colorful1" csCatId="colorful" phldr="1"/>
      <dgm:spPr/>
      <dgm:t>
        <a:bodyPr/>
        <a:lstStyle/>
        <a:p>
          <a:endParaRPr lang="en-GB"/>
        </a:p>
      </dgm:t>
    </dgm:pt>
    <dgm:pt modelId="{8786C873-0CE0-4DF9-B043-BB5B0B5024AB}">
      <dgm:prSet custT="1"/>
      <dgm:spPr>
        <a:solidFill>
          <a:schemeClr val="accent1">
            <a:lumMod val="40000"/>
            <a:lumOff val="60000"/>
          </a:schemeClr>
        </a:solidFill>
      </dgm:spPr>
      <dgm:t>
        <a:bodyPr/>
        <a:lstStyle/>
        <a:p>
          <a:pPr algn="just">
            <a:lnSpc>
              <a:spcPct val="150000"/>
            </a:lnSpc>
          </a:pPr>
          <a:r>
            <a:rPr lang="vi-VN" sz="3600" dirty="0">
              <a:solidFill>
                <a:schemeClr val="tx1"/>
              </a:solidFill>
              <a:latin typeface="Times New Roman" panose="02020603050405020304" pitchFamily="18" charset="0"/>
              <a:cs typeface="Times New Roman" panose="02020603050405020304" pitchFamily="18" charset="0"/>
            </a:rPr>
            <a:t>là tội phạm có tính chất và mức độ nguy hiểm cho xã hội lớn mà mức cao nhất của khung hình phạt do Bộ luật này quy định đối với tội ấy là từ trên 03 năm tù đến 07 năm tù;</a:t>
          </a:r>
          <a:endParaRPr lang="en-GB" sz="3600" dirty="0">
            <a:solidFill>
              <a:schemeClr val="tx1"/>
            </a:solidFill>
            <a:latin typeface="Times New Roman" panose="02020603050405020304" pitchFamily="18" charset="0"/>
            <a:cs typeface="Times New Roman" panose="02020603050405020304" pitchFamily="18" charset="0"/>
          </a:endParaRPr>
        </a:p>
      </dgm:t>
    </dgm:pt>
    <dgm:pt modelId="{0E701D28-7DB9-412F-ADDC-026086F19B9B}" type="parTrans" cxnId="{26B1B592-4E87-4215-B342-488D8BA7438D}">
      <dgm:prSet/>
      <dgm:spPr/>
      <dgm:t>
        <a:bodyPr/>
        <a:lstStyle/>
        <a:p>
          <a:endParaRPr lang="en-GB"/>
        </a:p>
      </dgm:t>
    </dgm:pt>
    <dgm:pt modelId="{FB758CBD-E29E-420D-BAE7-90B9FD3F7A2E}" type="sibTrans" cxnId="{26B1B592-4E87-4215-B342-488D8BA7438D}">
      <dgm:prSet/>
      <dgm:spPr/>
      <dgm:t>
        <a:bodyPr/>
        <a:lstStyle/>
        <a:p>
          <a:endParaRPr lang="en-GB"/>
        </a:p>
      </dgm:t>
    </dgm:pt>
    <dgm:pt modelId="{07916B6C-C261-4229-80B9-DFE80F175436}" type="pres">
      <dgm:prSet presAssocID="{9A027E13-CD8C-450E-B540-627D24EA705E}" presName="CompostProcess" presStyleCnt="0">
        <dgm:presLayoutVars>
          <dgm:dir/>
          <dgm:resizeHandles val="exact"/>
        </dgm:presLayoutVars>
      </dgm:prSet>
      <dgm:spPr/>
    </dgm:pt>
    <dgm:pt modelId="{CFA19C2C-0524-4AD1-A1BD-B301C374CE31}" type="pres">
      <dgm:prSet presAssocID="{9A027E13-CD8C-450E-B540-627D24EA705E}" presName="arrow" presStyleLbl="bgShp" presStyleIdx="0" presStyleCnt="1"/>
      <dgm:spPr>
        <a:solidFill>
          <a:schemeClr val="accent1">
            <a:lumMod val="20000"/>
            <a:lumOff val="80000"/>
          </a:schemeClr>
        </a:solidFill>
      </dgm:spPr>
    </dgm:pt>
    <dgm:pt modelId="{0F3541C3-BD90-45FC-A36F-7F6184E2870A}" type="pres">
      <dgm:prSet presAssocID="{9A027E13-CD8C-450E-B540-627D24EA705E}" presName="linearProcess" presStyleCnt="0"/>
      <dgm:spPr/>
    </dgm:pt>
    <dgm:pt modelId="{9DC7FB67-EB4B-4F52-9378-4DAFFCC96ACA}" type="pres">
      <dgm:prSet presAssocID="{8786C873-0CE0-4DF9-B043-BB5B0B5024AB}" presName="textNode" presStyleLbl="node1" presStyleIdx="0" presStyleCnt="1" custScaleX="140973" custScaleY="188687">
        <dgm:presLayoutVars>
          <dgm:bulletEnabled val="1"/>
        </dgm:presLayoutVars>
      </dgm:prSet>
      <dgm:spPr/>
    </dgm:pt>
  </dgm:ptLst>
  <dgm:cxnLst>
    <dgm:cxn modelId="{21782B5A-87D4-46F1-BBD2-227ED1E010A8}" type="presOf" srcId="{8786C873-0CE0-4DF9-B043-BB5B0B5024AB}" destId="{9DC7FB67-EB4B-4F52-9378-4DAFFCC96ACA}" srcOrd="0" destOrd="0" presId="urn:microsoft.com/office/officeart/2005/8/layout/hProcess9"/>
    <dgm:cxn modelId="{26B1B592-4E87-4215-B342-488D8BA7438D}" srcId="{9A027E13-CD8C-450E-B540-627D24EA705E}" destId="{8786C873-0CE0-4DF9-B043-BB5B0B5024AB}" srcOrd="0" destOrd="0" parTransId="{0E701D28-7DB9-412F-ADDC-026086F19B9B}" sibTransId="{FB758CBD-E29E-420D-BAE7-90B9FD3F7A2E}"/>
    <dgm:cxn modelId="{F33387D5-D73E-4CEC-BB2A-EE1AA5F19B70}" type="presOf" srcId="{9A027E13-CD8C-450E-B540-627D24EA705E}" destId="{07916B6C-C261-4229-80B9-DFE80F175436}" srcOrd="0" destOrd="0" presId="urn:microsoft.com/office/officeart/2005/8/layout/hProcess9"/>
    <dgm:cxn modelId="{48D65F81-50CF-41D2-996B-A62965DB735A}" type="presParOf" srcId="{07916B6C-C261-4229-80B9-DFE80F175436}" destId="{CFA19C2C-0524-4AD1-A1BD-B301C374CE31}" srcOrd="0" destOrd="0" presId="urn:microsoft.com/office/officeart/2005/8/layout/hProcess9"/>
    <dgm:cxn modelId="{B573436E-22A2-4DEA-941A-F4F6C020150C}" type="presParOf" srcId="{07916B6C-C261-4229-80B9-DFE80F175436}" destId="{0F3541C3-BD90-45FC-A36F-7F6184E2870A}" srcOrd="1" destOrd="0" presId="urn:microsoft.com/office/officeart/2005/8/layout/hProcess9"/>
    <dgm:cxn modelId="{D910B902-3633-4A89-BB9B-291115B45562}" type="presParOf" srcId="{0F3541C3-BD90-45FC-A36F-7F6184E2870A}" destId="{9DC7FB67-EB4B-4F52-9378-4DAFFCC96ACA}" srcOrd="0"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1807FB5-6447-4AFC-A2A5-497282CFD1D0}"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GB"/>
        </a:p>
      </dgm:t>
    </dgm:pt>
    <dgm:pt modelId="{B23B753A-508C-42AE-9EAA-011BB3FF0501}">
      <dgm:prSet custT="1"/>
      <dgm:spPr>
        <a:solidFill>
          <a:schemeClr val="accent1">
            <a:lumMod val="40000"/>
            <a:lumOff val="60000"/>
          </a:schemeClr>
        </a:solidFill>
      </dgm:spPr>
      <dgm:t>
        <a:bodyPr/>
        <a:lstStyle/>
        <a:p>
          <a:pPr algn="just">
            <a:lnSpc>
              <a:spcPct val="150000"/>
            </a:lnSpc>
          </a:pPr>
          <a:r>
            <a:rPr lang="vi-VN" sz="3600" dirty="0">
              <a:solidFill>
                <a:schemeClr val="tx1"/>
              </a:solidFill>
              <a:latin typeface="Times New Roman" panose="02020603050405020304" pitchFamily="18" charset="0"/>
              <a:cs typeface="Times New Roman" panose="02020603050405020304" pitchFamily="18" charset="0"/>
            </a:rPr>
            <a:t>là tội phạm có tính chất và mức độ nguy hiểm cho xã hội rất lớn mà mức cao nhất của khung hình phạt do Bộ luật này quy định đối với tội ấy là từ trên 07 năm tù đến 15 năm tù</a:t>
          </a:r>
          <a:endParaRPr lang="en-GB" sz="3600" dirty="0">
            <a:solidFill>
              <a:schemeClr val="tx1"/>
            </a:solidFill>
            <a:latin typeface="Times New Roman" panose="02020603050405020304" pitchFamily="18" charset="0"/>
            <a:cs typeface="Times New Roman" panose="02020603050405020304" pitchFamily="18" charset="0"/>
          </a:endParaRPr>
        </a:p>
      </dgm:t>
    </dgm:pt>
    <dgm:pt modelId="{786ABC5B-4824-4C26-B5C3-990448B94E28}" type="parTrans" cxnId="{5802987D-68E4-4125-A93D-B795CFA43555}">
      <dgm:prSet/>
      <dgm:spPr/>
      <dgm:t>
        <a:bodyPr/>
        <a:lstStyle/>
        <a:p>
          <a:endParaRPr lang="en-GB"/>
        </a:p>
      </dgm:t>
    </dgm:pt>
    <dgm:pt modelId="{64201575-A904-4C96-BF3A-170F17E06F45}" type="sibTrans" cxnId="{5802987D-68E4-4125-A93D-B795CFA43555}">
      <dgm:prSet/>
      <dgm:spPr/>
      <dgm:t>
        <a:bodyPr/>
        <a:lstStyle/>
        <a:p>
          <a:endParaRPr lang="en-GB"/>
        </a:p>
      </dgm:t>
    </dgm:pt>
    <dgm:pt modelId="{9CFA8BF6-CAEB-46D6-9FAE-3826871A025C}" type="pres">
      <dgm:prSet presAssocID="{C1807FB5-6447-4AFC-A2A5-497282CFD1D0}" presName="Name0" presStyleCnt="0">
        <dgm:presLayoutVars>
          <dgm:dir/>
          <dgm:animLvl val="lvl"/>
          <dgm:resizeHandles val="exact"/>
        </dgm:presLayoutVars>
      </dgm:prSet>
      <dgm:spPr/>
    </dgm:pt>
    <dgm:pt modelId="{B782FF14-F189-498C-8152-EDA407DFA12F}" type="pres">
      <dgm:prSet presAssocID="{B23B753A-508C-42AE-9EAA-011BB3FF0501}" presName="composite" presStyleCnt="0"/>
      <dgm:spPr/>
    </dgm:pt>
    <dgm:pt modelId="{2EE87DA6-10F4-4201-89F7-D1449DAF1839}" type="pres">
      <dgm:prSet presAssocID="{B23B753A-508C-42AE-9EAA-011BB3FF0501}" presName="parTx" presStyleLbl="alignNode1" presStyleIdx="0" presStyleCnt="1">
        <dgm:presLayoutVars>
          <dgm:chMax val="0"/>
          <dgm:chPref val="0"/>
          <dgm:bulletEnabled val="1"/>
        </dgm:presLayoutVars>
      </dgm:prSet>
      <dgm:spPr/>
    </dgm:pt>
    <dgm:pt modelId="{CCAC2347-1E45-4C16-85AE-97CDF65A2033}" type="pres">
      <dgm:prSet presAssocID="{B23B753A-508C-42AE-9EAA-011BB3FF0501}" presName="desTx" presStyleLbl="alignAccFollowNode1" presStyleIdx="0" presStyleCnt="1">
        <dgm:presLayoutVars>
          <dgm:bulletEnabled val="1"/>
        </dgm:presLayoutVars>
      </dgm:prSet>
      <dgm:spPr/>
    </dgm:pt>
  </dgm:ptLst>
  <dgm:cxnLst>
    <dgm:cxn modelId="{0C5EB027-5250-469F-B73B-635C425ED448}" type="presOf" srcId="{C1807FB5-6447-4AFC-A2A5-497282CFD1D0}" destId="{9CFA8BF6-CAEB-46D6-9FAE-3826871A025C}" srcOrd="0" destOrd="0" presId="urn:microsoft.com/office/officeart/2005/8/layout/hList1"/>
    <dgm:cxn modelId="{81AC1143-7EE9-4966-8BC0-87B29851853A}" type="presOf" srcId="{B23B753A-508C-42AE-9EAA-011BB3FF0501}" destId="{2EE87DA6-10F4-4201-89F7-D1449DAF1839}" srcOrd="0" destOrd="0" presId="urn:microsoft.com/office/officeart/2005/8/layout/hList1"/>
    <dgm:cxn modelId="{5802987D-68E4-4125-A93D-B795CFA43555}" srcId="{C1807FB5-6447-4AFC-A2A5-497282CFD1D0}" destId="{B23B753A-508C-42AE-9EAA-011BB3FF0501}" srcOrd="0" destOrd="0" parTransId="{786ABC5B-4824-4C26-B5C3-990448B94E28}" sibTransId="{64201575-A904-4C96-BF3A-170F17E06F45}"/>
    <dgm:cxn modelId="{109BFA12-7FA3-4DF2-8C42-EEFBC47EF492}" type="presParOf" srcId="{9CFA8BF6-CAEB-46D6-9FAE-3826871A025C}" destId="{B782FF14-F189-498C-8152-EDA407DFA12F}" srcOrd="0" destOrd="0" presId="urn:microsoft.com/office/officeart/2005/8/layout/hList1"/>
    <dgm:cxn modelId="{B55FB994-33F4-4373-8D58-83C12B754EAC}" type="presParOf" srcId="{B782FF14-F189-498C-8152-EDA407DFA12F}" destId="{2EE87DA6-10F4-4201-89F7-D1449DAF1839}" srcOrd="0" destOrd="0" presId="urn:microsoft.com/office/officeart/2005/8/layout/hList1"/>
    <dgm:cxn modelId="{50BADEEF-65D7-4966-92C8-45328CBF7069}" type="presParOf" srcId="{B782FF14-F189-498C-8152-EDA407DFA12F}" destId="{CCAC2347-1E45-4C16-85AE-97CDF65A2033}"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1AF0351-3000-4908-98FE-C706509A43A1}"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GB"/>
        </a:p>
      </dgm:t>
    </dgm:pt>
    <dgm:pt modelId="{B3777865-F0BC-4EBE-B075-7BA46FE753DB}">
      <dgm:prSet custT="1"/>
      <dgm:spPr>
        <a:solidFill>
          <a:schemeClr val="accent1">
            <a:lumMod val="40000"/>
            <a:lumOff val="60000"/>
          </a:schemeClr>
        </a:solidFill>
      </dgm:spPr>
      <dgm:t>
        <a:bodyPr/>
        <a:lstStyle/>
        <a:p>
          <a:pPr algn="just">
            <a:lnSpc>
              <a:spcPct val="150000"/>
            </a:lnSpc>
          </a:pPr>
          <a:r>
            <a:rPr lang="vi-VN" sz="3600" dirty="0">
              <a:solidFill>
                <a:schemeClr val="tx1"/>
              </a:solidFill>
              <a:latin typeface="Times New Roman" panose="02020603050405020304" pitchFamily="18" charset="0"/>
              <a:cs typeface="Times New Roman" panose="02020603050405020304" pitchFamily="18" charset="0"/>
            </a:rPr>
            <a:t>là tội phạm có tính chất và mức độ nguy hiểm cho xã hội đặc biệt lớn mà mức cao nhất của khung hình phạt do Bộ luật này quy định đối với tội ấy là từ trên 15 năm tù đến 20 năm tù, tù chung thân hoặc tử hình.</a:t>
          </a:r>
          <a:endParaRPr lang="en-GB" sz="3600" dirty="0">
            <a:solidFill>
              <a:schemeClr val="tx1"/>
            </a:solidFill>
            <a:latin typeface="Times New Roman" panose="02020603050405020304" pitchFamily="18" charset="0"/>
            <a:cs typeface="Times New Roman" panose="02020603050405020304" pitchFamily="18" charset="0"/>
          </a:endParaRPr>
        </a:p>
      </dgm:t>
    </dgm:pt>
    <dgm:pt modelId="{F0137A01-DE8D-4912-8BC3-9AFBDE9A7FED}" type="parTrans" cxnId="{96AC2597-7BE4-4A62-8A9F-403EACE86AA1}">
      <dgm:prSet/>
      <dgm:spPr/>
      <dgm:t>
        <a:bodyPr/>
        <a:lstStyle/>
        <a:p>
          <a:endParaRPr lang="en-GB"/>
        </a:p>
      </dgm:t>
    </dgm:pt>
    <dgm:pt modelId="{BCB7D859-1E6D-43FC-982E-1D801408185D}" type="sibTrans" cxnId="{96AC2597-7BE4-4A62-8A9F-403EACE86AA1}">
      <dgm:prSet/>
      <dgm:spPr/>
      <dgm:t>
        <a:bodyPr/>
        <a:lstStyle/>
        <a:p>
          <a:endParaRPr lang="en-GB"/>
        </a:p>
      </dgm:t>
    </dgm:pt>
    <dgm:pt modelId="{173ED512-5DB9-40F2-A332-CFF82835C935}" type="pres">
      <dgm:prSet presAssocID="{F1AF0351-3000-4908-98FE-C706509A43A1}" presName="Name0" presStyleCnt="0">
        <dgm:presLayoutVars>
          <dgm:dir/>
          <dgm:animLvl val="lvl"/>
          <dgm:resizeHandles val="exact"/>
        </dgm:presLayoutVars>
      </dgm:prSet>
      <dgm:spPr/>
    </dgm:pt>
    <dgm:pt modelId="{9EC3D592-6C2B-4106-9BBA-FCA43786C90C}" type="pres">
      <dgm:prSet presAssocID="{B3777865-F0BC-4EBE-B075-7BA46FE753DB}" presName="composite" presStyleCnt="0"/>
      <dgm:spPr/>
    </dgm:pt>
    <dgm:pt modelId="{2D6ADEF7-A095-42C6-BE49-86176756E642}" type="pres">
      <dgm:prSet presAssocID="{B3777865-F0BC-4EBE-B075-7BA46FE753DB}" presName="parTx" presStyleLbl="alignNode1" presStyleIdx="0" presStyleCnt="1" custScaleY="104295">
        <dgm:presLayoutVars>
          <dgm:chMax val="0"/>
          <dgm:chPref val="0"/>
          <dgm:bulletEnabled val="1"/>
        </dgm:presLayoutVars>
      </dgm:prSet>
      <dgm:spPr/>
    </dgm:pt>
    <dgm:pt modelId="{6A0C95FF-4651-41C8-8313-4401D182E58A}" type="pres">
      <dgm:prSet presAssocID="{B3777865-F0BC-4EBE-B075-7BA46FE753DB}" presName="desTx" presStyleLbl="alignAccFollowNode1" presStyleIdx="0" presStyleCnt="1">
        <dgm:presLayoutVars>
          <dgm:bulletEnabled val="1"/>
        </dgm:presLayoutVars>
      </dgm:prSet>
      <dgm:spPr>
        <a:solidFill>
          <a:schemeClr val="accent1">
            <a:lumMod val="20000"/>
            <a:lumOff val="80000"/>
            <a:alpha val="90000"/>
          </a:schemeClr>
        </a:solidFill>
      </dgm:spPr>
    </dgm:pt>
  </dgm:ptLst>
  <dgm:cxnLst>
    <dgm:cxn modelId="{E7A36D6B-ABD9-4498-B1AD-D7645F5B2E95}" type="presOf" srcId="{B3777865-F0BC-4EBE-B075-7BA46FE753DB}" destId="{2D6ADEF7-A095-42C6-BE49-86176756E642}" srcOrd="0" destOrd="0" presId="urn:microsoft.com/office/officeart/2005/8/layout/hList1"/>
    <dgm:cxn modelId="{96AC2597-7BE4-4A62-8A9F-403EACE86AA1}" srcId="{F1AF0351-3000-4908-98FE-C706509A43A1}" destId="{B3777865-F0BC-4EBE-B075-7BA46FE753DB}" srcOrd="0" destOrd="0" parTransId="{F0137A01-DE8D-4912-8BC3-9AFBDE9A7FED}" sibTransId="{BCB7D859-1E6D-43FC-982E-1D801408185D}"/>
    <dgm:cxn modelId="{A19F119C-2315-4F99-9804-02CC15A4BED6}" type="presOf" srcId="{F1AF0351-3000-4908-98FE-C706509A43A1}" destId="{173ED512-5DB9-40F2-A332-CFF82835C935}" srcOrd="0" destOrd="0" presId="urn:microsoft.com/office/officeart/2005/8/layout/hList1"/>
    <dgm:cxn modelId="{BF221D6C-CBC4-4EF5-B2CD-56D46B7880BE}" type="presParOf" srcId="{173ED512-5DB9-40F2-A332-CFF82835C935}" destId="{9EC3D592-6C2B-4106-9BBA-FCA43786C90C}" srcOrd="0" destOrd="0" presId="urn:microsoft.com/office/officeart/2005/8/layout/hList1"/>
    <dgm:cxn modelId="{8ED9D81E-0A9B-466E-A4C8-1E8FA62FE504}" type="presParOf" srcId="{9EC3D592-6C2B-4106-9BBA-FCA43786C90C}" destId="{2D6ADEF7-A095-42C6-BE49-86176756E642}" srcOrd="0" destOrd="0" presId="urn:microsoft.com/office/officeart/2005/8/layout/hList1"/>
    <dgm:cxn modelId="{0C14083C-A50F-44E4-B457-033A9CC16987}" type="presParOf" srcId="{9EC3D592-6C2B-4106-9BBA-FCA43786C90C}" destId="{6A0C95FF-4651-41C8-8313-4401D182E58A}"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C1812916-27BF-4715-AC2C-44C0A98D23D1}" type="doc">
      <dgm:prSet loTypeId="urn:microsoft.com/office/officeart/2005/8/layout/matrix1" loCatId="matrix" qsTypeId="urn:microsoft.com/office/officeart/2005/8/quickstyle/simple1" qsCatId="simple" csTypeId="urn:microsoft.com/office/officeart/2005/8/colors/accent1_2" csCatId="accent1" phldr="1"/>
      <dgm:spPr/>
      <dgm:t>
        <a:bodyPr/>
        <a:lstStyle/>
        <a:p>
          <a:endParaRPr lang="en-GB"/>
        </a:p>
      </dgm:t>
    </dgm:pt>
    <dgm:pt modelId="{DD6686BB-9A9A-4FB1-8D36-50907B40C593}">
      <dgm:prSet custT="1"/>
      <dgm:spPr>
        <a:solidFill>
          <a:schemeClr val="accent1">
            <a:lumMod val="60000"/>
            <a:lumOff val="40000"/>
          </a:schemeClr>
        </a:solidFill>
      </dgm:spPr>
      <dgm:t>
        <a:bodyPr/>
        <a:lstStyle/>
        <a:p>
          <a:r>
            <a:rPr lang="vi-VN" sz="3600" dirty="0">
              <a:latin typeface="Times New Roman" panose="02020603050405020304" pitchFamily="18" charset="0"/>
              <a:cs typeface="Times New Roman" panose="02020603050405020304" pitchFamily="18" charset="0"/>
            </a:rPr>
            <a:t>Cấu thành </a:t>
          </a:r>
        </a:p>
        <a:p>
          <a:r>
            <a:rPr lang="vi-VN" sz="3600" dirty="0">
              <a:latin typeface="Times New Roman" panose="02020603050405020304" pitchFamily="18" charset="0"/>
              <a:cs typeface="Times New Roman" panose="02020603050405020304" pitchFamily="18" charset="0"/>
            </a:rPr>
            <a:t>tội phạm</a:t>
          </a:r>
          <a:endParaRPr lang="en-GB" sz="3600" dirty="0">
            <a:latin typeface="Times New Roman" panose="02020603050405020304" pitchFamily="18" charset="0"/>
            <a:cs typeface="Times New Roman" panose="02020603050405020304" pitchFamily="18" charset="0"/>
          </a:endParaRPr>
        </a:p>
      </dgm:t>
    </dgm:pt>
    <dgm:pt modelId="{D7B0700B-108B-4EBF-B3DE-A5E4FE41AB41}" type="parTrans" cxnId="{313AB753-323F-4CDA-B6FB-5ED99363B3C7}">
      <dgm:prSet/>
      <dgm:spPr/>
      <dgm:t>
        <a:bodyPr/>
        <a:lstStyle/>
        <a:p>
          <a:endParaRPr lang="en-GB"/>
        </a:p>
      </dgm:t>
    </dgm:pt>
    <dgm:pt modelId="{99C8B190-481F-49A2-A89D-10DD88C90F06}" type="sibTrans" cxnId="{313AB753-323F-4CDA-B6FB-5ED99363B3C7}">
      <dgm:prSet/>
      <dgm:spPr/>
      <dgm:t>
        <a:bodyPr/>
        <a:lstStyle/>
        <a:p>
          <a:endParaRPr lang="en-GB"/>
        </a:p>
      </dgm:t>
    </dgm:pt>
    <dgm:pt modelId="{D7F9C5E2-717F-4835-939D-81D2A2078B63}">
      <dgm:prSet/>
      <dgm:spPr/>
      <dgm:t>
        <a:bodyPr/>
        <a:lstStyle/>
        <a:p>
          <a:endParaRPr lang="en-GB"/>
        </a:p>
      </dgm:t>
    </dgm:pt>
    <dgm:pt modelId="{2CFD1DF6-81AF-4424-B21D-FED54A80D975}" type="parTrans" cxnId="{ADAA74A3-1177-4BC7-89CB-79F617F7510E}">
      <dgm:prSet/>
      <dgm:spPr/>
      <dgm:t>
        <a:bodyPr/>
        <a:lstStyle/>
        <a:p>
          <a:endParaRPr lang="en-GB"/>
        </a:p>
      </dgm:t>
    </dgm:pt>
    <dgm:pt modelId="{02B513F6-9879-4846-BEEF-45B7DB24C4D2}" type="sibTrans" cxnId="{ADAA74A3-1177-4BC7-89CB-79F617F7510E}">
      <dgm:prSet/>
      <dgm:spPr/>
      <dgm:t>
        <a:bodyPr/>
        <a:lstStyle/>
        <a:p>
          <a:endParaRPr lang="en-GB"/>
        </a:p>
      </dgm:t>
    </dgm:pt>
    <dgm:pt modelId="{AE9D51C3-C750-4CC0-87FC-E1D77A5E7CFD}">
      <dgm:prSet/>
      <dgm:spPr/>
      <dgm:t>
        <a:bodyPr/>
        <a:lstStyle/>
        <a:p>
          <a:endParaRPr lang="en-GB"/>
        </a:p>
      </dgm:t>
    </dgm:pt>
    <dgm:pt modelId="{F6FF11C7-54B8-4D6D-BFB6-1A8D945D7E37}" type="parTrans" cxnId="{E060B5F2-41E5-47E9-8CC8-C3B61BE3B285}">
      <dgm:prSet/>
      <dgm:spPr/>
      <dgm:t>
        <a:bodyPr/>
        <a:lstStyle/>
        <a:p>
          <a:endParaRPr lang="en-GB"/>
        </a:p>
      </dgm:t>
    </dgm:pt>
    <dgm:pt modelId="{DEC4A0BF-2C4E-42FC-B053-C1D1BB2DF6A2}" type="sibTrans" cxnId="{E060B5F2-41E5-47E9-8CC8-C3B61BE3B285}">
      <dgm:prSet/>
      <dgm:spPr/>
      <dgm:t>
        <a:bodyPr/>
        <a:lstStyle/>
        <a:p>
          <a:endParaRPr lang="en-GB"/>
        </a:p>
      </dgm:t>
    </dgm:pt>
    <dgm:pt modelId="{5CF94EB0-00AA-4203-BD60-F9BCD1A7EAB3}">
      <dgm:prSet/>
      <dgm:spPr/>
      <dgm:t>
        <a:bodyPr/>
        <a:lstStyle/>
        <a:p>
          <a:endParaRPr lang="en-GB"/>
        </a:p>
      </dgm:t>
    </dgm:pt>
    <dgm:pt modelId="{F6895A22-88F9-4443-9090-505089044AFC}" type="parTrans" cxnId="{AB4944C5-85BE-4DEB-9AEC-9A1054B10274}">
      <dgm:prSet/>
      <dgm:spPr/>
      <dgm:t>
        <a:bodyPr/>
        <a:lstStyle/>
        <a:p>
          <a:endParaRPr lang="en-GB"/>
        </a:p>
      </dgm:t>
    </dgm:pt>
    <dgm:pt modelId="{54766741-D19F-4EBF-9CAE-D595F091F4E0}" type="sibTrans" cxnId="{AB4944C5-85BE-4DEB-9AEC-9A1054B10274}">
      <dgm:prSet/>
      <dgm:spPr/>
      <dgm:t>
        <a:bodyPr/>
        <a:lstStyle/>
        <a:p>
          <a:endParaRPr lang="en-GB"/>
        </a:p>
      </dgm:t>
    </dgm:pt>
    <dgm:pt modelId="{B549F2BB-F725-4428-AC71-AF4D77471606}">
      <dgm:prSet custT="1"/>
      <dgm:spPr>
        <a:solidFill>
          <a:schemeClr val="accent1">
            <a:lumMod val="20000"/>
            <a:lumOff val="80000"/>
          </a:schemeClr>
        </a:solidFill>
      </dgm:spPr>
      <dgm:t>
        <a:bodyPr/>
        <a:lstStyle/>
        <a:p>
          <a:r>
            <a:rPr lang="vi-VN" sz="3600" dirty="0">
              <a:solidFill>
                <a:schemeClr val="tx1"/>
              </a:solidFill>
              <a:latin typeface="Times New Roman" panose="02020603050405020304" pitchFamily="18" charset="0"/>
              <a:cs typeface="Times New Roman" panose="02020603050405020304" pitchFamily="18" charset="0"/>
            </a:rPr>
            <a:t>Mặt khách quan</a:t>
          </a:r>
          <a:endParaRPr lang="en-GB" sz="3600" dirty="0">
            <a:solidFill>
              <a:schemeClr val="tx1"/>
            </a:solidFill>
            <a:latin typeface="Times New Roman" panose="02020603050405020304" pitchFamily="18" charset="0"/>
            <a:cs typeface="Times New Roman" panose="02020603050405020304" pitchFamily="18" charset="0"/>
          </a:endParaRPr>
        </a:p>
      </dgm:t>
    </dgm:pt>
    <dgm:pt modelId="{1A4C0097-CAC7-4629-916F-9E2BF68699FB}" type="parTrans" cxnId="{F141C240-2249-4DEB-BD67-3B97A4C74A26}">
      <dgm:prSet/>
      <dgm:spPr/>
      <dgm:t>
        <a:bodyPr/>
        <a:lstStyle/>
        <a:p>
          <a:endParaRPr lang="en-GB"/>
        </a:p>
      </dgm:t>
    </dgm:pt>
    <dgm:pt modelId="{C0BAE887-5E14-4060-92A0-7F5A3CC76B84}" type="sibTrans" cxnId="{F141C240-2249-4DEB-BD67-3B97A4C74A26}">
      <dgm:prSet/>
      <dgm:spPr/>
      <dgm:t>
        <a:bodyPr/>
        <a:lstStyle/>
        <a:p>
          <a:endParaRPr lang="en-GB"/>
        </a:p>
      </dgm:t>
    </dgm:pt>
    <dgm:pt modelId="{55DE6043-B529-4240-918C-580F4C22991D}">
      <dgm:prSet custT="1"/>
      <dgm:spPr>
        <a:solidFill>
          <a:schemeClr val="accent1">
            <a:lumMod val="20000"/>
            <a:lumOff val="80000"/>
          </a:schemeClr>
        </a:solidFill>
      </dgm:spPr>
      <dgm:t>
        <a:bodyPr/>
        <a:lstStyle/>
        <a:p>
          <a:r>
            <a:rPr lang="vi-VN" sz="3600" dirty="0">
              <a:solidFill>
                <a:schemeClr val="tx1"/>
              </a:solidFill>
              <a:latin typeface="Times New Roman" panose="02020603050405020304" pitchFamily="18" charset="0"/>
              <a:cs typeface="Times New Roman" panose="02020603050405020304" pitchFamily="18" charset="0"/>
            </a:rPr>
            <a:t>Mặt chủ quan</a:t>
          </a:r>
          <a:endParaRPr lang="en-GB" sz="3600" dirty="0">
            <a:solidFill>
              <a:schemeClr val="tx1"/>
            </a:solidFill>
            <a:latin typeface="Times New Roman" panose="02020603050405020304" pitchFamily="18" charset="0"/>
            <a:cs typeface="Times New Roman" panose="02020603050405020304" pitchFamily="18" charset="0"/>
          </a:endParaRPr>
        </a:p>
      </dgm:t>
    </dgm:pt>
    <dgm:pt modelId="{A40ED40D-62BB-41E6-9EA7-D59C9C2AF501}" type="parTrans" cxnId="{1B339295-9551-4078-9E51-90F23F09CF9D}">
      <dgm:prSet/>
      <dgm:spPr/>
      <dgm:t>
        <a:bodyPr/>
        <a:lstStyle/>
        <a:p>
          <a:endParaRPr lang="en-GB"/>
        </a:p>
      </dgm:t>
    </dgm:pt>
    <dgm:pt modelId="{8A3B9A5C-8CF3-4F4C-9891-A5D69D7AEDFB}" type="sibTrans" cxnId="{1B339295-9551-4078-9E51-90F23F09CF9D}">
      <dgm:prSet/>
      <dgm:spPr/>
      <dgm:t>
        <a:bodyPr/>
        <a:lstStyle/>
        <a:p>
          <a:endParaRPr lang="en-GB"/>
        </a:p>
      </dgm:t>
    </dgm:pt>
    <dgm:pt modelId="{3F2F7DA2-0E7D-4159-97E2-CC689C4376C3}">
      <dgm:prSet custT="1"/>
      <dgm:spPr>
        <a:solidFill>
          <a:schemeClr val="accent2">
            <a:lumMod val="20000"/>
            <a:lumOff val="80000"/>
          </a:schemeClr>
        </a:solidFill>
      </dgm:spPr>
      <dgm:t>
        <a:bodyPr/>
        <a:lstStyle/>
        <a:p>
          <a:r>
            <a:rPr lang="vi-VN" sz="3600" dirty="0">
              <a:solidFill>
                <a:schemeClr val="tx1"/>
              </a:solidFill>
              <a:latin typeface="Times New Roman" panose="02020603050405020304" pitchFamily="18" charset="0"/>
              <a:cs typeface="Times New Roman" panose="02020603050405020304" pitchFamily="18" charset="0"/>
            </a:rPr>
            <a:t>Chủ thể</a:t>
          </a:r>
          <a:endParaRPr lang="en-GB" sz="3600" dirty="0">
            <a:solidFill>
              <a:schemeClr val="tx1"/>
            </a:solidFill>
            <a:latin typeface="Times New Roman" panose="02020603050405020304" pitchFamily="18" charset="0"/>
            <a:cs typeface="Times New Roman" panose="02020603050405020304" pitchFamily="18" charset="0"/>
          </a:endParaRPr>
        </a:p>
      </dgm:t>
    </dgm:pt>
    <dgm:pt modelId="{4F458303-B979-4F07-9D88-D01BF3D4AD17}" type="parTrans" cxnId="{623A5766-CB31-428E-87BB-B1CDC32F1B18}">
      <dgm:prSet/>
      <dgm:spPr/>
      <dgm:t>
        <a:bodyPr/>
        <a:lstStyle/>
        <a:p>
          <a:endParaRPr lang="en-GB"/>
        </a:p>
      </dgm:t>
    </dgm:pt>
    <dgm:pt modelId="{5B2E3399-FCB1-41E1-9C90-0E120DB631B3}" type="sibTrans" cxnId="{623A5766-CB31-428E-87BB-B1CDC32F1B18}">
      <dgm:prSet/>
      <dgm:spPr/>
      <dgm:t>
        <a:bodyPr/>
        <a:lstStyle/>
        <a:p>
          <a:endParaRPr lang="en-GB"/>
        </a:p>
      </dgm:t>
    </dgm:pt>
    <dgm:pt modelId="{D329A9B6-21CC-42BB-9A12-B98E9107BBD4}">
      <dgm:prSet custT="1"/>
      <dgm:spPr>
        <a:solidFill>
          <a:schemeClr val="accent2">
            <a:lumMod val="20000"/>
            <a:lumOff val="80000"/>
          </a:schemeClr>
        </a:solidFill>
      </dgm:spPr>
      <dgm:t>
        <a:bodyPr/>
        <a:lstStyle/>
        <a:p>
          <a:r>
            <a:rPr lang="vi-VN" sz="3600" dirty="0">
              <a:solidFill>
                <a:schemeClr val="tx1"/>
              </a:solidFill>
              <a:latin typeface="Times New Roman" panose="02020603050405020304" pitchFamily="18" charset="0"/>
              <a:cs typeface="Times New Roman" panose="02020603050405020304" pitchFamily="18" charset="0"/>
            </a:rPr>
            <a:t>Khách thể</a:t>
          </a:r>
          <a:endParaRPr lang="en-GB" sz="3600" dirty="0">
            <a:solidFill>
              <a:schemeClr val="tx1"/>
            </a:solidFill>
            <a:latin typeface="Times New Roman" panose="02020603050405020304" pitchFamily="18" charset="0"/>
            <a:cs typeface="Times New Roman" panose="02020603050405020304" pitchFamily="18" charset="0"/>
          </a:endParaRPr>
        </a:p>
      </dgm:t>
    </dgm:pt>
    <dgm:pt modelId="{006D4637-6C04-43D4-BFD9-67286DBB4B6C}" type="parTrans" cxnId="{7223A283-24D9-409E-8008-F1BB1E689262}">
      <dgm:prSet/>
      <dgm:spPr/>
      <dgm:t>
        <a:bodyPr/>
        <a:lstStyle/>
        <a:p>
          <a:endParaRPr lang="en-GB"/>
        </a:p>
      </dgm:t>
    </dgm:pt>
    <dgm:pt modelId="{DBCC6C8A-7C6B-4008-B77D-36DF2B0CA01D}" type="sibTrans" cxnId="{7223A283-24D9-409E-8008-F1BB1E689262}">
      <dgm:prSet/>
      <dgm:spPr/>
      <dgm:t>
        <a:bodyPr/>
        <a:lstStyle/>
        <a:p>
          <a:endParaRPr lang="en-GB"/>
        </a:p>
      </dgm:t>
    </dgm:pt>
    <dgm:pt modelId="{FF830221-98DA-46E9-8D33-F382D090A7AB}" type="pres">
      <dgm:prSet presAssocID="{C1812916-27BF-4715-AC2C-44C0A98D23D1}" presName="diagram" presStyleCnt="0">
        <dgm:presLayoutVars>
          <dgm:chMax val="1"/>
          <dgm:dir/>
          <dgm:animLvl val="ctr"/>
          <dgm:resizeHandles val="exact"/>
        </dgm:presLayoutVars>
      </dgm:prSet>
      <dgm:spPr/>
    </dgm:pt>
    <dgm:pt modelId="{F8F803CE-A553-4F73-868C-9EC22E58F079}" type="pres">
      <dgm:prSet presAssocID="{C1812916-27BF-4715-AC2C-44C0A98D23D1}" presName="matrix" presStyleCnt="0"/>
      <dgm:spPr/>
    </dgm:pt>
    <dgm:pt modelId="{F38666A3-49C7-4A91-827D-022B9B1A0B36}" type="pres">
      <dgm:prSet presAssocID="{C1812916-27BF-4715-AC2C-44C0A98D23D1}" presName="tile1" presStyleLbl="node1" presStyleIdx="0" presStyleCnt="4"/>
      <dgm:spPr/>
    </dgm:pt>
    <dgm:pt modelId="{1D2C3F13-49C6-4365-8AAB-CF32A11D9DF3}" type="pres">
      <dgm:prSet presAssocID="{C1812916-27BF-4715-AC2C-44C0A98D23D1}" presName="tile1text" presStyleLbl="node1" presStyleIdx="0" presStyleCnt="4">
        <dgm:presLayoutVars>
          <dgm:chMax val="0"/>
          <dgm:chPref val="0"/>
          <dgm:bulletEnabled val="1"/>
        </dgm:presLayoutVars>
      </dgm:prSet>
      <dgm:spPr/>
    </dgm:pt>
    <dgm:pt modelId="{E90995D2-66B8-4F72-8080-6A9C05A678C0}" type="pres">
      <dgm:prSet presAssocID="{C1812916-27BF-4715-AC2C-44C0A98D23D1}" presName="tile2" presStyleLbl="node1" presStyleIdx="1" presStyleCnt="4"/>
      <dgm:spPr/>
    </dgm:pt>
    <dgm:pt modelId="{33EC57BA-C345-4434-AD81-232FB4D1F55B}" type="pres">
      <dgm:prSet presAssocID="{C1812916-27BF-4715-AC2C-44C0A98D23D1}" presName="tile2text" presStyleLbl="node1" presStyleIdx="1" presStyleCnt="4">
        <dgm:presLayoutVars>
          <dgm:chMax val="0"/>
          <dgm:chPref val="0"/>
          <dgm:bulletEnabled val="1"/>
        </dgm:presLayoutVars>
      </dgm:prSet>
      <dgm:spPr/>
    </dgm:pt>
    <dgm:pt modelId="{BFA05ECE-1A64-4801-B947-E27078DBE8E4}" type="pres">
      <dgm:prSet presAssocID="{C1812916-27BF-4715-AC2C-44C0A98D23D1}" presName="tile3" presStyleLbl="node1" presStyleIdx="2" presStyleCnt="4"/>
      <dgm:spPr/>
    </dgm:pt>
    <dgm:pt modelId="{8AF83AB3-5CF1-45FC-A21E-6B97821D7658}" type="pres">
      <dgm:prSet presAssocID="{C1812916-27BF-4715-AC2C-44C0A98D23D1}" presName="tile3text" presStyleLbl="node1" presStyleIdx="2" presStyleCnt="4">
        <dgm:presLayoutVars>
          <dgm:chMax val="0"/>
          <dgm:chPref val="0"/>
          <dgm:bulletEnabled val="1"/>
        </dgm:presLayoutVars>
      </dgm:prSet>
      <dgm:spPr/>
    </dgm:pt>
    <dgm:pt modelId="{9DA2ED73-276C-42D1-BEF6-80F6D7056168}" type="pres">
      <dgm:prSet presAssocID="{C1812916-27BF-4715-AC2C-44C0A98D23D1}" presName="tile4" presStyleLbl="node1" presStyleIdx="3" presStyleCnt="4"/>
      <dgm:spPr/>
    </dgm:pt>
    <dgm:pt modelId="{4A80CE04-0F9F-484D-AB10-70B40573303F}" type="pres">
      <dgm:prSet presAssocID="{C1812916-27BF-4715-AC2C-44C0A98D23D1}" presName="tile4text" presStyleLbl="node1" presStyleIdx="3" presStyleCnt="4">
        <dgm:presLayoutVars>
          <dgm:chMax val="0"/>
          <dgm:chPref val="0"/>
          <dgm:bulletEnabled val="1"/>
        </dgm:presLayoutVars>
      </dgm:prSet>
      <dgm:spPr/>
    </dgm:pt>
    <dgm:pt modelId="{E9AAD070-6F3C-4B7F-A0B8-D7D203728C67}" type="pres">
      <dgm:prSet presAssocID="{C1812916-27BF-4715-AC2C-44C0A98D23D1}" presName="centerTile" presStyleLbl="fgShp" presStyleIdx="0" presStyleCnt="1" custScaleY="153167">
        <dgm:presLayoutVars>
          <dgm:chMax val="0"/>
          <dgm:chPref val="0"/>
        </dgm:presLayoutVars>
      </dgm:prSet>
      <dgm:spPr/>
    </dgm:pt>
  </dgm:ptLst>
  <dgm:cxnLst>
    <dgm:cxn modelId="{21EC7D06-3BDC-48A5-BD94-428D9698DEB7}" type="presOf" srcId="{C1812916-27BF-4715-AC2C-44C0A98D23D1}" destId="{FF830221-98DA-46E9-8D33-F382D090A7AB}" srcOrd="0" destOrd="0" presId="urn:microsoft.com/office/officeart/2005/8/layout/matrix1"/>
    <dgm:cxn modelId="{E6FE2015-EE74-470B-86B4-AC670278BD42}" type="presOf" srcId="{B549F2BB-F725-4428-AC71-AF4D77471606}" destId="{1D2C3F13-49C6-4365-8AAB-CF32A11D9DF3}" srcOrd="1" destOrd="0" presId="urn:microsoft.com/office/officeart/2005/8/layout/matrix1"/>
    <dgm:cxn modelId="{8EBB683B-F32A-4284-B39F-AEACDC83A0C8}" type="presOf" srcId="{D329A9B6-21CC-42BB-9A12-B98E9107BBD4}" destId="{4A80CE04-0F9F-484D-AB10-70B40573303F}" srcOrd="1" destOrd="0" presId="urn:microsoft.com/office/officeart/2005/8/layout/matrix1"/>
    <dgm:cxn modelId="{4D53C13F-327E-4B93-840C-62A9C2EF88DD}" type="presOf" srcId="{D329A9B6-21CC-42BB-9A12-B98E9107BBD4}" destId="{9DA2ED73-276C-42D1-BEF6-80F6D7056168}" srcOrd="0" destOrd="0" presId="urn:microsoft.com/office/officeart/2005/8/layout/matrix1"/>
    <dgm:cxn modelId="{F141C240-2249-4DEB-BD67-3B97A4C74A26}" srcId="{DD6686BB-9A9A-4FB1-8D36-50907B40C593}" destId="{B549F2BB-F725-4428-AC71-AF4D77471606}" srcOrd="0" destOrd="0" parTransId="{1A4C0097-CAC7-4629-916F-9E2BF68699FB}" sibTransId="{C0BAE887-5E14-4060-92A0-7F5A3CC76B84}"/>
    <dgm:cxn modelId="{9EB9C95B-E223-4FEF-AE30-D92502AF4886}" type="presOf" srcId="{55DE6043-B529-4240-918C-580F4C22991D}" destId="{E90995D2-66B8-4F72-8080-6A9C05A678C0}" srcOrd="0" destOrd="0" presId="urn:microsoft.com/office/officeart/2005/8/layout/matrix1"/>
    <dgm:cxn modelId="{7B586542-B0B2-4476-B15F-2375E1578DFC}" type="presOf" srcId="{B549F2BB-F725-4428-AC71-AF4D77471606}" destId="{F38666A3-49C7-4A91-827D-022B9B1A0B36}" srcOrd="0" destOrd="0" presId="urn:microsoft.com/office/officeart/2005/8/layout/matrix1"/>
    <dgm:cxn modelId="{623A5766-CB31-428E-87BB-B1CDC32F1B18}" srcId="{DD6686BB-9A9A-4FB1-8D36-50907B40C593}" destId="{3F2F7DA2-0E7D-4159-97E2-CC689C4376C3}" srcOrd="2" destOrd="0" parTransId="{4F458303-B979-4F07-9D88-D01BF3D4AD17}" sibTransId="{5B2E3399-FCB1-41E1-9C90-0E120DB631B3}"/>
    <dgm:cxn modelId="{70EFD570-84DD-4674-93A4-0DC754985474}" type="presOf" srcId="{55DE6043-B529-4240-918C-580F4C22991D}" destId="{33EC57BA-C345-4434-AD81-232FB4D1F55B}" srcOrd="1" destOrd="0" presId="urn:microsoft.com/office/officeart/2005/8/layout/matrix1"/>
    <dgm:cxn modelId="{C0172073-9AF7-4C1F-9406-83AD91A3DC5D}" type="presOf" srcId="{DD6686BB-9A9A-4FB1-8D36-50907B40C593}" destId="{E9AAD070-6F3C-4B7F-A0B8-D7D203728C67}" srcOrd="0" destOrd="0" presId="urn:microsoft.com/office/officeart/2005/8/layout/matrix1"/>
    <dgm:cxn modelId="{313AB753-323F-4CDA-B6FB-5ED99363B3C7}" srcId="{C1812916-27BF-4715-AC2C-44C0A98D23D1}" destId="{DD6686BB-9A9A-4FB1-8D36-50907B40C593}" srcOrd="0" destOrd="0" parTransId="{D7B0700B-108B-4EBF-B3DE-A5E4FE41AB41}" sibTransId="{99C8B190-481F-49A2-A89D-10DD88C90F06}"/>
    <dgm:cxn modelId="{7223A283-24D9-409E-8008-F1BB1E689262}" srcId="{DD6686BB-9A9A-4FB1-8D36-50907B40C593}" destId="{D329A9B6-21CC-42BB-9A12-B98E9107BBD4}" srcOrd="3" destOrd="0" parTransId="{006D4637-6C04-43D4-BFD9-67286DBB4B6C}" sibTransId="{DBCC6C8A-7C6B-4008-B77D-36DF2B0CA01D}"/>
    <dgm:cxn modelId="{EACB8985-2671-402A-97CE-AB30EFFE2653}" type="presOf" srcId="{3F2F7DA2-0E7D-4159-97E2-CC689C4376C3}" destId="{8AF83AB3-5CF1-45FC-A21E-6B97821D7658}" srcOrd="1" destOrd="0" presId="urn:microsoft.com/office/officeart/2005/8/layout/matrix1"/>
    <dgm:cxn modelId="{DBC54E8C-2B6A-437E-BDC1-851D7629B32A}" type="presOf" srcId="{3F2F7DA2-0E7D-4159-97E2-CC689C4376C3}" destId="{BFA05ECE-1A64-4801-B947-E27078DBE8E4}" srcOrd="0" destOrd="0" presId="urn:microsoft.com/office/officeart/2005/8/layout/matrix1"/>
    <dgm:cxn modelId="{1B339295-9551-4078-9E51-90F23F09CF9D}" srcId="{DD6686BB-9A9A-4FB1-8D36-50907B40C593}" destId="{55DE6043-B529-4240-918C-580F4C22991D}" srcOrd="1" destOrd="0" parTransId="{A40ED40D-62BB-41E6-9EA7-D59C9C2AF501}" sibTransId="{8A3B9A5C-8CF3-4F4C-9891-A5D69D7AEDFB}"/>
    <dgm:cxn modelId="{ADAA74A3-1177-4BC7-89CB-79F617F7510E}" srcId="{C1812916-27BF-4715-AC2C-44C0A98D23D1}" destId="{D7F9C5E2-717F-4835-939D-81D2A2078B63}" srcOrd="1" destOrd="0" parTransId="{2CFD1DF6-81AF-4424-B21D-FED54A80D975}" sibTransId="{02B513F6-9879-4846-BEEF-45B7DB24C4D2}"/>
    <dgm:cxn modelId="{AB4944C5-85BE-4DEB-9AEC-9A1054B10274}" srcId="{C1812916-27BF-4715-AC2C-44C0A98D23D1}" destId="{5CF94EB0-00AA-4203-BD60-F9BCD1A7EAB3}" srcOrd="3" destOrd="0" parTransId="{F6895A22-88F9-4443-9090-505089044AFC}" sibTransId="{54766741-D19F-4EBF-9CAE-D595F091F4E0}"/>
    <dgm:cxn modelId="{E060B5F2-41E5-47E9-8CC8-C3B61BE3B285}" srcId="{C1812916-27BF-4715-AC2C-44C0A98D23D1}" destId="{AE9D51C3-C750-4CC0-87FC-E1D77A5E7CFD}" srcOrd="2" destOrd="0" parTransId="{F6FF11C7-54B8-4D6D-BFB6-1A8D945D7E37}" sibTransId="{DEC4A0BF-2C4E-42FC-B053-C1D1BB2DF6A2}"/>
    <dgm:cxn modelId="{4EFCADCE-213C-4E9C-8B4E-FBA931CB6FDB}" type="presParOf" srcId="{FF830221-98DA-46E9-8D33-F382D090A7AB}" destId="{F8F803CE-A553-4F73-868C-9EC22E58F079}" srcOrd="0" destOrd="0" presId="urn:microsoft.com/office/officeart/2005/8/layout/matrix1"/>
    <dgm:cxn modelId="{C21AA6CF-1AF5-49D5-8DD1-4753946D03B5}" type="presParOf" srcId="{F8F803CE-A553-4F73-868C-9EC22E58F079}" destId="{F38666A3-49C7-4A91-827D-022B9B1A0B36}" srcOrd="0" destOrd="0" presId="urn:microsoft.com/office/officeart/2005/8/layout/matrix1"/>
    <dgm:cxn modelId="{DC77F79A-7591-4A36-88E0-0E64BECC7808}" type="presParOf" srcId="{F8F803CE-A553-4F73-868C-9EC22E58F079}" destId="{1D2C3F13-49C6-4365-8AAB-CF32A11D9DF3}" srcOrd="1" destOrd="0" presId="urn:microsoft.com/office/officeart/2005/8/layout/matrix1"/>
    <dgm:cxn modelId="{7BE6185C-E089-47F8-90AF-4BC5E99D7F6B}" type="presParOf" srcId="{F8F803CE-A553-4F73-868C-9EC22E58F079}" destId="{E90995D2-66B8-4F72-8080-6A9C05A678C0}" srcOrd="2" destOrd="0" presId="urn:microsoft.com/office/officeart/2005/8/layout/matrix1"/>
    <dgm:cxn modelId="{7C5C0295-86EF-46BF-B0A3-9CB3D48CDD92}" type="presParOf" srcId="{F8F803CE-A553-4F73-868C-9EC22E58F079}" destId="{33EC57BA-C345-4434-AD81-232FB4D1F55B}" srcOrd="3" destOrd="0" presId="urn:microsoft.com/office/officeart/2005/8/layout/matrix1"/>
    <dgm:cxn modelId="{430B8043-D841-40DB-8986-418C66AE6DFC}" type="presParOf" srcId="{F8F803CE-A553-4F73-868C-9EC22E58F079}" destId="{BFA05ECE-1A64-4801-B947-E27078DBE8E4}" srcOrd="4" destOrd="0" presId="urn:microsoft.com/office/officeart/2005/8/layout/matrix1"/>
    <dgm:cxn modelId="{28DBDFFB-D61A-43B8-9D2D-74AC108E705F}" type="presParOf" srcId="{F8F803CE-A553-4F73-868C-9EC22E58F079}" destId="{8AF83AB3-5CF1-45FC-A21E-6B97821D7658}" srcOrd="5" destOrd="0" presId="urn:microsoft.com/office/officeart/2005/8/layout/matrix1"/>
    <dgm:cxn modelId="{AB9003CD-E092-412F-9167-E9092D1C94C6}" type="presParOf" srcId="{F8F803CE-A553-4F73-868C-9EC22E58F079}" destId="{9DA2ED73-276C-42D1-BEF6-80F6D7056168}" srcOrd="6" destOrd="0" presId="urn:microsoft.com/office/officeart/2005/8/layout/matrix1"/>
    <dgm:cxn modelId="{D98CC406-B0EF-479F-8709-89D1A36558B7}" type="presParOf" srcId="{F8F803CE-A553-4F73-868C-9EC22E58F079}" destId="{4A80CE04-0F9F-484D-AB10-70B40573303F}" srcOrd="7" destOrd="0" presId="urn:microsoft.com/office/officeart/2005/8/layout/matrix1"/>
    <dgm:cxn modelId="{139A6979-A4CF-4F86-BC6D-491AE43136F0}" type="presParOf" srcId="{FF830221-98DA-46E9-8D33-F382D090A7AB}" destId="{E9AAD070-6F3C-4B7F-A0B8-D7D203728C67}" srcOrd="1" destOrd="0" presId="urn:microsoft.com/office/officeart/2005/8/layout/matrix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D50B6BFB-5D10-44A2-8A23-F49BAE846D12}" type="doc">
      <dgm:prSet loTypeId="urn:microsoft.com/office/officeart/2008/layout/BendingPictureCaption" loCatId="picture" qsTypeId="urn:microsoft.com/office/officeart/2005/8/quickstyle/simple1" qsCatId="simple" csTypeId="urn:microsoft.com/office/officeart/2005/8/colors/accent1_2" csCatId="accent1" phldr="1"/>
      <dgm:spPr/>
      <dgm:t>
        <a:bodyPr/>
        <a:lstStyle/>
        <a:p>
          <a:endParaRPr lang="en-GB"/>
        </a:p>
      </dgm:t>
    </dgm:pt>
    <dgm:pt modelId="{51F4A337-21D7-4C04-8F53-F3C827F1BFC7}">
      <dgm:prSet phldrT="[Text]" custT="1"/>
      <dgm:spPr>
        <a:solidFill>
          <a:schemeClr val="accent1">
            <a:lumMod val="40000"/>
            <a:lumOff val="60000"/>
          </a:schemeClr>
        </a:solidFill>
      </dgm:spPr>
      <dgm:t>
        <a:bodyPr/>
        <a:lstStyle/>
        <a:p>
          <a:r>
            <a:rPr lang="vi-VN" sz="3600" dirty="0">
              <a:solidFill>
                <a:schemeClr val="tx1"/>
              </a:solidFill>
              <a:latin typeface="Times New Roman" panose="02020603050405020304" pitchFamily="18" charset="0"/>
              <a:cs typeface="Times New Roman" panose="02020603050405020304" pitchFamily="18" charset="0"/>
            </a:rPr>
            <a:t>Sức khỏe</a:t>
          </a:r>
          <a:endParaRPr lang="en-GB" sz="3600" dirty="0">
            <a:solidFill>
              <a:schemeClr val="tx1"/>
            </a:solidFill>
            <a:latin typeface="Times New Roman" panose="02020603050405020304" pitchFamily="18" charset="0"/>
            <a:cs typeface="Times New Roman" panose="02020603050405020304" pitchFamily="18" charset="0"/>
          </a:endParaRPr>
        </a:p>
      </dgm:t>
    </dgm:pt>
    <dgm:pt modelId="{6C7BB993-D3EA-45BD-A67E-5F12F4B6EAE2}" type="parTrans" cxnId="{E1C81991-8C85-4D2D-B967-0ACDA185E31B}">
      <dgm:prSet/>
      <dgm:spPr/>
      <dgm:t>
        <a:bodyPr/>
        <a:lstStyle/>
        <a:p>
          <a:endParaRPr lang="en-GB"/>
        </a:p>
      </dgm:t>
    </dgm:pt>
    <dgm:pt modelId="{F463F398-9987-4F7E-BF98-A5DFB55B74B9}" type="sibTrans" cxnId="{E1C81991-8C85-4D2D-B967-0ACDA185E31B}">
      <dgm:prSet/>
      <dgm:spPr/>
      <dgm:t>
        <a:bodyPr/>
        <a:lstStyle/>
        <a:p>
          <a:endParaRPr lang="en-GB"/>
        </a:p>
      </dgm:t>
    </dgm:pt>
    <dgm:pt modelId="{04EBE3B2-F5F1-48D2-8938-F9DB9538C44E}">
      <dgm:prSet phldrT="[Text]" custT="1"/>
      <dgm:spPr>
        <a:solidFill>
          <a:schemeClr val="accent1">
            <a:lumMod val="40000"/>
            <a:lumOff val="60000"/>
          </a:schemeClr>
        </a:solidFill>
      </dgm:spPr>
      <dgm:t>
        <a:bodyPr/>
        <a:lstStyle/>
        <a:p>
          <a:r>
            <a:rPr lang="vi-VN" sz="3600" dirty="0">
              <a:solidFill>
                <a:schemeClr val="tx1"/>
              </a:solidFill>
              <a:latin typeface="Times New Roman" panose="02020603050405020304" pitchFamily="18" charset="0"/>
              <a:cs typeface="Times New Roman" panose="02020603050405020304" pitchFamily="18" charset="0"/>
            </a:rPr>
            <a:t>Tài sản</a:t>
          </a:r>
          <a:endParaRPr lang="en-GB" sz="3600" dirty="0">
            <a:solidFill>
              <a:schemeClr val="tx1"/>
            </a:solidFill>
            <a:latin typeface="Times New Roman" panose="02020603050405020304" pitchFamily="18" charset="0"/>
            <a:cs typeface="Times New Roman" panose="02020603050405020304" pitchFamily="18" charset="0"/>
          </a:endParaRPr>
        </a:p>
      </dgm:t>
    </dgm:pt>
    <dgm:pt modelId="{C35F1154-F854-4C3E-977B-F96DF687792C}" type="parTrans" cxnId="{96B5FCC2-CBFB-4902-AAC2-8281277B97C5}">
      <dgm:prSet/>
      <dgm:spPr/>
      <dgm:t>
        <a:bodyPr/>
        <a:lstStyle/>
        <a:p>
          <a:endParaRPr lang="en-GB"/>
        </a:p>
      </dgm:t>
    </dgm:pt>
    <dgm:pt modelId="{8DE8002D-D469-48E5-BBE3-57CFE8ED20DB}" type="sibTrans" cxnId="{96B5FCC2-CBFB-4902-AAC2-8281277B97C5}">
      <dgm:prSet/>
      <dgm:spPr/>
      <dgm:t>
        <a:bodyPr/>
        <a:lstStyle/>
        <a:p>
          <a:endParaRPr lang="en-GB"/>
        </a:p>
      </dgm:t>
    </dgm:pt>
    <dgm:pt modelId="{ECA36054-82EE-4EA8-B913-EAB2E1172005}" type="pres">
      <dgm:prSet presAssocID="{D50B6BFB-5D10-44A2-8A23-F49BAE846D12}" presName="diagram" presStyleCnt="0">
        <dgm:presLayoutVars>
          <dgm:dir/>
        </dgm:presLayoutVars>
      </dgm:prSet>
      <dgm:spPr/>
    </dgm:pt>
    <dgm:pt modelId="{604D6C18-FB5D-470A-80CE-EC4D66B81163}" type="pres">
      <dgm:prSet presAssocID="{51F4A337-21D7-4C04-8F53-F3C827F1BFC7}" presName="composite" presStyleCnt="0"/>
      <dgm:spPr/>
    </dgm:pt>
    <dgm:pt modelId="{459E792A-A06C-4FDC-AB7D-3EC34479583C}" type="pres">
      <dgm:prSet presAssocID="{51F4A337-21D7-4C04-8F53-F3C827F1BFC7}" presName="Image" presStyleLbl="bgShp" presStyleIdx="0" presStyleCnt="2" custScaleX="116985"/>
      <dgm:spPr>
        <a:blipFill>
          <a:blip xmlns:r="http://schemas.openxmlformats.org/officeDocument/2006/relationships" r:embed="rId1">
            <a:extLst>
              <a:ext uri="{28A0092B-C50C-407E-A947-70E740481C1C}">
                <a14:useLocalDpi xmlns:a14="http://schemas.microsoft.com/office/drawing/2010/main" val="0"/>
              </a:ext>
            </a:extLst>
          </a:blip>
          <a:srcRect/>
          <a:stretch>
            <a:fillRect l="-9000" r="-9000"/>
          </a:stretch>
        </a:blipFill>
      </dgm:spPr>
    </dgm:pt>
    <dgm:pt modelId="{9CBC849C-B381-48DA-A94F-87FD29C78ACA}" type="pres">
      <dgm:prSet presAssocID="{51F4A337-21D7-4C04-8F53-F3C827F1BFC7}" presName="Parent" presStyleLbl="node0" presStyleIdx="0" presStyleCnt="2" custScaleY="64015">
        <dgm:presLayoutVars>
          <dgm:bulletEnabled val="1"/>
        </dgm:presLayoutVars>
      </dgm:prSet>
      <dgm:spPr/>
    </dgm:pt>
    <dgm:pt modelId="{8A34A176-2216-4ED7-95AF-E3A9EAF77812}" type="pres">
      <dgm:prSet presAssocID="{F463F398-9987-4F7E-BF98-A5DFB55B74B9}" presName="sibTrans" presStyleCnt="0"/>
      <dgm:spPr/>
    </dgm:pt>
    <dgm:pt modelId="{0BD7ED1E-D9F6-4857-8A72-A45B7DE7006D}" type="pres">
      <dgm:prSet presAssocID="{04EBE3B2-F5F1-48D2-8938-F9DB9538C44E}" presName="composite" presStyleCnt="0"/>
      <dgm:spPr/>
    </dgm:pt>
    <dgm:pt modelId="{327476E3-515D-4213-B454-88941A1D0250}" type="pres">
      <dgm:prSet presAssocID="{04EBE3B2-F5F1-48D2-8938-F9DB9538C44E}" presName="Image" presStyleLbl="bgShp" presStyleIdx="1" presStyleCnt="2" custScaleX="114355" custLinFactNeighborX="16059" custLinFactNeighborY="-2391"/>
      <dgm:spPr>
        <a:blipFill>
          <a:blip xmlns:r="http://schemas.openxmlformats.org/officeDocument/2006/relationships" r:embed="rId2">
            <a:extLst>
              <a:ext uri="{28A0092B-C50C-407E-A947-70E740481C1C}">
                <a14:useLocalDpi xmlns:a14="http://schemas.microsoft.com/office/drawing/2010/main" val="0"/>
              </a:ext>
            </a:extLst>
          </a:blip>
          <a:srcRect/>
          <a:stretch>
            <a:fillRect l="-16000" r="-16000"/>
          </a:stretch>
        </a:blipFill>
      </dgm:spPr>
    </dgm:pt>
    <dgm:pt modelId="{EE1C8C07-16DC-4211-BB5A-5CC17E51A7D4}" type="pres">
      <dgm:prSet presAssocID="{04EBE3B2-F5F1-48D2-8938-F9DB9538C44E}" presName="Parent" presStyleLbl="node0" presStyleIdx="1" presStyleCnt="2" custScaleY="66435">
        <dgm:presLayoutVars>
          <dgm:bulletEnabled val="1"/>
        </dgm:presLayoutVars>
      </dgm:prSet>
      <dgm:spPr/>
    </dgm:pt>
  </dgm:ptLst>
  <dgm:cxnLst>
    <dgm:cxn modelId="{BA80F705-2FF9-4768-B5FA-632E1B0FE142}" type="presOf" srcId="{D50B6BFB-5D10-44A2-8A23-F49BAE846D12}" destId="{ECA36054-82EE-4EA8-B913-EAB2E1172005}" srcOrd="0" destOrd="0" presId="urn:microsoft.com/office/officeart/2008/layout/BendingPictureCaption"/>
    <dgm:cxn modelId="{E1C81991-8C85-4D2D-B967-0ACDA185E31B}" srcId="{D50B6BFB-5D10-44A2-8A23-F49BAE846D12}" destId="{51F4A337-21D7-4C04-8F53-F3C827F1BFC7}" srcOrd="0" destOrd="0" parTransId="{6C7BB993-D3EA-45BD-A67E-5F12F4B6EAE2}" sibTransId="{F463F398-9987-4F7E-BF98-A5DFB55B74B9}"/>
    <dgm:cxn modelId="{96B5FCC2-CBFB-4902-AAC2-8281277B97C5}" srcId="{D50B6BFB-5D10-44A2-8A23-F49BAE846D12}" destId="{04EBE3B2-F5F1-48D2-8938-F9DB9538C44E}" srcOrd="1" destOrd="0" parTransId="{C35F1154-F854-4C3E-977B-F96DF687792C}" sibTransId="{8DE8002D-D469-48E5-BBE3-57CFE8ED20DB}"/>
    <dgm:cxn modelId="{D0E0EDD2-9FBC-41D8-9585-C4A8ED17EA5D}" type="presOf" srcId="{51F4A337-21D7-4C04-8F53-F3C827F1BFC7}" destId="{9CBC849C-B381-48DA-A94F-87FD29C78ACA}" srcOrd="0" destOrd="0" presId="urn:microsoft.com/office/officeart/2008/layout/BendingPictureCaption"/>
    <dgm:cxn modelId="{0A671CD7-F8D0-4003-9635-74B095682455}" type="presOf" srcId="{04EBE3B2-F5F1-48D2-8938-F9DB9538C44E}" destId="{EE1C8C07-16DC-4211-BB5A-5CC17E51A7D4}" srcOrd="0" destOrd="0" presId="urn:microsoft.com/office/officeart/2008/layout/BendingPictureCaption"/>
    <dgm:cxn modelId="{F5C72A46-C76A-4DC4-B230-A21D3A9B03DC}" type="presParOf" srcId="{ECA36054-82EE-4EA8-B913-EAB2E1172005}" destId="{604D6C18-FB5D-470A-80CE-EC4D66B81163}" srcOrd="0" destOrd="0" presId="urn:microsoft.com/office/officeart/2008/layout/BendingPictureCaption"/>
    <dgm:cxn modelId="{8C2E08B0-7EC3-4FF1-B1A2-4E61E0A83FEE}" type="presParOf" srcId="{604D6C18-FB5D-470A-80CE-EC4D66B81163}" destId="{459E792A-A06C-4FDC-AB7D-3EC34479583C}" srcOrd="0" destOrd="0" presId="urn:microsoft.com/office/officeart/2008/layout/BendingPictureCaption"/>
    <dgm:cxn modelId="{D1977121-9FBE-43C4-8EAB-7AD38309AC80}" type="presParOf" srcId="{604D6C18-FB5D-470A-80CE-EC4D66B81163}" destId="{9CBC849C-B381-48DA-A94F-87FD29C78ACA}" srcOrd="1" destOrd="0" presId="urn:microsoft.com/office/officeart/2008/layout/BendingPictureCaption"/>
    <dgm:cxn modelId="{AE57C40C-2FF1-4DAC-9EB0-5B43F5986A00}" type="presParOf" srcId="{ECA36054-82EE-4EA8-B913-EAB2E1172005}" destId="{8A34A176-2216-4ED7-95AF-E3A9EAF77812}" srcOrd="1" destOrd="0" presId="urn:microsoft.com/office/officeart/2008/layout/BendingPictureCaption"/>
    <dgm:cxn modelId="{D484DBF9-86A3-4F49-B7A8-556666AD1248}" type="presParOf" srcId="{ECA36054-82EE-4EA8-B913-EAB2E1172005}" destId="{0BD7ED1E-D9F6-4857-8A72-A45B7DE7006D}" srcOrd="2" destOrd="0" presId="urn:microsoft.com/office/officeart/2008/layout/BendingPictureCaption"/>
    <dgm:cxn modelId="{9699A371-1D00-4B36-B4DC-910EF059D0E7}" type="presParOf" srcId="{0BD7ED1E-D9F6-4857-8A72-A45B7DE7006D}" destId="{327476E3-515D-4213-B454-88941A1D0250}" srcOrd="0" destOrd="0" presId="urn:microsoft.com/office/officeart/2008/layout/BendingPictureCaption"/>
    <dgm:cxn modelId="{E64969E2-85CE-4084-BF78-C60DE0E192F2}" type="presParOf" srcId="{0BD7ED1E-D9F6-4857-8A72-A45B7DE7006D}" destId="{EE1C8C07-16DC-4211-BB5A-5CC17E51A7D4}" srcOrd="1" destOrd="0" presId="urn:microsoft.com/office/officeart/2008/layout/BendingPictureCaption"/>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97B0BE30-8C3F-4FAE-9C46-827B866D2173}" type="doc">
      <dgm:prSet loTypeId="urn:microsoft.com/office/officeart/2009/3/layout/StepUpProcess" loCatId="process" qsTypeId="urn:microsoft.com/office/officeart/2005/8/quickstyle/simple1" qsCatId="simple" csTypeId="urn:microsoft.com/office/officeart/2005/8/colors/accent1_2" csCatId="accent1" phldr="1"/>
      <dgm:spPr/>
      <dgm:t>
        <a:bodyPr/>
        <a:lstStyle/>
        <a:p>
          <a:endParaRPr lang="en-GB"/>
        </a:p>
      </dgm:t>
    </dgm:pt>
    <dgm:pt modelId="{CB51C7A9-FE2B-48C9-96F4-CD3A4F554833}">
      <dgm:prSet custT="1"/>
      <dgm:spPr/>
      <dgm:t>
        <a:bodyPr/>
        <a:lstStyle/>
        <a:p>
          <a:r>
            <a:rPr lang="vi-VN" sz="3600" dirty="0">
              <a:latin typeface="Times New Roman" panose="02020603050405020304" pitchFamily="18" charset="0"/>
              <a:cs typeface="Times New Roman" panose="02020603050405020304" pitchFamily="18" charset="0"/>
            </a:rPr>
            <a:t>Chuẩn bị phạm tội</a:t>
          </a:r>
          <a:endParaRPr lang="en-GB" sz="3600" dirty="0">
            <a:latin typeface="Times New Roman" panose="02020603050405020304" pitchFamily="18" charset="0"/>
            <a:cs typeface="Times New Roman" panose="02020603050405020304" pitchFamily="18" charset="0"/>
          </a:endParaRPr>
        </a:p>
      </dgm:t>
    </dgm:pt>
    <dgm:pt modelId="{A094A832-072D-4C92-9549-ADDB97ED05C5}" type="parTrans" cxnId="{890F491D-02E7-4B8F-87ED-1545AAB69215}">
      <dgm:prSet/>
      <dgm:spPr/>
      <dgm:t>
        <a:bodyPr/>
        <a:lstStyle/>
        <a:p>
          <a:endParaRPr lang="en-GB"/>
        </a:p>
      </dgm:t>
    </dgm:pt>
    <dgm:pt modelId="{61860A4F-FB25-4532-A3E9-329B5863FAC0}" type="sibTrans" cxnId="{890F491D-02E7-4B8F-87ED-1545AAB69215}">
      <dgm:prSet/>
      <dgm:spPr/>
      <dgm:t>
        <a:bodyPr/>
        <a:lstStyle/>
        <a:p>
          <a:endParaRPr lang="en-GB"/>
        </a:p>
      </dgm:t>
    </dgm:pt>
    <dgm:pt modelId="{DFC13BAF-9BEC-42F7-B3E2-35E88A565DC5}">
      <dgm:prSet custT="1"/>
      <dgm:spPr/>
      <dgm:t>
        <a:bodyPr/>
        <a:lstStyle/>
        <a:p>
          <a:r>
            <a:rPr lang="vi-VN" sz="3600" dirty="0">
              <a:latin typeface="Times New Roman" panose="02020603050405020304" pitchFamily="18" charset="0"/>
              <a:cs typeface="Times New Roman" panose="02020603050405020304" pitchFamily="18" charset="0"/>
            </a:rPr>
            <a:t>Phạm tội chưa đạt</a:t>
          </a:r>
          <a:endParaRPr lang="en-GB" sz="3600" dirty="0">
            <a:latin typeface="Times New Roman" panose="02020603050405020304" pitchFamily="18" charset="0"/>
            <a:cs typeface="Times New Roman" panose="02020603050405020304" pitchFamily="18" charset="0"/>
          </a:endParaRPr>
        </a:p>
      </dgm:t>
    </dgm:pt>
    <dgm:pt modelId="{3781970F-E2A9-4668-A4BD-5CAB64B69A18}" type="parTrans" cxnId="{A6646961-A79B-4DA1-ADBF-51B7206333FC}">
      <dgm:prSet/>
      <dgm:spPr/>
      <dgm:t>
        <a:bodyPr/>
        <a:lstStyle/>
        <a:p>
          <a:endParaRPr lang="en-GB"/>
        </a:p>
      </dgm:t>
    </dgm:pt>
    <dgm:pt modelId="{814C5EFB-6E38-4110-915F-AD8426D03E06}" type="sibTrans" cxnId="{A6646961-A79B-4DA1-ADBF-51B7206333FC}">
      <dgm:prSet/>
      <dgm:spPr/>
      <dgm:t>
        <a:bodyPr/>
        <a:lstStyle/>
        <a:p>
          <a:endParaRPr lang="en-GB"/>
        </a:p>
      </dgm:t>
    </dgm:pt>
    <dgm:pt modelId="{7785B9CF-A2DD-40A9-93B0-E97A9F95F5E2}">
      <dgm:prSet custT="1"/>
      <dgm:spPr/>
      <dgm:t>
        <a:bodyPr/>
        <a:lstStyle/>
        <a:p>
          <a:r>
            <a:rPr lang="vi-VN" sz="3600" dirty="0">
              <a:latin typeface="Times New Roman" panose="02020603050405020304" pitchFamily="18" charset="0"/>
              <a:cs typeface="Times New Roman" panose="02020603050405020304" pitchFamily="18" charset="0"/>
            </a:rPr>
            <a:t>Tội phạm hoàn thành</a:t>
          </a:r>
          <a:endParaRPr lang="en-GB" sz="3600" dirty="0">
            <a:latin typeface="Times New Roman" panose="02020603050405020304" pitchFamily="18" charset="0"/>
            <a:cs typeface="Times New Roman" panose="02020603050405020304" pitchFamily="18" charset="0"/>
          </a:endParaRPr>
        </a:p>
      </dgm:t>
    </dgm:pt>
    <dgm:pt modelId="{96CA602C-5878-4A3C-9611-1E37D6CE524F}" type="parTrans" cxnId="{E6B5E92E-1691-4896-9FA9-9882C1271CB5}">
      <dgm:prSet/>
      <dgm:spPr/>
      <dgm:t>
        <a:bodyPr/>
        <a:lstStyle/>
        <a:p>
          <a:endParaRPr lang="en-GB"/>
        </a:p>
      </dgm:t>
    </dgm:pt>
    <dgm:pt modelId="{E458B6CA-6D97-4CC0-90CD-C162556D36C5}" type="sibTrans" cxnId="{E6B5E92E-1691-4896-9FA9-9882C1271CB5}">
      <dgm:prSet/>
      <dgm:spPr/>
      <dgm:t>
        <a:bodyPr/>
        <a:lstStyle/>
        <a:p>
          <a:endParaRPr lang="en-GB"/>
        </a:p>
      </dgm:t>
    </dgm:pt>
    <dgm:pt modelId="{A905623A-886C-4DAD-B5FD-C2CD07ACCE68}" type="pres">
      <dgm:prSet presAssocID="{97B0BE30-8C3F-4FAE-9C46-827B866D2173}" presName="rootnode" presStyleCnt="0">
        <dgm:presLayoutVars>
          <dgm:chMax/>
          <dgm:chPref/>
          <dgm:dir/>
          <dgm:animLvl val="lvl"/>
        </dgm:presLayoutVars>
      </dgm:prSet>
      <dgm:spPr/>
    </dgm:pt>
    <dgm:pt modelId="{37B68FF7-1390-463A-89A3-5DC4443353DE}" type="pres">
      <dgm:prSet presAssocID="{CB51C7A9-FE2B-48C9-96F4-CD3A4F554833}" presName="composite" presStyleCnt="0"/>
      <dgm:spPr/>
    </dgm:pt>
    <dgm:pt modelId="{F331E0A9-F2F1-4D4B-B487-E60E6BF72EA9}" type="pres">
      <dgm:prSet presAssocID="{CB51C7A9-FE2B-48C9-96F4-CD3A4F554833}" presName="LShape" presStyleLbl="alignNode1" presStyleIdx="0" presStyleCnt="5"/>
      <dgm:spPr>
        <a:solidFill>
          <a:schemeClr val="accent1">
            <a:lumMod val="20000"/>
            <a:lumOff val="80000"/>
          </a:schemeClr>
        </a:solidFill>
      </dgm:spPr>
    </dgm:pt>
    <dgm:pt modelId="{AB19AEB0-776D-4741-99BA-107853FDB95E}" type="pres">
      <dgm:prSet presAssocID="{CB51C7A9-FE2B-48C9-96F4-CD3A4F554833}" presName="ParentText" presStyleLbl="revTx" presStyleIdx="0" presStyleCnt="3">
        <dgm:presLayoutVars>
          <dgm:chMax val="0"/>
          <dgm:chPref val="0"/>
          <dgm:bulletEnabled val="1"/>
        </dgm:presLayoutVars>
      </dgm:prSet>
      <dgm:spPr/>
    </dgm:pt>
    <dgm:pt modelId="{EBE95247-0C75-4A30-972C-A0D1FF7E75F9}" type="pres">
      <dgm:prSet presAssocID="{CB51C7A9-FE2B-48C9-96F4-CD3A4F554833}" presName="Triangle" presStyleLbl="alignNode1" presStyleIdx="1" presStyleCnt="5"/>
      <dgm:spPr/>
    </dgm:pt>
    <dgm:pt modelId="{E04169E5-29F4-4FFC-BBBB-2C13D978194B}" type="pres">
      <dgm:prSet presAssocID="{61860A4F-FB25-4532-A3E9-329B5863FAC0}" presName="sibTrans" presStyleCnt="0"/>
      <dgm:spPr/>
    </dgm:pt>
    <dgm:pt modelId="{A631D537-01E6-44A7-8FB9-BD529DEA7A13}" type="pres">
      <dgm:prSet presAssocID="{61860A4F-FB25-4532-A3E9-329B5863FAC0}" presName="space" presStyleCnt="0"/>
      <dgm:spPr/>
    </dgm:pt>
    <dgm:pt modelId="{5A75ADAE-9E38-422D-B7ED-841B0BB54519}" type="pres">
      <dgm:prSet presAssocID="{DFC13BAF-9BEC-42F7-B3E2-35E88A565DC5}" presName="composite" presStyleCnt="0"/>
      <dgm:spPr/>
    </dgm:pt>
    <dgm:pt modelId="{FA385EED-0E2E-4363-86B4-F2AED7A96239}" type="pres">
      <dgm:prSet presAssocID="{DFC13BAF-9BEC-42F7-B3E2-35E88A565DC5}" presName="LShape" presStyleLbl="alignNode1" presStyleIdx="2" presStyleCnt="5"/>
      <dgm:spPr>
        <a:solidFill>
          <a:schemeClr val="accent1">
            <a:lumMod val="60000"/>
            <a:lumOff val="40000"/>
          </a:schemeClr>
        </a:solidFill>
      </dgm:spPr>
    </dgm:pt>
    <dgm:pt modelId="{FB3900CA-D872-44D2-A4CF-127AD17FE995}" type="pres">
      <dgm:prSet presAssocID="{DFC13BAF-9BEC-42F7-B3E2-35E88A565DC5}" presName="ParentText" presStyleLbl="revTx" presStyleIdx="1" presStyleCnt="3">
        <dgm:presLayoutVars>
          <dgm:chMax val="0"/>
          <dgm:chPref val="0"/>
          <dgm:bulletEnabled val="1"/>
        </dgm:presLayoutVars>
      </dgm:prSet>
      <dgm:spPr/>
    </dgm:pt>
    <dgm:pt modelId="{6D66345D-F219-4D33-B4C5-11836A9E14F3}" type="pres">
      <dgm:prSet presAssocID="{DFC13BAF-9BEC-42F7-B3E2-35E88A565DC5}" presName="Triangle" presStyleLbl="alignNode1" presStyleIdx="3" presStyleCnt="5"/>
      <dgm:spPr/>
    </dgm:pt>
    <dgm:pt modelId="{C08AF352-92A2-4B96-BF57-B7C1BD9181D1}" type="pres">
      <dgm:prSet presAssocID="{814C5EFB-6E38-4110-915F-AD8426D03E06}" presName="sibTrans" presStyleCnt="0"/>
      <dgm:spPr/>
    </dgm:pt>
    <dgm:pt modelId="{9C25811B-436F-469B-BB1D-9844B07C4A1C}" type="pres">
      <dgm:prSet presAssocID="{814C5EFB-6E38-4110-915F-AD8426D03E06}" presName="space" presStyleCnt="0"/>
      <dgm:spPr/>
    </dgm:pt>
    <dgm:pt modelId="{4E83FBF0-A552-4A81-AAA1-FB0B3B0E3F6D}" type="pres">
      <dgm:prSet presAssocID="{7785B9CF-A2DD-40A9-93B0-E97A9F95F5E2}" presName="composite" presStyleCnt="0"/>
      <dgm:spPr/>
    </dgm:pt>
    <dgm:pt modelId="{E92A17E1-26B8-4379-8F5C-5BF8C77E1DDE}" type="pres">
      <dgm:prSet presAssocID="{7785B9CF-A2DD-40A9-93B0-E97A9F95F5E2}" presName="LShape" presStyleLbl="alignNode1" presStyleIdx="4" presStyleCnt="5"/>
      <dgm:spPr/>
    </dgm:pt>
    <dgm:pt modelId="{4541B7ED-2EE8-4BA4-BCE0-70E33940A037}" type="pres">
      <dgm:prSet presAssocID="{7785B9CF-A2DD-40A9-93B0-E97A9F95F5E2}" presName="ParentText" presStyleLbl="revTx" presStyleIdx="2" presStyleCnt="3">
        <dgm:presLayoutVars>
          <dgm:chMax val="0"/>
          <dgm:chPref val="0"/>
          <dgm:bulletEnabled val="1"/>
        </dgm:presLayoutVars>
      </dgm:prSet>
      <dgm:spPr/>
    </dgm:pt>
  </dgm:ptLst>
  <dgm:cxnLst>
    <dgm:cxn modelId="{890F491D-02E7-4B8F-87ED-1545AAB69215}" srcId="{97B0BE30-8C3F-4FAE-9C46-827B866D2173}" destId="{CB51C7A9-FE2B-48C9-96F4-CD3A4F554833}" srcOrd="0" destOrd="0" parTransId="{A094A832-072D-4C92-9549-ADDB97ED05C5}" sibTransId="{61860A4F-FB25-4532-A3E9-329B5863FAC0}"/>
    <dgm:cxn modelId="{E6B5E92E-1691-4896-9FA9-9882C1271CB5}" srcId="{97B0BE30-8C3F-4FAE-9C46-827B866D2173}" destId="{7785B9CF-A2DD-40A9-93B0-E97A9F95F5E2}" srcOrd="2" destOrd="0" parTransId="{96CA602C-5878-4A3C-9611-1E37D6CE524F}" sibTransId="{E458B6CA-6D97-4CC0-90CD-C162556D36C5}"/>
    <dgm:cxn modelId="{A6646961-A79B-4DA1-ADBF-51B7206333FC}" srcId="{97B0BE30-8C3F-4FAE-9C46-827B866D2173}" destId="{DFC13BAF-9BEC-42F7-B3E2-35E88A565DC5}" srcOrd="1" destOrd="0" parTransId="{3781970F-E2A9-4668-A4BD-5CAB64B69A18}" sibTransId="{814C5EFB-6E38-4110-915F-AD8426D03E06}"/>
    <dgm:cxn modelId="{00D22D78-04F0-4579-A6B7-8DDACE42C14A}" type="presOf" srcId="{7785B9CF-A2DD-40A9-93B0-E97A9F95F5E2}" destId="{4541B7ED-2EE8-4BA4-BCE0-70E33940A037}" srcOrd="0" destOrd="0" presId="urn:microsoft.com/office/officeart/2009/3/layout/StepUpProcess"/>
    <dgm:cxn modelId="{6D869482-4F2F-4CA1-8699-CFB071DC14A7}" type="presOf" srcId="{DFC13BAF-9BEC-42F7-B3E2-35E88A565DC5}" destId="{FB3900CA-D872-44D2-A4CF-127AD17FE995}" srcOrd="0" destOrd="0" presId="urn:microsoft.com/office/officeart/2009/3/layout/StepUpProcess"/>
    <dgm:cxn modelId="{ED200AA2-3D39-480E-B9E5-6C3E88510E41}" type="presOf" srcId="{97B0BE30-8C3F-4FAE-9C46-827B866D2173}" destId="{A905623A-886C-4DAD-B5FD-C2CD07ACCE68}" srcOrd="0" destOrd="0" presId="urn:microsoft.com/office/officeart/2009/3/layout/StepUpProcess"/>
    <dgm:cxn modelId="{618893B2-830C-446B-B750-EED625C38101}" type="presOf" srcId="{CB51C7A9-FE2B-48C9-96F4-CD3A4F554833}" destId="{AB19AEB0-776D-4741-99BA-107853FDB95E}" srcOrd="0" destOrd="0" presId="urn:microsoft.com/office/officeart/2009/3/layout/StepUpProcess"/>
    <dgm:cxn modelId="{E8A8B72D-1BEB-486B-896C-24A6BE867165}" type="presParOf" srcId="{A905623A-886C-4DAD-B5FD-C2CD07ACCE68}" destId="{37B68FF7-1390-463A-89A3-5DC4443353DE}" srcOrd="0" destOrd="0" presId="urn:microsoft.com/office/officeart/2009/3/layout/StepUpProcess"/>
    <dgm:cxn modelId="{A910D695-BC17-4871-8111-E635A6428F06}" type="presParOf" srcId="{37B68FF7-1390-463A-89A3-5DC4443353DE}" destId="{F331E0A9-F2F1-4D4B-B487-E60E6BF72EA9}" srcOrd="0" destOrd="0" presId="urn:microsoft.com/office/officeart/2009/3/layout/StepUpProcess"/>
    <dgm:cxn modelId="{6EA667E6-4CF0-4113-B7FC-D184E25765F2}" type="presParOf" srcId="{37B68FF7-1390-463A-89A3-5DC4443353DE}" destId="{AB19AEB0-776D-4741-99BA-107853FDB95E}" srcOrd="1" destOrd="0" presId="urn:microsoft.com/office/officeart/2009/3/layout/StepUpProcess"/>
    <dgm:cxn modelId="{E32D508A-B4DB-4473-BAA5-2C01383A013A}" type="presParOf" srcId="{37B68FF7-1390-463A-89A3-5DC4443353DE}" destId="{EBE95247-0C75-4A30-972C-A0D1FF7E75F9}" srcOrd="2" destOrd="0" presId="urn:microsoft.com/office/officeart/2009/3/layout/StepUpProcess"/>
    <dgm:cxn modelId="{3D2D4758-C5C2-4322-B956-9C21D7E4AC45}" type="presParOf" srcId="{A905623A-886C-4DAD-B5FD-C2CD07ACCE68}" destId="{E04169E5-29F4-4FFC-BBBB-2C13D978194B}" srcOrd="1" destOrd="0" presId="urn:microsoft.com/office/officeart/2009/3/layout/StepUpProcess"/>
    <dgm:cxn modelId="{1C4D3979-6B97-4916-9029-8C16DF22B62B}" type="presParOf" srcId="{E04169E5-29F4-4FFC-BBBB-2C13D978194B}" destId="{A631D537-01E6-44A7-8FB9-BD529DEA7A13}" srcOrd="0" destOrd="0" presId="urn:microsoft.com/office/officeart/2009/3/layout/StepUpProcess"/>
    <dgm:cxn modelId="{78E5AD1D-7988-4749-940C-BF2639603CBE}" type="presParOf" srcId="{A905623A-886C-4DAD-B5FD-C2CD07ACCE68}" destId="{5A75ADAE-9E38-422D-B7ED-841B0BB54519}" srcOrd="2" destOrd="0" presId="urn:microsoft.com/office/officeart/2009/3/layout/StepUpProcess"/>
    <dgm:cxn modelId="{70854F3F-926F-4A5C-A63E-4908BCD1CBB4}" type="presParOf" srcId="{5A75ADAE-9E38-422D-B7ED-841B0BB54519}" destId="{FA385EED-0E2E-4363-86B4-F2AED7A96239}" srcOrd="0" destOrd="0" presId="urn:microsoft.com/office/officeart/2009/3/layout/StepUpProcess"/>
    <dgm:cxn modelId="{2C6AFED7-DE87-4F5F-B257-629501DE1D4D}" type="presParOf" srcId="{5A75ADAE-9E38-422D-B7ED-841B0BB54519}" destId="{FB3900CA-D872-44D2-A4CF-127AD17FE995}" srcOrd="1" destOrd="0" presId="urn:microsoft.com/office/officeart/2009/3/layout/StepUpProcess"/>
    <dgm:cxn modelId="{5976F049-A30E-48E4-8C7D-4EEA550CC8E0}" type="presParOf" srcId="{5A75ADAE-9E38-422D-B7ED-841B0BB54519}" destId="{6D66345D-F219-4D33-B4C5-11836A9E14F3}" srcOrd="2" destOrd="0" presId="urn:microsoft.com/office/officeart/2009/3/layout/StepUpProcess"/>
    <dgm:cxn modelId="{BEBD77A2-D5F9-4062-95F0-B64274935041}" type="presParOf" srcId="{A905623A-886C-4DAD-B5FD-C2CD07ACCE68}" destId="{C08AF352-92A2-4B96-BF57-B7C1BD9181D1}" srcOrd="3" destOrd="0" presId="urn:microsoft.com/office/officeart/2009/3/layout/StepUpProcess"/>
    <dgm:cxn modelId="{5B846231-1263-42AA-8C78-0BC95959FE01}" type="presParOf" srcId="{C08AF352-92A2-4B96-BF57-B7C1BD9181D1}" destId="{9C25811B-436F-469B-BB1D-9844B07C4A1C}" srcOrd="0" destOrd="0" presId="urn:microsoft.com/office/officeart/2009/3/layout/StepUpProcess"/>
    <dgm:cxn modelId="{B924244C-A4AB-469F-8368-ED35B434B986}" type="presParOf" srcId="{A905623A-886C-4DAD-B5FD-C2CD07ACCE68}" destId="{4E83FBF0-A552-4A81-AAA1-FB0B3B0E3F6D}" srcOrd="4" destOrd="0" presId="urn:microsoft.com/office/officeart/2009/3/layout/StepUpProcess"/>
    <dgm:cxn modelId="{47AA82EE-276D-4BAE-8263-357E10A149F3}" type="presParOf" srcId="{4E83FBF0-A552-4A81-AAA1-FB0B3B0E3F6D}" destId="{E92A17E1-26B8-4379-8F5C-5BF8C77E1DDE}" srcOrd="0" destOrd="0" presId="urn:microsoft.com/office/officeart/2009/3/layout/StepUpProcess"/>
    <dgm:cxn modelId="{2FD3778C-E25D-40FF-A127-0D367C1A73D8}" type="presParOf" srcId="{4E83FBF0-A552-4A81-AAA1-FB0B3B0E3F6D}" destId="{4541B7ED-2EE8-4BA4-BCE0-70E33940A037}" srcOrd="1" destOrd="0" presId="urn:microsoft.com/office/officeart/2009/3/layout/StepUp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4A5FF3-FD4A-46F3-9E92-14B28ECEAAD7}">
      <dsp:nvSpPr>
        <dsp:cNvPr id="0" name=""/>
        <dsp:cNvSpPr/>
      </dsp:nvSpPr>
      <dsp:spPr>
        <a:xfrm>
          <a:off x="0" y="512208"/>
          <a:ext cx="11013487" cy="7812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382C84E-4804-4480-8DCE-148BFE6DA99F}">
      <dsp:nvSpPr>
        <dsp:cNvPr id="0" name=""/>
        <dsp:cNvSpPr/>
      </dsp:nvSpPr>
      <dsp:spPr>
        <a:xfrm>
          <a:off x="550674" y="54648"/>
          <a:ext cx="7709441" cy="915120"/>
        </a:xfrm>
        <a:prstGeom prst="roundRect">
          <a:avLst/>
        </a:prstGeom>
        <a:solidFill>
          <a:schemeClr val="accent1">
            <a:lumMod val="20000"/>
            <a:lumOff val="8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1399" tIns="0" rIns="291399" bIns="0" numCol="1" spcCol="1270" anchor="ctr" anchorCtr="0">
          <a:noAutofit/>
        </a:bodyPr>
        <a:lstStyle/>
        <a:p>
          <a:pPr marL="0" lvl="0" indent="0" algn="l" defTabSz="1778000">
            <a:lnSpc>
              <a:spcPct val="90000"/>
            </a:lnSpc>
            <a:spcBef>
              <a:spcPct val="0"/>
            </a:spcBef>
            <a:spcAft>
              <a:spcPct val="35000"/>
            </a:spcAft>
            <a:buNone/>
          </a:pPr>
          <a:r>
            <a:rPr lang="vi-VN" sz="4000" kern="1200" dirty="0">
              <a:solidFill>
                <a:schemeClr val="tx1"/>
              </a:solidFill>
              <a:latin typeface="Times New Roman" panose="02020603050405020304" pitchFamily="18" charset="0"/>
              <a:cs typeface="Times New Roman" panose="02020603050405020304" pitchFamily="18" charset="0"/>
            </a:rPr>
            <a:t>Tính nguy hiểm cho xã hội</a:t>
          </a:r>
          <a:endParaRPr lang="en-GB" sz="4000" kern="1200" dirty="0">
            <a:solidFill>
              <a:schemeClr val="tx1"/>
            </a:solidFill>
            <a:latin typeface="Times New Roman" panose="02020603050405020304" pitchFamily="18" charset="0"/>
            <a:cs typeface="Times New Roman" panose="02020603050405020304" pitchFamily="18" charset="0"/>
          </a:endParaRPr>
        </a:p>
      </dsp:txBody>
      <dsp:txXfrm>
        <a:off x="595346" y="99320"/>
        <a:ext cx="7620097" cy="825776"/>
      </dsp:txXfrm>
    </dsp:sp>
    <dsp:sp modelId="{9B296C90-97A5-4CD7-A7E4-6F8A0E4D91B4}">
      <dsp:nvSpPr>
        <dsp:cNvPr id="0" name=""/>
        <dsp:cNvSpPr/>
      </dsp:nvSpPr>
      <dsp:spPr>
        <a:xfrm>
          <a:off x="0" y="1918368"/>
          <a:ext cx="11013487" cy="7812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7700197-D875-4D3A-AFFE-2710829C264D}">
      <dsp:nvSpPr>
        <dsp:cNvPr id="0" name=""/>
        <dsp:cNvSpPr/>
      </dsp:nvSpPr>
      <dsp:spPr>
        <a:xfrm>
          <a:off x="550674" y="1460808"/>
          <a:ext cx="7709441" cy="915120"/>
        </a:xfrm>
        <a:prstGeom prst="roundRect">
          <a:avLst/>
        </a:prstGeom>
        <a:solidFill>
          <a:schemeClr val="accent1">
            <a:lumMod val="40000"/>
            <a:lumOff val="6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1399" tIns="0" rIns="291399" bIns="0" numCol="1" spcCol="1270" anchor="ctr" anchorCtr="0">
          <a:noAutofit/>
        </a:bodyPr>
        <a:lstStyle/>
        <a:p>
          <a:pPr marL="0" lvl="0" indent="0" algn="l" defTabSz="1778000">
            <a:lnSpc>
              <a:spcPct val="90000"/>
            </a:lnSpc>
            <a:spcBef>
              <a:spcPct val="0"/>
            </a:spcBef>
            <a:spcAft>
              <a:spcPct val="35000"/>
            </a:spcAft>
            <a:buNone/>
          </a:pPr>
          <a:r>
            <a:rPr lang="vi-VN" sz="4000" kern="1200" dirty="0">
              <a:solidFill>
                <a:schemeClr val="tx1"/>
              </a:solidFill>
              <a:latin typeface="Times New Roman" panose="02020603050405020304" pitchFamily="18" charset="0"/>
              <a:cs typeface="Times New Roman" panose="02020603050405020304" pitchFamily="18" charset="0"/>
            </a:rPr>
            <a:t>Tính có lỗi</a:t>
          </a:r>
          <a:endParaRPr lang="en-GB" sz="4000" kern="1200" dirty="0">
            <a:solidFill>
              <a:schemeClr val="tx1"/>
            </a:solidFill>
            <a:latin typeface="Times New Roman" panose="02020603050405020304" pitchFamily="18" charset="0"/>
            <a:cs typeface="Times New Roman" panose="02020603050405020304" pitchFamily="18" charset="0"/>
          </a:endParaRPr>
        </a:p>
      </dsp:txBody>
      <dsp:txXfrm>
        <a:off x="595346" y="1505480"/>
        <a:ext cx="7620097" cy="825776"/>
      </dsp:txXfrm>
    </dsp:sp>
    <dsp:sp modelId="{7C14BCA4-C3B7-4946-A2F4-A516D88D6B44}">
      <dsp:nvSpPr>
        <dsp:cNvPr id="0" name=""/>
        <dsp:cNvSpPr/>
      </dsp:nvSpPr>
      <dsp:spPr>
        <a:xfrm>
          <a:off x="0" y="3324528"/>
          <a:ext cx="11013487" cy="7812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D72172E-234E-462C-9023-087952FE6CFD}">
      <dsp:nvSpPr>
        <dsp:cNvPr id="0" name=""/>
        <dsp:cNvSpPr/>
      </dsp:nvSpPr>
      <dsp:spPr>
        <a:xfrm>
          <a:off x="550674" y="2866968"/>
          <a:ext cx="7709441" cy="915120"/>
        </a:xfrm>
        <a:prstGeom prst="roundRect">
          <a:avLst/>
        </a:prstGeom>
        <a:solidFill>
          <a:schemeClr val="accent1">
            <a:lumMod val="60000"/>
            <a:lumOff val="4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1399" tIns="0" rIns="291399" bIns="0" numCol="1" spcCol="1270" anchor="ctr" anchorCtr="0">
          <a:noAutofit/>
        </a:bodyPr>
        <a:lstStyle/>
        <a:p>
          <a:pPr marL="0" lvl="0" indent="0" algn="l" defTabSz="1778000">
            <a:lnSpc>
              <a:spcPct val="90000"/>
            </a:lnSpc>
            <a:spcBef>
              <a:spcPct val="0"/>
            </a:spcBef>
            <a:spcAft>
              <a:spcPct val="35000"/>
            </a:spcAft>
            <a:buNone/>
          </a:pPr>
          <a:r>
            <a:rPr lang="vi-VN" sz="4000" kern="1200" dirty="0">
              <a:solidFill>
                <a:schemeClr val="tx1"/>
              </a:solidFill>
              <a:latin typeface="Times New Roman" panose="02020603050405020304" pitchFamily="18" charset="0"/>
              <a:cs typeface="Times New Roman" panose="02020603050405020304" pitchFamily="18" charset="0"/>
            </a:rPr>
            <a:t>Tính trái pháp luật hình sự</a:t>
          </a:r>
          <a:endParaRPr lang="en-GB" sz="4000" kern="1200" dirty="0">
            <a:solidFill>
              <a:schemeClr val="tx1"/>
            </a:solidFill>
            <a:latin typeface="Times New Roman" panose="02020603050405020304" pitchFamily="18" charset="0"/>
            <a:cs typeface="Times New Roman" panose="02020603050405020304" pitchFamily="18" charset="0"/>
          </a:endParaRPr>
        </a:p>
      </dsp:txBody>
      <dsp:txXfrm>
        <a:off x="595346" y="2911640"/>
        <a:ext cx="7620097" cy="825776"/>
      </dsp:txXfrm>
    </dsp:sp>
    <dsp:sp modelId="{67C8BBD2-A606-440D-BE7F-2BCB4FEA1FAB}">
      <dsp:nvSpPr>
        <dsp:cNvPr id="0" name=""/>
        <dsp:cNvSpPr/>
      </dsp:nvSpPr>
      <dsp:spPr>
        <a:xfrm>
          <a:off x="0" y="4730688"/>
          <a:ext cx="11013487" cy="7812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B9352A0-A2A0-45C4-BD23-9ED31105095A}">
      <dsp:nvSpPr>
        <dsp:cNvPr id="0" name=""/>
        <dsp:cNvSpPr/>
      </dsp:nvSpPr>
      <dsp:spPr>
        <a:xfrm>
          <a:off x="550674" y="4273128"/>
          <a:ext cx="7709441" cy="915120"/>
        </a:xfrm>
        <a:prstGeom prst="roundRect">
          <a:avLst/>
        </a:prstGeom>
        <a:solidFill>
          <a:schemeClr val="accent1">
            <a:lumMod val="75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1399" tIns="0" rIns="291399" bIns="0" numCol="1" spcCol="1270" anchor="ctr" anchorCtr="0">
          <a:noAutofit/>
        </a:bodyPr>
        <a:lstStyle/>
        <a:p>
          <a:pPr marL="0" lvl="0" indent="0" algn="l" defTabSz="1778000">
            <a:lnSpc>
              <a:spcPct val="90000"/>
            </a:lnSpc>
            <a:spcBef>
              <a:spcPct val="0"/>
            </a:spcBef>
            <a:spcAft>
              <a:spcPct val="35000"/>
            </a:spcAft>
            <a:buNone/>
          </a:pPr>
          <a:r>
            <a:rPr lang="vi-VN" sz="4000" kern="1200" dirty="0">
              <a:solidFill>
                <a:schemeClr val="tx1"/>
              </a:solidFill>
              <a:latin typeface="Times New Roman" panose="02020603050405020304" pitchFamily="18" charset="0"/>
              <a:cs typeface="Times New Roman" panose="02020603050405020304" pitchFamily="18" charset="0"/>
            </a:rPr>
            <a:t>Tính phải chịu hình phạt</a:t>
          </a:r>
          <a:endParaRPr lang="en-GB" sz="4000" kern="1200" dirty="0">
            <a:solidFill>
              <a:schemeClr val="tx1"/>
            </a:solidFill>
            <a:latin typeface="Times New Roman" panose="02020603050405020304" pitchFamily="18" charset="0"/>
            <a:cs typeface="Times New Roman" panose="02020603050405020304" pitchFamily="18" charset="0"/>
          </a:endParaRPr>
        </a:p>
      </dsp:txBody>
      <dsp:txXfrm>
        <a:off x="595346" y="4317800"/>
        <a:ext cx="7620097" cy="82577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A148F7-2F7F-4864-A4B1-DC10CF519FBD}">
      <dsp:nvSpPr>
        <dsp:cNvPr id="0" name=""/>
        <dsp:cNvSpPr/>
      </dsp:nvSpPr>
      <dsp:spPr>
        <a:xfrm>
          <a:off x="2345" y="0"/>
          <a:ext cx="2458119" cy="5263492"/>
        </a:xfrm>
        <a:prstGeom prst="roundRect">
          <a:avLst>
            <a:gd name="adj" fmla="val 10000"/>
          </a:avLst>
        </a:prstGeom>
        <a:solidFill>
          <a:schemeClr val="accent1">
            <a:lumMod val="60000"/>
            <a:lumOff val="4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6032" tIns="256032" rIns="256032" bIns="256032" numCol="1" spcCol="1270" anchor="ctr" anchorCtr="0">
          <a:noAutofit/>
        </a:bodyPr>
        <a:lstStyle/>
        <a:p>
          <a:pPr marL="0" lvl="0" indent="0" algn="ctr" defTabSz="1600200">
            <a:lnSpc>
              <a:spcPct val="90000"/>
            </a:lnSpc>
            <a:spcBef>
              <a:spcPct val="0"/>
            </a:spcBef>
            <a:spcAft>
              <a:spcPct val="35000"/>
            </a:spcAft>
            <a:buNone/>
          </a:pPr>
          <a:r>
            <a:rPr lang="vi-VN" sz="3600" kern="1200" dirty="0">
              <a:solidFill>
                <a:schemeClr val="tx1"/>
              </a:solidFill>
              <a:latin typeface="Times New Roman" panose="02020603050405020304" pitchFamily="18" charset="0"/>
              <a:cs typeface="Times New Roman" panose="02020603050405020304" pitchFamily="18" charset="0"/>
            </a:rPr>
            <a:t>Tội phạm ít nghiêm trọng</a:t>
          </a:r>
          <a:endParaRPr lang="en-GB" sz="3600" kern="1200" dirty="0">
            <a:solidFill>
              <a:schemeClr val="tx1"/>
            </a:solidFill>
            <a:latin typeface="Times New Roman" panose="02020603050405020304" pitchFamily="18" charset="0"/>
            <a:cs typeface="Times New Roman" panose="02020603050405020304" pitchFamily="18" charset="0"/>
          </a:endParaRPr>
        </a:p>
      </dsp:txBody>
      <dsp:txXfrm>
        <a:off x="2345" y="2105396"/>
        <a:ext cx="2458119" cy="2105396"/>
      </dsp:txXfrm>
    </dsp:sp>
    <dsp:sp modelId="{B205FEFE-AC47-4EA3-AC16-288E438679E1}">
      <dsp:nvSpPr>
        <dsp:cNvPr id="0" name=""/>
        <dsp:cNvSpPr/>
      </dsp:nvSpPr>
      <dsp:spPr>
        <a:xfrm>
          <a:off x="355033" y="315809"/>
          <a:ext cx="1752742" cy="175274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6F161AE-A5EF-4469-84CC-7CAB3EB3CE21}">
      <dsp:nvSpPr>
        <dsp:cNvPr id="0" name=""/>
        <dsp:cNvSpPr/>
      </dsp:nvSpPr>
      <dsp:spPr>
        <a:xfrm>
          <a:off x="2534208" y="0"/>
          <a:ext cx="2458119" cy="5263492"/>
        </a:xfrm>
        <a:prstGeom prst="roundRect">
          <a:avLst>
            <a:gd name="adj" fmla="val 10000"/>
          </a:avLst>
        </a:prstGeom>
        <a:solidFill>
          <a:schemeClr val="accent1">
            <a:lumMod val="60000"/>
            <a:lumOff val="4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6032" tIns="256032" rIns="256032" bIns="256032" numCol="1" spcCol="1270" anchor="ctr" anchorCtr="0">
          <a:noAutofit/>
        </a:bodyPr>
        <a:lstStyle/>
        <a:p>
          <a:pPr marL="0" lvl="0" indent="0" algn="ctr" defTabSz="1600200">
            <a:lnSpc>
              <a:spcPct val="90000"/>
            </a:lnSpc>
            <a:spcBef>
              <a:spcPct val="0"/>
            </a:spcBef>
            <a:spcAft>
              <a:spcPct val="35000"/>
            </a:spcAft>
            <a:buNone/>
          </a:pPr>
          <a:r>
            <a:rPr lang="vi-VN" sz="3600" kern="1200" dirty="0">
              <a:solidFill>
                <a:schemeClr val="tx1"/>
              </a:solidFill>
              <a:latin typeface="Times New Roman" panose="02020603050405020304" pitchFamily="18" charset="0"/>
              <a:cs typeface="Times New Roman" panose="02020603050405020304" pitchFamily="18" charset="0"/>
            </a:rPr>
            <a:t>Tội phạm nghiêm trọng</a:t>
          </a:r>
          <a:endParaRPr lang="en-GB" sz="3600" kern="1200" dirty="0">
            <a:solidFill>
              <a:schemeClr val="tx1"/>
            </a:solidFill>
            <a:latin typeface="Times New Roman" panose="02020603050405020304" pitchFamily="18" charset="0"/>
            <a:cs typeface="Times New Roman" panose="02020603050405020304" pitchFamily="18" charset="0"/>
          </a:endParaRPr>
        </a:p>
      </dsp:txBody>
      <dsp:txXfrm>
        <a:off x="2534208" y="2105396"/>
        <a:ext cx="2458119" cy="2105396"/>
      </dsp:txXfrm>
    </dsp:sp>
    <dsp:sp modelId="{3BD547CA-F46B-4C7C-8A79-2A6F5D80981F}">
      <dsp:nvSpPr>
        <dsp:cNvPr id="0" name=""/>
        <dsp:cNvSpPr/>
      </dsp:nvSpPr>
      <dsp:spPr>
        <a:xfrm>
          <a:off x="2886896" y="315809"/>
          <a:ext cx="1752742" cy="1752742"/>
        </a:xfrm>
        <a:prstGeom prst="ellipse">
          <a:avLst/>
        </a:prstGeom>
        <a:blipFill>
          <a:blip xmlns:r="http://schemas.openxmlformats.org/officeDocument/2006/relationships" r:embed="rId2"/>
          <a:srcRect/>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A576AF8-8EF0-4893-83C2-AE9C20E67171}">
      <dsp:nvSpPr>
        <dsp:cNvPr id="0" name=""/>
        <dsp:cNvSpPr/>
      </dsp:nvSpPr>
      <dsp:spPr>
        <a:xfrm>
          <a:off x="5066071" y="0"/>
          <a:ext cx="2458119" cy="5263492"/>
        </a:xfrm>
        <a:prstGeom prst="roundRect">
          <a:avLst>
            <a:gd name="adj" fmla="val 10000"/>
          </a:avLst>
        </a:prstGeom>
        <a:solidFill>
          <a:schemeClr val="accent1">
            <a:lumMod val="60000"/>
            <a:lumOff val="4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6032" tIns="256032" rIns="256032" bIns="256032" numCol="1" spcCol="1270" anchor="ctr" anchorCtr="0">
          <a:noAutofit/>
        </a:bodyPr>
        <a:lstStyle/>
        <a:p>
          <a:pPr marL="0" lvl="0" indent="0" algn="ctr" defTabSz="1600200">
            <a:lnSpc>
              <a:spcPct val="90000"/>
            </a:lnSpc>
            <a:spcBef>
              <a:spcPct val="0"/>
            </a:spcBef>
            <a:spcAft>
              <a:spcPct val="35000"/>
            </a:spcAft>
            <a:buNone/>
          </a:pPr>
          <a:r>
            <a:rPr lang="vi-VN" sz="3600" kern="1200" dirty="0">
              <a:solidFill>
                <a:schemeClr val="tx1"/>
              </a:solidFill>
              <a:latin typeface="Times New Roman" panose="02020603050405020304" pitchFamily="18" charset="0"/>
              <a:cs typeface="Times New Roman" panose="02020603050405020304" pitchFamily="18" charset="0"/>
            </a:rPr>
            <a:t>Tội phạm rất nghiêm trọng</a:t>
          </a:r>
          <a:endParaRPr lang="en-GB" sz="3600" kern="1200" dirty="0">
            <a:solidFill>
              <a:schemeClr val="tx1"/>
            </a:solidFill>
            <a:latin typeface="Times New Roman" panose="02020603050405020304" pitchFamily="18" charset="0"/>
            <a:cs typeface="Times New Roman" panose="02020603050405020304" pitchFamily="18" charset="0"/>
          </a:endParaRPr>
        </a:p>
      </dsp:txBody>
      <dsp:txXfrm>
        <a:off x="5066071" y="2105396"/>
        <a:ext cx="2458119" cy="2105396"/>
      </dsp:txXfrm>
    </dsp:sp>
    <dsp:sp modelId="{A2AB8A94-BC36-428C-ABAE-7C15BA9287B0}">
      <dsp:nvSpPr>
        <dsp:cNvPr id="0" name=""/>
        <dsp:cNvSpPr/>
      </dsp:nvSpPr>
      <dsp:spPr>
        <a:xfrm>
          <a:off x="5418760" y="315809"/>
          <a:ext cx="1752742" cy="1752742"/>
        </a:xfrm>
        <a:prstGeom prst="ellipse">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t="-15000" b="-15000"/>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BC249FD-A696-47E2-801C-618840BEB47C}">
      <dsp:nvSpPr>
        <dsp:cNvPr id="0" name=""/>
        <dsp:cNvSpPr/>
      </dsp:nvSpPr>
      <dsp:spPr>
        <a:xfrm>
          <a:off x="7597935" y="0"/>
          <a:ext cx="2458119" cy="5263492"/>
        </a:xfrm>
        <a:prstGeom prst="roundRect">
          <a:avLst>
            <a:gd name="adj" fmla="val 10000"/>
          </a:avLst>
        </a:prstGeom>
        <a:solidFill>
          <a:schemeClr val="accent1">
            <a:lumMod val="60000"/>
            <a:lumOff val="4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6032" tIns="256032" rIns="256032" bIns="256032" numCol="1" spcCol="1270" anchor="ctr" anchorCtr="0">
          <a:noAutofit/>
        </a:bodyPr>
        <a:lstStyle/>
        <a:p>
          <a:pPr marL="0" lvl="0" indent="0" algn="ctr" defTabSz="1600200">
            <a:lnSpc>
              <a:spcPct val="90000"/>
            </a:lnSpc>
            <a:spcBef>
              <a:spcPct val="0"/>
            </a:spcBef>
            <a:spcAft>
              <a:spcPct val="35000"/>
            </a:spcAft>
            <a:buNone/>
          </a:pPr>
          <a:r>
            <a:rPr lang="vi-VN" sz="3600" kern="1200" dirty="0">
              <a:solidFill>
                <a:schemeClr val="tx1"/>
              </a:solidFill>
              <a:latin typeface="Times New Roman" panose="02020603050405020304" pitchFamily="18" charset="0"/>
              <a:cs typeface="Times New Roman" panose="02020603050405020304" pitchFamily="18" charset="0"/>
            </a:rPr>
            <a:t>Tội phạm đặc biệt nghiêm trọng</a:t>
          </a:r>
          <a:endParaRPr lang="en-GB" sz="3600" kern="1200" dirty="0">
            <a:solidFill>
              <a:schemeClr val="tx1"/>
            </a:solidFill>
            <a:latin typeface="Times New Roman" panose="02020603050405020304" pitchFamily="18" charset="0"/>
            <a:cs typeface="Times New Roman" panose="02020603050405020304" pitchFamily="18" charset="0"/>
          </a:endParaRPr>
        </a:p>
      </dsp:txBody>
      <dsp:txXfrm>
        <a:off x="7597935" y="2105396"/>
        <a:ext cx="2458119" cy="2105396"/>
      </dsp:txXfrm>
    </dsp:sp>
    <dsp:sp modelId="{117EB310-40B9-4D79-8188-DDF2E131A0EC}">
      <dsp:nvSpPr>
        <dsp:cNvPr id="0" name=""/>
        <dsp:cNvSpPr/>
      </dsp:nvSpPr>
      <dsp:spPr>
        <a:xfrm>
          <a:off x="7950623" y="315809"/>
          <a:ext cx="1752742" cy="1752742"/>
        </a:xfrm>
        <a:prstGeom prst="ellipse">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59EAB4D-8937-4A9C-8E57-E4A2F1D9EA96}">
      <dsp:nvSpPr>
        <dsp:cNvPr id="0" name=""/>
        <dsp:cNvSpPr/>
      </dsp:nvSpPr>
      <dsp:spPr>
        <a:xfrm>
          <a:off x="402335" y="4210793"/>
          <a:ext cx="9253728" cy="789523"/>
        </a:xfrm>
        <a:prstGeom prst="leftRightArrow">
          <a:avLst/>
        </a:prstGeom>
        <a:solidFill>
          <a:schemeClr val="accent1">
            <a:tint val="60000"/>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B66F20-E01B-477D-9AE2-094757645611}">
      <dsp:nvSpPr>
        <dsp:cNvPr id="0" name=""/>
        <dsp:cNvSpPr/>
      </dsp:nvSpPr>
      <dsp:spPr>
        <a:xfrm>
          <a:off x="873271" y="0"/>
          <a:ext cx="9897074" cy="5012674"/>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AF8EBB9-1E97-40C4-B4B5-162B30DA2FDE}">
      <dsp:nvSpPr>
        <dsp:cNvPr id="0" name=""/>
        <dsp:cNvSpPr/>
      </dsp:nvSpPr>
      <dsp:spPr>
        <a:xfrm>
          <a:off x="0" y="727108"/>
          <a:ext cx="11643617" cy="3558457"/>
        </a:xfrm>
        <a:prstGeom prst="roundRect">
          <a:avLst/>
        </a:prstGeom>
        <a:solidFill>
          <a:schemeClr val="accent1">
            <a:lumMod val="40000"/>
            <a:lumOff val="6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just" defTabSz="1600200">
            <a:lnSpc>
              <a:spcPct val="150000"/>
            </a:lnSpc>
            <a:spcBef>
              <a:spcPct val="0"/>
            </a:spcBef>
            <a:spcAft>
              <a:spcPct val="35000"/>
            </a:spcAft>
            <a:buNone/>
          </a:pPr>
          <a:r>
            <a:rPr lang="vi-VN" sz="3600" kern="1200" dirty="0">
              <a:solidFill>
                <a:schemeClr val="tx1"/>
              </a:solidFill>
              <a:latin typeface="Times New Roman" panose="02020603050405020304" pitchFamily="18" charset="0"/>
              <a:cs typeface="Times New Roman" panose="02020603050405020304" pitchFamily="18" charset="0"/>
            </a:rPr>
            <a:t>là tội phạm có tính chất và mức độ nguy hiểm cho xã hội không lớn mà </a:t>
          </a:r>
          <a:r>
            <a:rPr lang="vi-VN" sz="3600" u="none" kern="1200" dirty="0">
              <a:solidFill>
                <a:schemeClr val="tx1"/>
              </a:solidFill>
              <a:highlight>
                <a:srgbClr val="FFFF00"/>
              </a:highlight>
              <a:latin typeface="Times New Roman" panose="02020603050405020304" pitchFamily="18" charset="0"/>
              <a:cs typeface="Times New Roman" panose="02020603050405020304" pitchFamily="18" charset="0"/>
            </a:rPr>
            <a:t>mức cao nhất của khung hình phạt </a:t>
          </a:r>
          <a:r>
            <a:rPr lang="vi-VN" sz="3600" kern="1200" dirty="0">
              <a:solidFill>
                <a:schemeClr val="tx1"/>
              </a:solidFill>
              <a:latin typeface="Times New Roman" panose="02020603050405020304" pitchFamily="18" charset="0"/>
              <a:cs typeface="Times New Roman" panose="02020603050405020304" pitchFamily="18" charset="0"/>
            </a:rPr>
            <a:t>do Bộ luật này quy định đối với tội ấy là </a:t>
          </a:r>
          <a:r>
            <a:rPr lang="vi-VN" sz="3600" b="1" kern="1200" dirty="0">
              <a:solidFill>
                <a:schemeClr val="tx1"/>
              </a:solidFill>
              <a:latin typeface="Times New Roman" panose="02020603050405020304" pitchFamily="18" charset="0"/>
              <a:cs typeface="Times New Roman" panose="02020603050405020304" pitchFamily="18" charset="0"/>
            </a:rPr>
            <a:t>phạt tiền</a:t>
          </a:r>
          <a:r>
            <a:rPr lang="vi-VN" sz="3600" kern="1200" dirty="0">
              <a:solidFill>
                <a:schemeClr val="tx1"/>
              </a:solidFill>
              <a:latin typeface="Times New Roman" panose="02020603050405020304" pitchFamily="18" charset="0"/>
              <a:cs typeface="Times New Roman" panose="02020603050405020304" pitchFamily="18" charset="0"/>
            </a:rPr>
            <a:t>, phạt </a:t>
          </a:r>
          <a:r>
            <a:rPr lang="vi-VN" sz="3600" b="1" kern="1200" dirty="0">
              <a:solidFill>
                <a:schemeClr val="tx1"/>
              </a:solidFill>
              <a:latin typeface="Times New Roman" panose="02020603050405020304" pitchFamily="18" charset="0"/>
              <a:cs typeface="Times New Roman" panose="02020603050405020304" pitchFamily="18" charset="0"/>
            </a:rPr>
            <a:t>cải tạo không giam giữ</a:t>
          </a:r>
          <a:r>
            <a:rPr lang="vi-VN" sz="3600" kern="1200" dirty="0">
              <a:solidFill>
                <a:schemeClr val="tx1"/>
              </a:solidFill>
              <a:latin typeface="Times New Roman" panose="02020603050405020304" pitchFamily="18" charset="0"/>
              <a:cs typeface="Times New Roman" panose="02020603050405020304" pitchFamily="18" charset="0"/>
            </a:rPr>
            <a:t> hoặc phạt </a:t>
          </a:r>
          <a:r>
            <a:rPr lang="vi-VN" sz="3600" b="1" kern="1200" dirty="0">
              <a:solidFill>
                <a:schemeClr val="tx1"/>
              </a:solidFill>
              <a:latin typeface="Times New Roman" panose="02020603050405020304" pitchFamily="18" charset="0"/>
              <a:cs typeface="Times New Roman" panose="02020603050405020304" pitchFamily="18" charset="0"/>
            </a:rPr>
            <a:t>tù</a:t>
          </a:r>
          <a:r>
            <a:rPr lang="vi-VN" sz="3600" kern="1200" dirty="0">
              <a:solidFill>
                <a:schemeClr val="tx1"/>
              </a:solidFill>
              <a:latin typeface="Times New Roman" panose="02020603050405020304" pitchFamily="18" charset="0"/>
              <a:cs typeface="Times New Roman" panose="02020603050405020304" pitchFamily="18" charset="0"/>
            </a:rPr>
            <a:t> </a:t>
          </a:r>
          <a:r>
            <a:rPr lang="vi-VN" sz="3600" b="1" kern="1200" dirty="0">
              <a:solidFill>
                <a:schemeClr val="tx1"/>
              </a:solidFill>
              <a:latin typeface="Times New Roman" panose="02020603050405020304" pitchFamily="18" charset="0"/>
              <a:cs typeface="Times New Roman" panose="02020603050405020304" pitchFamily="18" charset="0"/>
            </a:rPr>
            <a:t>đến 03 năm</a:t>
          </a:r>
          <a:r>
            <a:rPr lang="vi-VN" sz="3600" kern="1200" dirty="0">
              <a:solidFill>
                <a:schemeClr val="tx1"/>
              </a:solidFill>
              <a:latin typeface="Times New Roman" panose="02020603050405020304" pitchFamily="18" charset="0"/>
              <a:cs typeface="Times New Roman" panose="02020603050405020304" pitchFamily="18" charset="0"/>
            </a:rPr>
            <a:t>;</a:t>
          </a:r>
          <a:endParaRPr lang="en-GB" sz="3600" kern="1200" dirty="0">
            <a:solidFill>
              <a:schemeClr val="tx1"/>
            </a:solidFill>
            <a:latin typeface="Times New Roman" panose="02020603050405020304" pitchFamily="18" charset="0"/>
            <a:cs typeface="Times New Roman" panose="02020603050405020304" pitchFamily="18" charset="0"/>
          </a:endParaRPr>
        </a:p>
      </dsp:txBody>
      <dsp:txXfrm>
        <a:off x="173710" y="900818"/>
        <a:ext cx="11296197" cy="321103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A19C2C-0524-4AD1-A1BD-B301C374CE31}">
      <dsp:nvSpPr>
        <dsp:cNvPr id="0" name=""/>
        <dsp:cNvSpPr/>
      </dsp:nvSpPr>
      <dsp:spPr>
        <a:xfrm>
          <a:off x="829479" y="0"/>
          <a:ext cx="9400764" cy="4784075"/>
        </a:xfrm>
        <a:prstGeom prst="rightArrow">
          <a:avLst/>
        </a:prstGeom>
        <a:solidFill>
          <a:schemeClr val="accent1">
            <a:lumMod val="20000"/>
            <a:lumOff val="80000"/>
          </a:schemeClr>
        </a:solidFill>
        <a:ln>
          <a:noFill/>
        </a:ln>
        <a:effectLst/>
      </dsp:spPr>
      <dsp:style>
        <a:lnRef idx="0">
          <a:scrgbClr r="0" g="0" b="0"/>
        </a:lnRef>
        <a:fillRef idx="1">
          <a:scrgbClr r="0" g="0" b="0"/>
        </a:fillRef>
        <a:effectRef idx="0">
          <a:scrgbClr r="0" g="0" b="0"/>
        </a:effectRef>
        <a:fontRef idx="minor"/>
      </dsp:style>
    </dsp:sp>
    <dsp:sp modelId="{9DC7FB67-EB4B-4F52-9378-4DAFFCC96ACA}">
      <dsp:nvSpPr>
        <dsp:cNvPr id="0" name=""/>
        <dsp:cNvSpPr/>
      </dsp:nvSpPr>
      <dsp:spPr>
        <a:xfrm>
          <a:off x="2894" y="586651"/>
          <a:ext cx="11053933" cy="3610771"/>
        </a:xfrm>
        <a:prstGeom prst="roundRect">
          <a:avLst/>
        </a:prstGeom>
        <a:solidFill>
          <a:schemeClr val="accent1">
            <a:lumMod val="40000"/>
            <a:lumOff val="6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just" defTabSz="1600200">
            <a:lnSpc>
              <a:spcPct val="150000"/>
            </a:lnSpc>
            <a:spcBef>
              <a:spcPct val="0"/>
            </a:spcBef>
            <a:spcAft>
              <a:spcPct val="35000"/>
            </a:spcAft>
            <a:buNone/>
          </a:pPr>
          <a:r>
            <a:rPr lang="vi-VN" sz="3600" kern="1200" dirty="0">
              <a:solidFill>
                <a:schemeClr val="tx1"/>
              </a:solidFill>
              <a:latin typeface="Times New Roman" panose="02020603050405020304" pitchFamily="18" charset="0"/>
              <a:cs typeface="Times New Roman" panose="02020603050405020304" pitchFamily="18" charset="0"/>
            </a:rPr>
            <a:t>là tội phạm có tính chất và mức độ nguy hiểm cho xã hội lớn mà mức cao nhất của khung hình phạt do Bộ luật này quy định đối với tội ấy là từ trên 03 năm tù đến 07 năm tù;</a:t>
          </a:r>
          <a:endParaRPr lang="en-GB" sz="3600" kern="1200" dirty="0">
            <a:solidFill>
              <a:schemeClr val="tx1"/>
            </a:solidFill>
            <a:latin typeface="Times New Roman" panose="02020603050405020304" pitchFamily="18" charset="0"/>
            <a:cs typeface="Times New Roman" panose="02020603050405020304" pitchFamily="18" charset="0"/>
          </a:endParaRPr>
        </a:p>
      </dsp:txBody>
      <dsp:txXfrm>
        <a:off x="179157" y="762914"/>
        <a:ext cx="10701407" cy="325824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E87DA6-10F4-4201-89F7-D1449DAF1839}">
      <dsp:nvSpPr>
        <dsp:cNvPr id="0" name=""/>
        <dsp:cNvSpPr/>
      </dsp:nvSpPr>
      <dsp:spPr>
        <a:xfrm>
          <a:off x="0" y="1849"/>
          <a:ext cx="10937326" cy="3363181"/>
        </a:xfrm>
        <a:prstGeom prst="rect">
          <a:avLst/>
        </a:prstGeom>
        <a:solidFill>
          <a:schemeClr val="accent1">
            <a:lumMod val="40000"/>
            <a:lumOff val="6000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6032" tIns="146304" rIns="256032" bIns="146304" numCol="1" spcCol="1270" anchor="ctr" anchorCtr="0">
          <a:noAutofit/>
        </a:bodyPr>
        <a:lstStyle/>
        <a:p>
          <a:pPr marL="0" lvl="0" indent="0" algn="just" defTabSz="1600200">
            <a:lnSpc>
              <a:spcPct val="150000"/>
            </a:lnSpc>
            <a:spcBef>
              <a:spcPct val="0"/>
            </a:spcBef>
            <a:spcAft>
              <a:spcPct val="35000"/>
            </a:spcAft>
            <a:buNone/>
          </a:pPr>
          <a:r>
            <a:rPr lang="vi-VN" sz="3600" kern="1200" dirty="0">
              <a:solidFill>
                <a:schemeClr val="tx1"/>
              </a:solidFill>
              <a:latin typeface="Times New Roman" panose="02020603050405020304" pitchFamily="18" charset="0"/>
              <a:cs typeface="Times New Roman" panose="02020603050405020304" pitchFamily="18" charset="0"/>
            </a:rPr>
            <a:t>là tội phạm có tính chất và mức độ nguy hiểm cho xã hội rất lớn mà mức cao nhất của khung hình phạt do Bộ luật này quy định đối với tội ấy là từ trên 07 năm tù đến 15 năm tù</a:t>
          </a:r>
          <a:endParaRPr lang="en-GB" sz="3600" kern="1200" dirty="0">
            <a:solidFill>
              <a:schemeClr val="tx1"/>
            </a:solidFill>
            <a:latin typeface="Times New Roman" panose="02020603050405020304" pitchFamily="18" charset="0"/>
            <a:cs typeface="Times New Roman" panose="02020603050405020304" pitchFamily="18" charset="0"/>
          </a:endParaRPr>
        </a:p>
      </dsp:txBody>
      <dsp:txXfrm>
        <a:off x="0" y="1849"/>
        <a:ext cx="10937326" cy="3363181"/>
      </dsp:txXfrm>
    </dsp:sp>
    <dsp:sp modelId="{CCAC2347-1E45-4C16-85AE-97CDF65A2033}">
      <dsp:nvSpPr>
        <dsp:cNvPr id="0" name=""/>
        <dsp:cNvSpPr/>
      </dsp:nvSpPr>
      <dsp:spPr>
        <a:xfrm>
          <a:off x="0" y="3365030"/>
          <a:ext cx="10937326" cy="118584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6ADEF7-A095-42C6-BE49-86176756E642}">
      <dsp:nvSpPr>
        <dsp:cNvPr id="0" name=""/>
        <dsp:cNvSpPr/>
      </dsp:nvSpPr>
      <dsp:spPr>
        <a:xfrm>
          <a:off x="0" y="20410"/>
          <a:ext cx="10883455" cy="3497822"/>
        </a:xfrm>
        <a:prstGeom prst="rect">
          <a:avLst/>
        </a:prstGeom>
        <a:solidFill>
          <a:schemeClr val="accent1">
            <a:lumMod val="40000"/>
            <a:lumOff val="6000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6032" tIns="146304" rIns="256032" bIns="146304" numCol="1" spcCol="1270" anchor="ctr" anchorCtr="0">
          <a:noAutofit/>
        </a:bodyPr>
        <a:lstStyle/>
        <a:p>
          <a:pPr marL="0" lvl="0" indent="0" algn="just" defTabSz="1600200">
            <a:lnSpc>
              <a:spcPct val="150000"/>
            </a:lnSpc>
            <a:spcBef>
              <a:spcPct val="0"/>
            </a:spcBef>
            <a:spcAft>
              <a:spcPct val="35000"/>
            </a:spcAft>
            <a:buNone/>
          </a:pPr>
          <a:r>
            <a:rPr lang="vi-VN" sz="3600" kern="1200" dirty="0">
              <a:solidFill>
                <a:schemeClr val="tx1"/>
              </a:solidFill>
              <a:latin typeface="Times New Roman" panose="02020603050405020304" pitchFamily="18" charset="0"/>
              <a:cs typeface="Times New Roman" panose="02020603050405020304" pitchFamily="18" charset="0"/>
            </a:rPr>
            <a:t>là tội phạm có tính chất và mức độ nguy hiểm cho xã hội đặc biệt lớn mà mức cao nhất của khung hình phạt do Bộ luật này quy định đối với tội ấy là từ trên 15 năm tù đến 20 năm tù, tù chung thân hoặc tử hình.</a:t>
          </a:r>
          <a:endParaRPr lang="en-GB" sz="3600" kern="1200" dirty="0">
            <a:solidFill>
              <a:schemeClr val="tx1"/>
            </a:solidFill>
            <a:latin typeface="Times New Roman" panose="02020603050405020304" pitchFamily="18" charset="0"/>
            <a:cs typeface="Times New Roman" panose="02020603050405020304" pitchFamily="18" charset="0"/>
          </a:endParaRPr>
        </a:p>
      </dsp:txBody>
      <dsp:txXfrm>
        <a:off x="0" y="20410"/>
        <a:ext cx="10883455" cy="3497822"/>
      </dsp:txXfrm>
    </dsp:sp>
    <dsp:sp modelId="{6A0C95FF-4651-41C8-8313-4401D182E58A}">
      <dsp:nvSpPr>
        <dsp:cNvPr id="0" name=""/>
        <dsp:cNvSpPr/>
      </dsp:nvSpPr>
      <dsp:spPr>
        <a:xfrm>
          <a:off x="0" y="3446211"/>
          <a:ext cx="10883455" cy="1361520"/>
        </a:xfrm>
        <a:prstGeom prst="rect">
          <a:avLst/>
        </a:prstGeom>
        <a:solidFill>
          <a:schemeClr val="accent1">
            <a:lumMod val="20000"/>
            <a:lumOff val="80000"/>
            <a:alpha val="9000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8666A3-49C7-4A91-827D-022B9B1A0B36}">
      <dsp:nvSpPr>
        <dsp:cNvPr id="0" name=""/>
        <dsp:cNvSpPr/>
      </dsp:nvSpPr>
      <dsp:spPr>
        <a:xfrm rot="16200000">
          <a:off x="1359514" y="-1359514"/>
          <a:ext cx="2536633" cy="5255663"/>
        </a:xfrm>
        <a:prstGeom prst="round1Rect">
          <a:avLst/>
        </a:prstGeom>
        <a:solidFill>
          <a:schemeClr val="accent1">
            <a:lumMod val="20000"/>
            <a:lumOff val="8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6032" tIns="256032" rIns="256032" bIns="256032" numCol="1" spcCol="1270" anchor="ctr" anchorCtr="0">
          <a:noAutofit/>
        </a:bodyPr>
        <a:lstStyle/>
        <a:p>
          <a:pPr marL="0" lvl="0" indent="0" algn="ctr" defTabSz="1600200">
            <a:lnSpc>
              <a:spcPct val="90000"/>
            </a:lnSpc>
            <a:spcBef>
              <a:spcPct val="0"/>
            </a:spcBef>
            <a:spcAft>
              <a:spcPct val="35000"/>
            </a:spcAft>
            <a:buNone/>
          </a:pPr>
          <a:r>
            <a:rPr lang="vi-VN" sz="3600" kern="1200" dirty="0">
              <a:solidFill>
                <a:schemeClr val="tx1"/>
              </a:solidFill>
              <a:latin typeface="Times New Roman" panose="02020603050405020304" pitchFamily="18" charset="0"/>
              <a:cs typeface="Times New Roman" panose="02020603050405020304" pitchFamily="18" charset="0"/>
            </a:rPr>
            <a:t>Mặt khách quan</a:t>
          </a:r>
          <a:endParaRPr lang="en-GB" sz="3600" kern="1200" dirty="0">
            <a:solidFill>
              <a:schemeClr val="tx1"/>
            </a:solidFill>
            <a:latin typeface="Times New Roman" panose="02020603050405020304" pitchFamily="18" charset="0"/>
            <a:cs typeface="Times New Roman" panose="02020603050405020304" pitchFamily="18" charset="0"/>
          </a:endParaRPr>
        </a:p>
      </dsp:txBody>
      <dsp:txXfrm rot="5400000">
        <a:off x="0" y="0"/>
        <a:ext cx="5255663" cy="1902475"/>
      </dsp:txXfrm>
    </dsp:sp>
    <dsp:sp modelId="{E90995D2-66B8-4F72-8080-6A9C05A678C0}">
      <dsp:nvSpPr>
        <dsp:cNvPr id="0" name=""/>
        <dsp:cNvSpPr/>
      </dsp:nvSpPr>
      <dsp:spPr>
        <a:xfrm>
          <a:off x="5255663" y="0"/>
          <a:ext cx="5255663" cy="2536633"/>
        </a:xfrm>
        <a:prstGeom prst="round1Rect">
          <a:avLst/>
        </a:prstGeom>
        <a:solidFill>
          <a:schemeClr val="accent1">
            <a:lumMod val="20000"/>
            <a:lumOff val="8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6032" tIns="256032" rIns="256032" bIns="256032" numCol="1" spcCol="1270" anchor="ctr" anchorCtr="0">
          <a:noAutofit/>
        </a:bodyPr>
        <a:lstStyle/>
        <a:p>
          <a:pPr marL="0" lvl="0" indent="0" algn="ctr" defTabSz="1600200">
            <a:lnSpc>
              <a:spcPct val="90000"/>
            </a:lnSpc>
            <a:spcBef>
              <a:spcPct val="0"/>
            </a:spcBef>
            <a:spcAft>
              <a:spcPct val="35000"/>
            </a:spcAft>
            <a:buNone/>
          </a:pPr>
          <a:r>
            <a:rPr lang="vi-VN" sz="3600" kern="1200" dirty="0">
              <a:solidFill>
                <a:schemeClr val="tx1"/>
              </a:solidFill>
              <a:latin typeface="Times New Roman" panose="02020603050405020304" pitchFamily="18" charset="0"/>
              <a:cs typeface="Times New Roman" panose="02020603050405020304" pitchFamily="18" charset="0"/>
            </a:rPr>
            <a:t>Mặt chủ quan</a:t>
          </a:r>
          <a:endParaRPr lang="en-GB" sz="3600" kern="1200" dirty="0">
            <a:solidFill>
              <a:schemeClr val="tx1"/>
            </a:solidFill>
            <a:latin typeface="Times New Roman" panose="02020603050405020304" pitchFamily="18" charset="0"/>
            <a:cs typeface="Times New Roman" panose="02020603050405020304" pitchFamily="18" charset="0"/>
          </a:endParaRPr>
        </a:p>
      </dsp:txBody>
      <dsp:txXfrm>
        <a:off x="5255663" y="0"/>
        <a:ext cx="5255663" cy="1902475"/>
      </dsp:txXfrm>
    </dsp:sp>
    <dsp:sp modelId="{BFA05ECE-1A64-4801-B947-E27078DBE8E4}">
      <dsp:nvSpPr>
        <dsp:cNvPr id="0" name=""/>
        <dsp:cNvSpPr/>
      </dsp:nvSpPr>
      <dsp:spPr>
        <a:xfrm rot="10800000">
          <a:off x="0" y="2536633"/>
          <a:ext cx="5255663" cy="2536633"/>
        </a:xfrm>
        <a:prstGeom prst="round1Rect">
          <a:avLst/>
        </a:prstGeom>
        <a:solidFill>
          <a:schemeClr val="accent2">
            <a:lumMod val="20000"/>
            <a:lumOff val="8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6032" tIns="256032" rIns="256032" bIns="256032" numCol="1" spcCol="1270" anchor="ctr" anchorCtr="0">
          <a:noAutofit/>
        </a:bodyPr>
        <a:lstStyle/>
        <a:p>
          <a:pPr marL="0" lvl="0" indent="0" algn="ctr" defTabSz="1600200">
            <a:lnSpc>
              <a:spcPct val="90000"/>
            </a:lnSpc>
            <a:spcBef>
              <a:spcPct val="0"/>
            </a:spcBef>
            <a:spcAft>
              <a:spcPct val="35000"/>
            </a:spcAft>
            <a:buNone/>
          </a:pPr>
          <a:r>
            <a:rPr lang="vi-VN" sz="3600" kern="1200" dirty="0">
              <a:solidFill>
                <a:schemeClr val="tx1"/>
              </a:solidFill>
              <a:latin typeface="Times New Roman" panose="02020603050405020304" pitchFamily="18" charset="0"/>
              <a:cs typeface="Times New Roman" panose="02020603050405020304" pitchFamily="18" charset="0"/>
            </a:rPr>
            <a:t>Chủ thể</a:t>
          </a:r>
          <a:endParaRPr lang="en-GB" sz="3600" kern="1200" dirty="0">
            <a:solidFill>
              <a:schemeClr val="tx1"/>
            </a:solidFill>
            <a:latin typeface="Times New Roman" panose="02020603050405020304" pitchFamily="18" charset="0"/>
            <a:cs typeface="Times New Roman" panose="02020603050405020304" pitchFamily="18" charset="0"/>
          </a:endParaRPr>
        </a:p>
      </dsp:txBody>
      <dsp:txXfrm rot="10800000">
        <a:off x="0" y="3170791"/>
        <a:ext cx="5255663" cy="1902475"/>
      </dsp:txXfrm>
    </dsp:sp>
    <dsp:sp modelId="{9DA2ED73-276C-42D1-BEF6-80F6D7056168}">
      <dsp:nvSpPr>
        <dsp:cNvPr id="0" name=""/>
        <dsp:cNvSpPr/>
      </dsp:nvSpPr>
      <dsp:spPr>
        <a:xfrm rot="5400000">
          <a:off x="6615178" y="1177118"/>
          <a:ext cx="2536633" cy="5255663"/>
        </a:xfrm>
        <a:prstGeom prst="round1Rect">
          <a:avLst/>
        </a:prstGeom>
        <a:solidFill>
          <a:schemeClr val="accent2">
            <a:lumMod val="20000"/>
            <a:lumOff val="8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6032" tIns="256032" rIns="256032" bIns="256032" numCol="1" spcCol="1270" anchor="ctr" anchorCtr="0">
          <a:noAutofit/>
        </a:bodyPr>
        <a:lstStyle/>
        <a:p>
          <a:pPr marL="0" lvl="0" indent="0" algn="ctr" defTabSz="1600200">
            <a:lnSpc>
              <a:spcPct val="90000"/>
            </a:lnSpc>
            <a:spcBef>
              <a:spcPct val="0"/>
            </a:spcBef>
            <a:spcAft>
              <a:spcPct val="35000"/>
            </a:spcAft>
            <a:buNone/>
          </a:pPr>
          <a:r>
            <a:rPr lang="vi-VN" sz="3600" kern="1200" dirty="0">
              <a:solidFill>
                <a:schemeClr val="tx1"/>
              </a:solidFill>
              <a:latin typeface="Times New Roman" panose="02020603050405020304" pitchFamily="18" charset="0"/>
              <a:cs typeface="Times New Roman" panose="02020603050405020304" pitchFamily="18" charset="0"/>
            </a:rPr>
            <a:t>Khách thể</a:t>
          </a:r>
          <a:endParaRPr lang="en-GB" sz="3600" kern="1200" dirty="0">
            <a:solidFill>
              <a:schemeClr val="tx1"/>
            </a:solidFill>
            <a:latin typeface="Times New Roman" panose="02020603050405020304" pitchFamily="18" charset="0"/>
            <a:cs typeface="Times New Roman" panose="02020603050405020304" pitchFamily="18" charset="0"/>
          </a:endParaRPr>
        </a:p>
      </dsp:txBody>
      <dsp:txXfrm rot="-5400000">
        <a:off x="5255663" y="3170791"/>
        <a:ext cx="5255663" cy="1902475"/>
      </dsp:txXfrm>
    </dsp:sp>
    <dsp:sp modelId="{E9AAD070-6F3C-4B7F-A0B8-D7D203728C67}">
      <dsp:nvSpPr>
        <dsp:cNvPr id="0" name=""/>
        <dsp:cNvSpPr/>
      </dsp:nvSpPr>
      <dsp:spPr>
        <a:xfrm>
          <a:off x="3678964" y="1565312"/>
          <a:ext cx="3153398" cy="1942642"/>
        </a:xfrm>
        <a:prstGeom prst="roundRect">
          <a:avLst/>
        </a:prstGeom>
        <a:solidFill>
          <a:schemeClr val="accent1">
            <a:lumMod val="60000"/>
            <a:lumOff val="4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vi-VN" sz="3600" kern="1200" dirty="0">
              <a:latin typeface="Times New Roman" panose="02020603050405020304" pitchFamily="18" charset="0"/>
              <a:cs typeface="Times New Roman" panose="02020603050405020304" pitchFamily="18" charset="0"/>
            </a:rPr>
            <a:t>Cấu thành </a:t>
          </a:r>
        </a:p>
        <a:p>
          <a:pPr marL="0" lvl="0" indent="0" algn="ctr" defTabSz="1600200">
            <a:lnSpc>
              <a:spcPct val="90000"/>
            </a:lnSpc>
            <a:spcBef>
              <a:spcPct val="0"/>
            </a:spcBef>
            <a:spcAft>
              <a:spcPct val="35000"/>
            </a:spcAft>
            <a:buNone/>
          </a:pPr>
          <a:r>
            <a:rPr lang="vi-VN" sz="3600" kern="1200" dirty="0">
              <a:latin typeface="Times New Roman" panose="02020603050405020304" pitchFamily="18" charset="0"/>
              <a:cs typeface="Times New Roman" panose="02020603050405020304" pitchFamily="18" charset="0"/>
            </a:rPr>
            <a:t>tội phạm</a:t>
          </a:r>
          <a:endParaRPr lang="en-GB" sz="3600" kern="1200" dirty="0">
            <a:latin typeface="Times New Roman" panose="02020603050405020304" pitchFamily="18" charset="0"/>
            <a:cs typeface="Times New Roman" panose="02020603050405020304" pitchFamily="18" charset="0"/>
          </a:endParaRPr>
        </a:p>
      </dsp:txBody>
      <dsp:txXfrm>
        <a:off x="3773796" y="1660144"/>
        <a:ext cx="2963734" cy="1752978"/>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9E792A-A06C-4FDC-AB7D-3EC34479583C}">
      <dsp:nvSpPr>
        <dsp:cNvPr id="0" name=""/>
        <dsp:cNvSpPr/>
      </dsp:nvSpPr>
      <dsp:spPr>
        <a:xfrm>
          <a:off x="3316" y="627843"/>
          <a:ext cx="4903743" cy="3097703"/>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9000" r="-9000"/>
          </a:stretch>
        </a:blipFill>
        <a:ln>
          <a:noFill/>
        </a:ln>
        <a:effectLst/>
      </dsp:spPr>
      <dsp:style>
        <a:lnRef idx="0">
          <a:scrgbClr r="0" g="0" b="0"/>
        </a:lnRef>
        <a:fillRef idx="1">
          <a:scrgbClr r="0" g="0" b="0"/>
        </a:fillRef>
        <a:effectRef idx="0">
          <a:scrgbClr r="0" g="0" b="0"/>
        </a:effectRef>
        <a:fontRef idx="minor"/>
      </dsp:style>
    </dsp:sp>
    <dsp:sp modelId="{9CBC849C-B381-48DA-A94F-87FD29C78ACA}">
      <dsp:nvSpPr>
        <dsp:cNvPr id="0" name=""/>
        <dsp:cNvSpPr/>
      </dsp:nvSpPr>
      <dsp:spPr>
        <a:xfrm>
          <a:off x="1206575" y="3320057"/>
          <a:ext cx="3612058" cy="555674"/>
        </a:xfrm>
        <a:prstGeom prst="rect">
          <a:avLst/>
        </a:prstGeom>
        <a:solidFill>
          <a:schemeClr val="accent1">
            <a:lumMod val="40000"/>
            <a:lumOff val="6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1600200">
            <a:lnSpc>
              <a:spcPct val="90000"/>
            </a:lnSpc>
            <a:spcBef>
              <a:spcPct val="0"/>
            </a:spcBef>
            <a:spcAft>
              <a:spcPct val="5000"/>
            </a:spcAft>
            <a:buNone/>
          </a:pPr>
          <a:r>
            <a:rPr lang="vi-VN" sz="3600" kern="1200" dirty="0">
              <a:solidFill>
                <a:schemeClr val="tx1"/>
              </a:solidFill>
              <a:latin typeface="Times New Roman" panose="02020603050405020304" pitchFamily="18" charset="0"/>
              <a:cs typeface="Times New Roman" panose="02020603050405020304" pitchFamily="18" charset="0"/>
            </a:rPr>
            <a:t>Sức khỏe</a:t>
          </a:r>
          <a:endParaRPr lang="en-GB" sz="3600" kern="1200" dirty="0">
            <a:solidFill>
              <a:schemeClr val="tx1"/>
            </a:solidFill>
            <a:latin typeface="Times New Roman" panose="02020603050405020304" pitchFamily="18" charset="0"/>
            <a:cs typeface="Times New Roman" panose="02020603050405020304" pitchFamily="18" charset="0"/>
          </a:endParaRPr>
        </a:p>
      </dsp:txBody>
      <dsp:txXfrm>
        <a:off x="1206575" y="3320057"/>
        <a:ext cx="3612058" cy="555674"/>
      </dsp:txXfrm>
    </dsp:sp>
    <dsp:sp modelId="{327476E3-515D-4213-B454-88941A1D0250}">
      <dsp:nvSpPr>
        <dsp:cNvPr id="0" name=""/>
        <dsp:cNvSpPr/>
      </dsp:nvSpPr>
      <dsp:spPr>
        <a:xfrm>
          <a:off x="5703827" y="548525"/>
          <a:ext cx="4793499" cy="3097703"/>
        </a:xfrm>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16000" r="-16000"/>
          </a:stretch>
        </a:blipFill>
        <a:ln>
          <a:noFill/>
        </a:ln>
        <a:effectLst/>
      </dsp:spPr>
      <dsp:style>
        <a:lnRef idx="0">
          <a:scrgbClr r="0" g="0" b="0"/>
        </a:lnRef>
        <a:fillRef idx="1">
          <a:scrgbClr r="0" g="0" b="0"/>
        </a:fillRef>
        <a:effectRef idx="0">
          <a:scrgbClr r="0" g="0" b="0"/>
        </a:effectRef>
        <a:fontRef idx="minor"/>
      </dsp:style>
    </dsp:sp>
    <dsp:sp modelId="{EE1C8C07-16DC-4211-BB5A-5CC17E51A7D4}">
      <dsp:nvSpPr>
        <dsp:cNvPr id="0" name=""/>
        <dsp:cNvSpPr/>
      </dsp:nvSpPr>
      <dsp:spPr>
        <a:xfrm>
          <a:off x="6848647" y="3304302"/>
          <a:ext cx="3612058" cy="576680"/>
        </a:xfrm>
        <a:prstGeom prst="rect">
          <a:avLst/>
        </a:prstGeom>
        <a:solidFill>
          <a:schemeClr val="accent1">
            <a:lumMod val="40000"/>
            <a:lumOff val="6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1600200">
            <a:lnSpc>
              <a:spcPct val="90000"/>
            </a:lnSpc>
            <a:spcBef>
              <a:spcPct val="0"/>
            </a:spcBef>
            <a:spcAft>
              <a:spcPct val="5000"/>
            </a:spcAft>
            <a:buNone/>
          </a:pPr>
          <a:r>
            <a:rPr lang="vi-VN" sz="3600" kern="1200" dirty="0">
              <a:solidFill>
                <a:schemeClr val="tx1"/>
              </a:solidFill>
              <a:latin typeface="Times New Roman" panose="02020603050405020304" pitchFamily="18" charset="0"/>
              <a:cs typeface="Times New Roman" panose="02020603050405020304" pitchFamily="18" charset="0"/>
            </a:rPr>
            <a:t>Tài sản</a:t>
          </a:r>
          <a:endParaRPr lang="en-GB" sz="3600" kern="1200" dirty="0">
            <a:solidFill>
              <a:schemeClr val="tx1"/>
            </a:solidFill>
            <a:latin typeface="Times New Roman" panose="02020603050405020304" pitchFamily="18" charset="0"/>
            <a:cs typeface="Times New Roman" panose="02020603050405020304" pitchFamily="18" charset="0"/>
          </a:endParaRPr>
        </a:p>
      </dsp:txBody>
      <dsp:txXfrm>
        <a:off x="6848647" y="3304302"/>
        <a:ext cx="3612058" cy="57668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31E0A9-F2F1-4D4B-B487-E60E6BF72EA9}">
      <dsp:nvSpPr>
        <dsp:cNvPr id="0" name=""/>
        <dsp:cNvSpPr/>
      </dsp:nvSpPr>
      <dsp:spPr>
        <a:xfrm rot="5400000">
          <a:off x="681285" y="1341981"/>
          <a:ext cx="2034015" cy="3384556"/>
        </a:xfrm>
        <a:prstGeom prst="corner">
          <a:avLst>
            <a:gd name="adj1" fmla="val 16120"/>
            <a:gd name="adj2" fmla="val 16110"/>
          </a:avLst>
        </a:prstGeom>
        <a:solidFill>
          <a:schemeClr val="accent1">
            <a:lumMod val="20000"/>
            <a:lumOff val="8000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B19AEB0-776D-4741-99BA-107853FDB95E}">
      <dsp:nvSpPr>
        <dsp:cNvPr id="0" name=""/>
        <dsp:cNvSpPr/>
      </dsp:nvSpPr>
      <dsp:spPr>
        <a:xfrm>
          <a:off x="341757" y="2353234"/>
          <a:ext cx="3055596" cy="26784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vi-VN" sz="3600" kern="1200" dirty="0">
              <a:latin typeface="Times New Roman" panose="02020603050405020304" pitchFamily="18" charset="0"/>
              <a:cs typeface="Times New Roman" panose="02020603050405020304" pitchFamily="18" charset="0"/>
            </a:rPr>
            <a:t>Chuẩn bị phạm tội</a:t>
          </a:r>
          <a:endParaRPr lang="en-GB" sz="3600" kern="1200" dirty="0">
            <a:latin typeface="Times New Roman" panose="02020603050405020304" pitchFamily="18" charset="0"/>
            <a:cs typeface="Times New Roman" panose="02020603050405020304" pitchFamily="18" charset="0"/>
          </a:endParaRPr>
        </a:p>
      </dsp:txBody>
      <dsp:txXfrm>
        <a:off x="341757" y="2353234"/>
        <a:ext cx="3055596" cy="2678409"/>
      </dsp:txXfrm>
    </dsp:sp>
    <dsp:sp modelId="{EBE95247-0C75-4A30-972C-A0D1FF7E75F9}">
      <dsp:nvSpPr>
        <dsp:cNvPr id="0" name=""/>
        <dsp:cNvSpPr/>
      </dsp:nvSpPr>
      <dsp:spPr>
        <a:xfrm>
          <a:off x="2820827" y="1092806"/>
          <a:ext cx="576527" cy="576527"/>
        </a:xfrm>
        <a:prstGeom prst="triangle">
          <a:avLst>
            <a:gd name="adj" fmla="val 100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A385EED-0E2E-4363-86B4-F2AED7A96239}">
      <dsp:nvSpPr>
        <dsp:cNvPr id="0" name=""/>
        <dsp:cNvSpPr/>
      </dsp:nvSpPr>
      <dsp:spPr>
        <a:xfrm rot="5400000">
          <a:off x="4421933" y="416354"/>
          <a:ext cx="2034015" cy="3384556"/>
        </a:xfrm>
        <a:prstGeom prst="corner">
          <a:avLst>
            <a:gd name="adj1" fmla="val 16120"/>
            <a:gd name="adj2" fmla="val 16110"/>
          </a:avLst>
        </a:prstGeom>
        <a:solidFill>
          <a:schemeClr val="accent1">
            <a:lumMod val="60000"/>
            <a:lumOff val="4000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B3900CA-D872-44D2-A4CF-127AD17FE995}">
      <dsp:nvSpPr>
        <dsp:cNvPr id="0" name=""/>
        <dsp:cNvSpPr/>
      </dsp:nvSpPr>
      <dsp:spPr>
        <a:xfrm>
          <a:off x="4082405" y="1427607"/>
          <a:ext cx="3055596" cy="26784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vi-VN" sz="3600" kern="1200" dirty="0">
              <a:latin typeface="Times New Roman" panose="02020603050405020304" pitchFamily="18" charset="0"/>
              <a:cs typeface="Times New Roman" panose="02020603050405020304" pitchFamily="18" charset="0"/>
            </a:rPr>
            <a:t>Phạm tội chưa đạt</a:t>
          </a:r>
          <a:endParaRPr lang="en-GB" sz="3600" kern="1200" dirty="0">
            <a:latin typeface="Times New Roman" panose="02020603050405020304" pitchFamily="18" charset="0"/>
            <a:cs typeface="Times New Roman" panose="02020603050405020304" pitchFamily="18" charset="0"/>
          </a:endParaRPr>
        </a:p>
      </dsp:txBody>
      <dsp:txXfrm>
        <a:off x="4082405" y="1427607"/>
        <a:ext cx="3055596" cy="2678409"/>
      </dsp:txXfrm>
    </dsp:sp>
    <dsp:sp modelId="{6D66345D-F219-4D33-B4C5-11836A9E14F3}">
      <dsp:nvSpPr>
        <dsp:cNvPr id="0" name=""/>
        <dsp:cNvSpPr/>
      </dsp:nvSpPr>
      <dsp:spPr>
        <a:xfrm>
          <a:off x="6561474" y="167179"/>
          <a:ext cx="576527" cy="576527"/>
        </a:xfrm>
        <a:prstGeom prst="triangle">
          <a:avLst>
            <a:gd name="adj" fmla="val 100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92A17E1-26B8-4379-8F5C-5BF8C77E1DDE}">
      <dsp:nvSpPr>
        <dsp:cNvPr id="0" name=""/>
        <dsp:cNvSpPr/>
      </dsp:nvSpPr>
      <dsp:spPr>
        <a:xfrm rot="5400000">
          <a:off x="8162580" y="-509272"/>
          <a:ext cx="2034015" cy="3384556"/>
        </a:xfrm>
        <a:prstGeom prst="corner">
          <a:avLst>
            <a:gd name="adj1" fmla="val 16120"/>
            <a:gd name="adj2" fmla="val 161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541B7ED-2EE8-4BA4-BCE0-70E33940A037}">
      <dsp:nvSpPr>
        <dsp:cNvPr id="0" name=""/>
        <dsp:cNvSpPr/>
      </dsp:nvSpPr>
      <dsp:spPr>
        <a:xfrm>
          <a:off x="7823052" y="501980"/>
          <a:ext cx="3055596" cy="26784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vi-VN" sz="3600" kern="1200" dirty="0">
              <a:latin typeface="Times New Roman" panose="02020603050405020304" pitchFamily="18" charset="0"/>
              <a:cs typeface="Times New Roman" panose="02020603050405020304" pitchFamily="18" charset="0"/>
            </a:rPr>
            <a:t>Tội phạm hoàn thành</a:t>
          </a:r>
          <a:endParaRPr lang="en-GB" sz="3600" kern="1200" dirty="0">
            <a:latin typeface="Times New Roman" panose="02020603050405020304" pitchFamily="18" charset="0"/>
            <a:cs typeface="Times New Roman" panose="02020603050405020304" pitchFamily="18" charset="0"/>
          </a:endParaRPr>
        </a:p>
      </dsp:txBody>
      <dsp:txXfrm>
        <a:off x="7823052" y="501980"/>
        <a:ext cx="3055596" cy="2678409"/>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layout8.xml><?xml version="1.0" encoding="utf-8"?>
<dgm:layoutDef xmlns:dgm="http://schemas.openxmlformats.org/drawingml/2006/diagram" xmlns:a="http://schemas.openxmlformats.org/drawingml/2006/main" uniqueId="urn:microsoft.com/office/officeart/2008/layout/BendingPictureCaption">
  <dgm:title val=""/>
  <dgm:desc val=""/>
  <dgm:catLst>
    <dgm:cat type="picture" pri="6000"/>
    <dgm:cat type="pictureconvert" pri="6000"/>
  </dgm:catLst>
  <dgm:sampData>
    <dgm:dataModel>
      <dgm:ptLst>
        <dgm:pt modelId="0" type="doc"/>
        <dgm:pt modelId="1">
          <dgm:prSet phldr="1"/>
        </dgm:pt>
        <dgm:pt modelId="2">
          <dgm:prSet phldr="1"/>
        </dgm:pt>
      </dgm:ptLst>
      <dgm:cxnLst>
        <dgm:cxn modelId="7" srcId="0" destId="1" srcOrd="0" destOrd="0"/>
        <dgm:cxn modelId="8" srcId="0" destId="2" srcOrd="1"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diagram">
    <dgm:varLst>
      <dgm:dir/>
    </dgm:varLst>
    <dgm:choose name="Name0">
      <dgm:if name="Name1" func="var" arg="dir" op="equ" val="norm">
        <dgm:alg type="snake">
          <dgm:param type="off" val="ctr"/>
        </dgm:alg>
      </dgm:if>
      <dgm:else name="Name2">
        <dgm:alg type="snake">
          <dgm:param type="grDir" val="tR"/>
          <dgm:param type="off" val="c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1.31"/>
        </dgm:alg>
        <dgm:shape xmlns:r="http://schemas.openxmlformats.org/officeDocument/2006/relationships" r:blip="">
          <dgm:adjLst/>
        </dgm:shape>
        <dgm:choose name="Name3">
          <dgm:if name="Name4" func="var" arg="dir" op="equ" val="norm">
            <dgm:constrLst>
              <dgm:constr type="l" for="ch" forName="Image" refType="w" fact="0"/>
              <dgm:constr type="t" for="ch" forName="Image" refType="h" fact="0"/>
              <dgm:constr type="w" for="ch" forName="Image" refType="w" fact="0.94"/>
              <dgm:constr type="h" for="ch" forName="Image" refType="h" fact="0.91"/>
              <dgm:constr type="l" for="ch" forName="Parent" refType="w" fact="0.19"/>
              <dgm:constr type="t" for="ch" forName="Parent" refType="h" fact="0.745"/>
              <dgm:constr type="w" for="ch" forName="Parent" refType="w" fact="0.81"/>
              <dgm:constr type="h" for="ch" forName="Parent" refType="h" fact="0.255"/>
            </dgm:constrLst>
          </dgm:if>
          <dgm:else name="Name5">
            <dgm:constrLst>
              <dgm:constr type="l" for="ch" forName="Image" refType="w" fact="0.06"/>
              <dgm:constr type="t" for="ch" forName="Image" refType="h" fact="0"/>
              <dgm:constr type="w" for="ch" forName="Image" refType="w" fact="0.94"/>
              <dgm:constr type="h" for="ch" forName="Image" refType="h" fact="0.91"/>
              <dgm:constr type="l" for="ch" forName="Parent" refType="w" fact="0"/>
              <dgm:constr type="t" for="ch" forName="Parent" refType="h" fact="0.745"/>
              <dgm:constr type="w" for="ch" forName="Parent" refType="w" fact="0.81"/>
              <dgm:constr type="h" for="ch" forName="Parent" refType="h" fact="0.255"/>
            </dgm:constrLst>
          </dgm:else>
        </dgm:choose>
        <dgm:layoutNode name="Image" styleLbl="bgShp">
          <dgm:alg type="sp"/>
          <dgm:shape xmlns:r="http://schemas.openxmlformats.org/officeDocument/2006/relationships" type="rect" r:blip="" blipPhldr="1">
            <dgm:adjLst/>
          </dgm:shape>
          <dgm:presOf/>
        </dgm:layoutNode>
        <dgm:layoutNode name="Parent" styleLbl="node0">
          <dgm:varLst>
            <dgm:bulletEnabled val="1"/>
          </dgm:varLst>
          <dgm:alg type="tx">
            <dgm:param type="txAnchorVertCh" val="mid"/>
            <dgm:param type="shpTxRTLAlignCh" val="r"/>
            <dgm:param type="lnSpAfParP" val="5"/>
          </dgm:alg>
          <dgm:shape xmlns:r="http://schemas.openxmlformats.org/officeDocument/2006/relationships" type="rect" r:blip="">
            <dgm:adjLst/>
          </dgm:shape>
          <dgm:presOf axis="desOr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20E7EB-0418-4DB0-B05D-6DD38AEAC451}" type="datetimeFigureOut">
              <a:rPr lang="en-GB" smtClean="0"/>
              <a:t>03/12/2023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BBD2D0-73D5-40DD-9745-EB5966E7B466}" type="slidenum">
              <a:rPr lang="en-GB" smtClean="0"/>
              <a:t>‹#›</a:t>
            </a:fld>
            <a:endParaRPr lang="en-GB"/>
          </a:p>
        </p:txBody>
      </p:sp>
    </p:spTree>
    <p:extLst>
      <p:ext uri="{BB962C8B-B14F-4D97-AF65-F5344CB8AC3E}">
        <p14:creationId xmlns:p14="http://schemas.microsoft.com/office/powerpoint/2010/main" val="38978787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6FBBD2D0-73D5-40DD-9745-EB5966E7B466}" type="slidenum">
              <a:rPr lang="en-GB" smtClean="0"/>
              <a:t>5</a:t>
            </a:fld>
            <a:endParaRPr lang="en-GB"/>
          </a:p>
        </p:txBody>
      </p:sp>
    </p:spTree>
    <p:extLst>
      <p:ext uri="{BB962C8B-B14F-4D97-AF65-F5344CB8AC3E}">
        <p14:creationId xmlns:p14="http://schemas.microsoft.com/office/powerpoint/2010/main" val="32607935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6FBBD2D0-73D5-40DD-9745-EB5966E7B466}" type="slidenum">
              <a:rPr lang="en-GB" smtClean="0"/>
              <a:t>37</a:t>
            </a:fld>
            <a:endParaRPr lang="en-GB"/>
          </a:p>
        </p:txBody>
      </p:sp>
    </p:spTree>
    <p:extLst>
      <p:ext uri="{BB962C8B-B14F-4D97-AF65-F5344CB8AC3E}">
        <p14:creationId xmlns:p14="http://schemas.microsoft.com/office/powerpoint/2010/main" val="1981101026"/>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7200" cap="none"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8E5B0E5-1BAA-442E-B03C-0529D08E577C}" type="datetimeFigureOut">
              <a:rPr lang="en-GB" smtClean="0"/>
              <a:t>03/12/2023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a:xfrm>
            <a:off x="9592733" y="4289334"/>
            <a:ext cx="1193868" cy="640080"/>
          </a:xfrm>
        </p:spPr>
        <p:txBody>
          <a:bodyPr/>
          <a:lstStyle>
            <a:lvl1pPr>
              <a:defRPr sz="2800" b="0"/>
            </a:lvl1pPr>
          </a:lstStyle>
          <a:p>
            <a:fld id="{DC167812-4309-41E2-8DE0-3ABF08FF1BA1}" type="slidenum">
              <a:rPr lang="en-GB" smtClean="0"/>
              <a:t>‹#›</a:t>
            </a:fld>
            <a:endParaRPr lang="en-GB"/>
          </a:p>
        </p:txBody>
      </p:sp>
    </p:spTree>
    <p:extLst>
      <p:ext uri="{BB962C8B-B14F-4D97-AF65-F5344CB8AC3E}">
        <p14:creationId xmlns:p14="http://schemas.microsoft.com/office/powerpoint/2010/main" val="20619502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E5B0E5-1BAA-442E-B03C-0529D08E577C}" type="datetimeFigureOut">
              <a:rPr lang="en-GB" smtClean="0"/>
              <a:t>03/12/2023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C167812-4309-41E2-8DE0-3ABF08FF1BA1}" type="slidenum">
              <a:rPr lang="en-GB" smtClean="0"/>
              <a:t>‹#›</a:t>
            </a:fld>
            <a:endParaRPr lang="en-GB"/>
          </a:p>
        </p:txBody>
      </p:sp>
    </p:spTree>
    <p:extLst>
      <p:ext uri="{BB962C8B-B14F-4D97-AF65-F5344CB8AC3E}">
        <p14:creationId xmlns:p14="http://schemas.microsoft.com/office/powerpoint/2010/main" val="17986488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E5B0E5-1BAA-442E-B03C-0529D08E577C}" type="datetimeFigureOut">
              <a:rPr lang="en-GB" smtClean="0"/>
              <a:t>03/12/2023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C167812-4309-41E2-8DE0-3ABF08FF1BA1}" type="slidenum">
              <a:rPr lang="en-GB" smtClean="0"/>
              <a:t>‹#›</a:t>
            </a:fld>
            <a:endParaRPr lang="en-GB"/>
          </a:p>
        </p:txBody>
      </p:sp>
    </p:spTree>
    <p:extLst>
      <p:ext uri="{BB962C8B-B14F-4D97-AF65-F5344CB8AC3E}">
        <p14:creationId xmlns:p14="http://schemas.microsoft.com/office/powerpoint/2010/main" val="2017036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E5B0E5-1BAA-442E-B03C-0529D08E577C}" type="datetimeFigureOut">
              <a:rPr lang="en-GB" smtClean="0"/>
              <a:t>03/12/2023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C167812-4309-41E2-8DE0-3ABF08FF1BA1}" type="slidenum">
              <a:rPr lang="en-GB" smtClean="0"/>
              <a:t>‹#›</a:t>
            </a:fld>
            <a:endParaRPr lang="en-GB"/>
          </a:p>
        </p:txBody>
      </p:sp>
    </p:spTree>
    <p:extLst>
      <p:ext uri="{BB962C8B-B14F-4D97-AF65-F5344CB8AC3E}">
        <p14:creationId xmlns:p14="http://schemas.microsoft.com/office/powerpoint/2010/main" val="1579948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68E5B0E5-1BAA-442E-B03C-0529D08E577C}" type="datetimeFigureOut">
              <a:rPr lang="en-GB" smtClean="0"/>
              <a:t>03/12/2023</a:t>
            </a:fld>
            <a:endParaRPr lang="en-GB"/>
          </a:p>
        </p:txBody>
      </p:sp>
      <p:sp>
        <p:nvSpPr>
          <p:cNvPr id="5" name="Footer Placeholder 4"/>
          <p:cNvSpPr>
            <a:spLocks noGrp="1"/>
          </p:cNvSpPr>
          <p:nvPr>
            <p:ph type="ftr" sz="quarter" idx="11"/>
          </p:nvPr>
        </p:nvSpPr>
        <p:spPr>
          <a:xfrm>
            <a:off x="2182708" y="6272784"/>
            <a:ext cx="6327648" cy="365125"/>
          </a:xfrm>
        </p:spPr>
        <p:txBody>
          <a:bodyPr/>
          <a:lstStyle/>
          <a:p>
            <a:endParaRPr lang="en-GB"/>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DC167812-4309-41E2-8DE0-3ABF08FF1BA1}" type="slidenum">
              <a:rPr lang="en-GB" smtClean="0"/>
              <a:t>‹#›</a:t>
            </a:fld>
            <a:endParaRPr lang="en-GB"/>
          </a:p>
        </p:txBody>
      </p:sp>
    </p:spTree>
    <p:extLst>
      <p:ext uri="{BB962C8B-B14F-4D97-AF65-F5344CB8AC3E}">
        <p14:creationId xmlns:p14="http://schemas.microsoft.com/office/powerpoint/2010/main" val="15176206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8E5B0E5-1BAA-442E-B03C-0529D08E577C}" type="datetimeFigureOut">
              <a:rPr lang="en-GB" smtClean="0"/>
              <a:t>03/12/2023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C167812-4309-41E2-8DE0-3ABF08FF1BA1}" type="slidenum">
              <a:rPr lang="en-GB" smtClean="0"/>
              <a:t>‹#›</a:t>
            </a:fld>
            <a:endParaRPr lang="en-GB"/>
          </a:p>
        </p:txBody>
      </p:sp>
    </p:spTree>
    <p:extLst>
      <p:ext uri="{BB962C8B-B14F-4D97-AF65-F5344CB8AC3E}">
        <p14:creationId xmlns:p14="http://schemas.microsoft.com/office/powerpoint/2010/main" val="3459200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8E5B0E5-1BAA-442E-B03C-0529D08E577C}" type="datetimeFigureOut">
              <a:rPr lang="en-GB" smtClean="0"/>
              <a:t>03/12/2023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DC167812-4309-41E2-8DE0-3ABF08FF1BA1}" type="slidenum">
              <a:rPr lang="en-GB" smtClean="0"/>
              <a:t>‹#›</a:t>
            </a:fld>
            <a:endParaRPr lang="en-GB"/>
          </a:p>
        </p:txBody>
      </p:sp>
    </p:spTree>
    <p:extLst>
      <p:ext uri="{BB962C8B-B14F-4D97-AF65-F5344CB8AC3E}">
        <p14:creationId xmlns:p14="http://schemas.microsoft.com/office/powerpoint/2010/main" val="17282771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8E5B0E5-1BAA-442E-B03C-0529D08E577C}" type="datetimeFigureOut">
              <a:rPr lang="en-GB" smtClean="0"/>
              <a:t>03/12/2023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DC167812-4309-41E2-8DE0-3ABF08FF1BA1}" type="slidenum">
              <a:rPr lang="en-GB" smtClean="0"/>
              <a:t>‹#›</a:t>
            </a:fld>
            <a:endParaRPr lang="en-GB"/>
          </a:p>
        </p:txBody>
      </p:sp>
    </p:spTree>
    <p:extLst>
      <p:ext uri="{BB962C8B-B14F-4D97-AF65-F5344CB8AC3E}">
        <p14:creationId xmlns:p14="http://schemas.microsoft.com/office/powerpoint/2010/main" val="29033532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E5B0E5-1BAA-442E-B03C-0529D08E577C}" type="datetimeFigureOut">
              <a:rPr lang="en-GB" smtClean="0"/>
              <a:t>03/12/2023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DC167812-4309-41E2-8DE0-3ABF08FF1BA1}" type="slidenum">
              <a:rPr lang="en-GB" smtClean="0"/>
              <a:t>‹#›</a:t>
            </a:fld>
            <a:endParaRPr lang="en-GB"/>
          </a:p>
        </p:txBody>
      </p:sp>
    </p:spTree>
    <p:extLst>
      <p:ext uri="{BB962C8B-B14F-4D97-AF65-F5344CB8AC3E}">
        <p14:creationId xmlns:p14="http://schemas.microsoft.com/office/powerpoint/2010/main" val="38430839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0"/>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8E5B0E5-1BAA-442E-B03C-0529D08E577C}" type="datetimeFigureOut">
              <a:rPr lang="en-GB" smtClean="0"/>
              <a:t>03/12/2023</a:t>
            </a:fld>
            <a:endParaRPr lang="en-GB"/>
          </a:p>
        </p:txBody>
      </p:sp>
      <p:sp>
        <p:nvSpPr>
          <p:cNvPr id="6" name="Footer Placeholder 5"/>
          <p:cNvSpPr>
            <a:spLocks noGrp="1"/>
          </p:cNvSpPr>
          <p:nvPr>
            <p:ph type="ftr" sz="quarter" idx="11"/>
          </p:nvPr>
        </p:nvSpPr>
        <p:spPr/>
        <p:txBody>
          <a:bodyPr/>
          <a:lstStyle/>
          <a:p>
            <a:endParaRPr lang="en-GB"/>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DC167812-4309-41E2-8DE0-3ABF08FF1BA1}" type="slidenum">
              <a:rPr lang="en-GB" smtClean="0"/>
              <a:t>‹#›</a:t>
            </a:fld>
            <a:endParaRPr lang="en-GB"/>
          </a:p>
        </p:txBody>
      </p:sp>
    </p:spTree>
    <p:extLst>
      <p:ext uri="{BB962C8B-B14F-4D97-AF65-F5344CB8AC3E}">
        <p14:creationId xmlns:p14="http://schemas.microsoft.com/office/powerpoint/2010/main" val="15167451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8E5B0E5-1BAA-442E-B03C-0529D08E577C}" type="datetimeFigureOut">
              <a:rPr lang="en-GB" smtClean="0"/>
              <a:t>03/12/2023</a:t>
            </a:fld>
            <a:endParaRPr lang="en-GB"/>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DC167812-4309-41E2-8DE0-3ABF08FF1BA1}" type="slidenum">
              <a:rPr lang="en-GB" smtClean="0"/>
              <a:t>‹#›</a:t>
            </a:fld>
            <a:endParaRPr lang="en-GB"/>
          </a:p>
        </p:txBody>
      </p:sp>
    </p:spTree>
    <p:extLst>
      <p:ext uri="{BB962C8B-B14F-4D97-AF65-F5344CB8AC3E}">
        <p14:creationId xmlns:p14="http://schemas.microsoft.com/office/powerpoint/2010/main" val="19218373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68E5B0E5-1BAA-442E-B03C-0529D08E577C}" type="datetimeFigureOut">
              <a:rPr lang="en-GB" smtClean="0"/>
              <a:t>03/12/2023</a:t>
            </a:fld>
            <a:endParaRPr lang="en-GB"/>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GB"/>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0">
                <a:solidFill>
                  <a:srgbClr val="FFFFFF"/>
                </a:solidFill>
                <a:latin typeface="+mj-lt"/>
              </a:defRPr>
            </a:lvl1pPr>
          </a:lstStyle>
          <a:p>
            <a:fld id="{DC167812-4309-41E2-8DE0-3ABF08FF1BA1}" type="slidenum">
              <a:rPr lang="en-GB" smtClean="0"/>
              <a:t>‹#›</a:t>
            </a:fld>
            <a:endParaRPr lang="en-GB"/>
          </a:p>
        </p:txBody>
      </p:sp>
    </p:spTree>
    <p:extLst>
      <p:ext uri="{BB962C8B-B14F-4D97-AF65-F5344CB8AC3E}">
        <p14:creationId xmlns:p14="http://schemas.microsoft.com/office/powerpoint/2010/main" val="3572772378"/>
      </p:ext>
    </p:extLst>
  </p:cSld>
  <p:clrMap bg1="lt1" tx1="dk1" bg2="lt2" tx2="dk2" accent1="accent1" accent2="accent2" accent3="accent3" accent4="accent4" accent5="accent5" accent6="accent6" hlink="hlink" folHlink="folHlink"/>
  <p:sldLayoutIdLst>
    <p:sldLayoutId id="2147484097" r:id="rId1"/>
    <p:sldLayoutId id="2147484098" r:id="rId2"/>
    <p:sldLayoutId id="2147484099" r:id="rId3"/>
    <p:sldLayoutId id="2147484100" r:id="rId4"/>
    <p:sldLayoutId id="2147484101" r:id="rId5"/>
    <p:sldLayoutId id="2147484102" r:id="rId6"/>
    <p:sldLayoutId id="2147484103" r:id="rId7"/>
    <p:sldLayoutId id="2147484104" r:id="rId8"/>
    <p:sldLayoutId id="2147484105" r:id="rId9"/>
    <p:sldLayoutId id="2147484106" r:id="rId10"/>
    <p:sldLayoutId id="2147484107" r:id="rId11"/>
  </p:sldLayoutIdLst>
  <p:txStyles>
    <p:titleStyle>
      <a:lvl1pPr algn="l" defTabSz="914400" rtl="0" eaLnBrk="1" latinLnBrk="0" hangingPunct="1">
        <a:lnSpc>
          <a:spcPct val="90000"/>
        </a:lnSpc>
        <a:spcBef>
          <a:spcPct val="0"/>
        </a:spcBef>
        <a:buNone/>
        <a:defRPr sz="4800" kern="1200" cap="none"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3.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hyperlink" Target="https://thuvienphapluat.vn/van-ban/Bo-may-hanh-chinh/Van-ban-hop-nhat-01-VBHN-VPQH-2017-Bo-luat-Hinh-su-363655.aspx#_ftn238" TargetMode="Externa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pic>
        <p:nvPicPr>
          <p:cNvPr id="9" name="Picture Placeholder 8">
            <a:extLst>
              <a:ext uri="{FF2B5EF4-FFF2-40B4-BE49-F238E27FC236}">
                <a16:creationId xmlns:a16="http://schemas.microsoft.com/office/drawing/2014/main" id="{08544608-C528-3B7A-5140-9611C516E6BC}"/>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13537" r="13537"/>
          <a:stretch>
            <a:fillRect/>
          </a:stretch>
        </p:blipFill>
        <p:spPr/>
      </p:pic>
      <p:sp>
        <p:nvSpPr>
          <p:cNvPr id="7" name="Text Placeholder 6">
            <a:extLst>
              <a:ext uri="{FF2B5EF4-FFF2-40B4-BE49-F238E27FC236}">
                <a16:creationId xmlns:a16="http://schemas.microsoft.com/office/drawing/2014/main" id="{5D77F753-308A-F26D-DC0B-B8E3C080F9AF}"/>
              </a:ext>
            </a:extLst>
          </p:cNvPr>
          <p:cNvSpPr>
            <a:spLocks noGrp="1"/>
          </p:cNvSpPr>
          <p:nvPr>
            <p:ph type="body" sz="half" idx="2"/>
          </p:nvPr>
        </p:nvSpPr>
        <p:spPr>
          <a:xfrm>
            <a:off x="8383712" y="1756881"/>
            <a:ext cx="3808288" cy="3205537"/>
          </a:xfrm>
        </p:spPr>
        <p:txBody>
          <a:bodyPr>
            <a:noAutofit/>
          </a:bodyPr>
          <a:lstStyle/>
          <a:p>
            <a:pPr algn="ctr"/>
            <a:r>
              <a:rPr lang="vi-VN" sz="6000" b="1" dirty="0">
                <a:solidFill>
                  <a:schemeClr val="tx1"/>
                </a:solidFill>
                <a:latin typeface="Times New Roman" panose="02020603050405020304" pitchFamily="18" charset="0"/>
                <a:cs typeface="Times New Roman" panose="02020603050405020304" pitchFamily="18" charset="0"/>
              </a:rPr>
              <a:t>Chủ đề 4: Luật </a:t>
            </a:r>
          </a:p>
          <a:p>
            <a:pPr algn="ctr"/>
            <a:r>
              <a:rPr lang="vi-VN" sz="6000" b="1" dirty="0">
                <a:solidFill>
                  <a:schemeClr val="tx1"/>
                </a:solidFill>
                <a:latin typeface="Times New Roman" panose="02020603050405020304" pitchFamily="18" charset="0"/>
                <a:cs typeface="Times New Roman" panose="02020603050405020304" pitchFamily="18" charset="0"/>
              </a:rPr>
              <a:t>Hình sự</a:t>
            </a:r>
            <a:endParaRPr lang="en-GB" sz="6000" dirty="0"/>
          </a:p>
        </p:txBody>
      </p:sp>
    </p:spTree>
    <p:extLst>
      <p:ext uri="{BB962C8B-B14F-4D97-AF65-F5344CB8AC3E}">
        <p14:creationId xmlns:p14="http://schemas.microsoft.com/office/powerpoint/2010/main" val="21107463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D8642-42FD-D86A-F5E0-992A89FC8B41}"/>
              </a:ext>
            </a:extLst>
          </p:cNvPr>
          <p:cNvSpPr>
            <a:spLocks noGrp="1"/>
          </p:cNvSpPr>
          <p:nvPr>
            <p:ph type="title"/>
          </p:nvPr>
        </p:nvSpPr>
        <p:spPr>
          <a:xfrm>
            <a:off x="1069848" y="231354"/>
            <a:ext cx="10058400" cy="991518"/>
          </a:xfrm>
        </p:spPr>
        <p:txBody>
          <a:bodyPr>
            <a:normAutofit/>
          </a:bodyPr>
          <a:lstStyle/>
          <a:p>
            <a:r>
              <a:rPr lang="vi-VN" sz="3600" dirty="0">
                <a:solidFill>
                  <a:srgbClr val="C00000"/>
                </a:solidFill>
                <a:latin typeface="Times New Roman" panose="02020603050405020304" pitchFamily="18" charset="0"/>
                <a:cs typeface="Times New Roman" panose="02020603050405020304" pitchFamily="18" charset="0"/>
              </a:rPr>
              <a:t>Tội phạm rất nghiêm trọng</a:t>
            </a:r>
            <a:endParaRPr lang="en-GB" sz="3600" dirty="0">
              <a:solidFill>
                <a:srgbClr val="C00000"/>
              </a:solidFill>
              <a:latin typeface="Times New Roman" panose="02020603050405020304" pitchFamily="18" charset="0"/>
              <a:cs typeface="Times New Roman" panose="02020603050405020304" pitchFamily="18" charset="0"/>
            </a:endParaRPr>
          </a:p>
        </p:txBody>
      </p:sp>
      <p:graphicFrame>
        <p:nvGraphicFramePr>
          <p:cNvPr id="4" name="Content Placeholder 3">
            <a:extLst>
              <a:ext uri="{FF2B5EF4-FFF2-40B4-BE49-F238E27FC236}">
                <a16:creationId xmlns:a16="http://schemas.microsoft.com/office/drawing/2014/main" id="{5D912837-85E6-F442-A7A7-A62D30DEA9D9}"/>
              </a:ext>
            </a:extLst>
          </p:cNvPr>
          <p:cNvGraphicFramePr>
            <a:graphicFrameLocks noGrp="1"/>
          </p:cNvGraphicFramePr>
          <p:nvPr>
            <p:ph idx="1"/>
            <p:extLst>
              <p:ext uri="{D42A27DB-BD31-4B8C-83A1-F6EECF244321}">
                <p14:modId xmlns:p14="http://schemas.microsoft.com/office/powerpoint/2010/main" val="839025113"/>
              </p:ext>
            </p:extLst>
          </p:nvPr>
        </p:nvGraphicFramePr>
        <p:xfrm>
          <a:off x="696486" y="1314435"/>
          <a:ext cx="10937326" cy="45527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489246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599DF-75A3-5434-A014-422E0C3370E4}"/>
              </a:ext>
            </a:extLst>
          </p:cNvPr>
          <p:cNvSpPr>
            <a:spLocks noGrp="1"/>
          </p:cNvSpPr>
          <p:nvPr>
            <p:ph type="title"/>
          </p:nvPr>
        </p:nvSpPr>
        <p:spPr>
          <a:xfrm>
            <a:off x="1069848" y="121186"/>
            <a:ext cx="10058400" cy="1112703"/>
          </a:xfrm>
        </p:spPr>
        <p:txBody>
          <a:bodyPr>
            <a:normAutofit/>
          </a:bodyPr>
          <a:lstStyle/>
          <a:p>
            <a:pPr algn="just"/>
            <a:r>
              <a:rPr lang="vi-VN" sz="3600" dirty="0">
                <a:solidFill>
                  <a:srgbClr val="C00000"/>
                </a:solidFill>
                <a:latin typeface="Times New Roman" panose="02020603050405020304" pitchFamily="18" charset="0"/>
                <a:cs typeface="Times New Roman" panose="02020603050405020304" pitchFamily="18" charset="0"/>
              </a:rPr>
              <a:t>Tội phạm đặc biệt nghiêm trọng</a:t>
            </a:r>
            <a:endParaRPr lang="en-GB" sz="3600" dirty="0">
              <a:solidFill>
                <a:srgbClr val="C00000"/>
              </a:solidFill>
              <a:latin typeface="Times New Roman" panose="02020603050405020304" pitchFamily="18" charset="0"/>
              <a:cs typeface="Times New Roman" panose="02020603050405020304" pitchFamily="18" charset="0"/>
            </a:endParaRPr>
          </a:p>
        </p:txBody>
      </p:sp>
      <p:graphicFrame>
        <p:nvGraphicFramePr>
          <p:cNvPr id="4" name="Content Placeholder 3">
            <a:extLst>
              <a:ext uri="{FF2B5EF4-FFF2-40B4-BE49-F238E27FC236}">
                <a16:creationId xmlns:a16="http://schemas.microsoft.com/office/drawing/2014/main" id="{9D82B43C-10E9-B2FC-5FBD-03BBA76DE8D3}"/>
              </a:ext>
            </a:extLst>
          </p:cNvPr>
          <p:cNvGraphicFramePr>
            <a:graphicFrameLocks noGrp="1"/>
          </p:cNvGraphicFramePr>
          <p:nvPr>
            <p:ph idx="1"/>
            <p:extLst>
              <p:ext uri="{D42A27DB-BD31-4B8C-83A1-F6EECF244321}">
                <p14:modId xmlns:p14="http://schemas.microsoft.com/office/powerpoint/2010/main" val="2317273855"/>
              </p:ext>
            </p:extLst>
          </p:nvPr>
        </p:nvGraphicFramePr>
        <p:xfrm>
          <a:off x="607138" y="1233889"/>
          <a:ext cx="10883455" cy="48281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999759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6">
            <a:extLst>
              <a:ext uri="{FF2B5EF4-FFF2-40B4-BE49-F238E27FC236}">
                <a16:creationId xmlns:a16="http://schemas.microsoft.com/office/drawing/2014/main" id="{2ECB2A98-7C9A-9B4E-FA78-B31972C0BAA6}"/>
              </a:ext>
            </a:extLst>
          </p:cNvPr>
          <p:cNvGraphicFramePr>
            <a:graphicFrameLocks noGrp="1"/>
          </p:cNvGraphicFramePr>
          <p:nvPr>
            <p:ph idx="1"/>
            <p:extLst>
              <p:ext uri="{D42A27DB-BD31-4B8C-83A1-F6EECF244321}">
                <p14:modId xmlns:p14="http://schemas.microsoft.com/office/powerpoint/2010/main" val="1930695018"/>
              </p:ext>
            </p:extLst>
          </p:nvPr>
        </p:nvGraphicFramePr>
        <p:xfrm>
          <a:off x="205483" y="143839"/>
          <a:ext cx="11743362" cy="6579662"/>
        </p:xfrm>
        <a:graphic>
          <a:graphicData uri="http://schemas.openxmlformats.org/drawingml/2006/table">
            <a:tbl>
              <a:tblPr firstRow="1" bandRow="1">
                <a:tableStyleId>{5C22544A-7EE6-4342-B048-85BDC9FD1C3A}</a:tableStyleId>
              </a:tblPr>
              <a:tblGrid>
                <a:gridCol w="3914454">
                  <a:extLst>
                    <a:ext uri="{9D8B030D-6E8A-4147-A177-3AD203B41FA5}">
                      <a16:colId xmlns:a16="http://schemas.microsoft.com/office/drawing/2014/main" val="3657122076"/>
                    </a:ext>
                  </a:extLst>
                </a:gridCol>
                <a:gridCol w="3914454">
                  <a:extLst>
                    <a:ext uri="{9D8B030D-6E8A-4147-A177-3AD203B41FA5}">
                      <a16:colId xmlns:a16="http://schemas.microsoft.com/office/drawing/2014/main" val="3990086825"/>
                    </a:ext>
                  </a:extLst>
                </a:gridCol>
                <a:gridCol w="3914454">
                  <a:extLst>
                    <a:ext uri="{9D8B030D-6E8A-4147-A177-3AD203B41FA5}">
                      <a16:colId xmlns:a16="http://schemas.microsoft.com/office/drawing/2014/main" val="27918649"/>
                    </a:ext>
                  </a:extLst>
                </a:gridCol>
              </a:tblGrid>
              <a:tr h="1430116">
                <a:tc>
                  <a:txBody>
                    <a:bodyPr/>
                    <a:lstStyle/>
                    <a:p>
                      <a:pPr algn="ctr"/>
                      <a:r>
                        <a:rPr lang="vi-VN" sz="3000" b="1" dirty="0">
                          <a:solidFill>
                            <a:schemeClr val="tx1"/>
                          </a:solidFill>
                          <a:latin typeface="Times New Roman" panose="02020603050405020304" pitchFamily="18" charset="0"/>
                          <a:cs typeface="Times New Roman" panose="02020603050405020304" pitchFamily="18" charset="0"/>
                        </a:rPr>
                        <a:t>Tính chất, mức độ nguy hiểm cho xã hội của hành vi</a:t>
                      </a:r>
                      <a:endParaRPr lang="en-GB" sz="3000" b="1"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vi-VN" sz="3000" b="1" dirty="0">
                          <a:solidFill>
                            <a:schemeClr val="tx1"/>
                          </a:solidFill>
                          <a:latin typeface="Times New Roman" panose="02020603050405020304" pitchFamily="18" charset="0"/>
                          <a:cs typeface="Times New Roman" panose="02020603050405020304" pitchFamily="18" charset="0"/>
                        </a:rPr>
                        <a:t>Loại tội phạm</a:t>
                      </a:r>
                      <a:endParaRPr lang="en-GB" sz="3000" b="1"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vi-VN" sz="3000" b="1" dirty="0">
                          <a:solidFill>
                            <a:schemeClr val="tx1"/>
                          </a:solidFill>
                          <a:latin typeface="Times New Roman" panose="02020603050405020304" pitchFamily="18" charset="0"/>
                          <a:cs typeface="Times New Roman" panose="02020603050405020304" pitchFamily="18" charset="0"/>
                        </a:rPr>
                        <a:t>Mức cao nhất </a:t>
                      </a:r>
                      <a:r>
                        <a:rPr lang="vi-VN" sz="3000" b="1" dirty="0">
                          <a:solidFill>
                            <a:srgbClr val="C00000"/>
                          </a:solidFill>
                          <a:latin typeface="Times New Roman" panose="02020603050405020304" pitchFamily="18" charset="0"/>
                          <a:cs typeface="Times New Roman" panose="02020603050405020304" pitchFamily="18" charset="0"/>
                        </a:rPr>
                        <a:t>khung hình phạt</a:t>
                      </a:r>
                      <a:endParaRPr lang="en-GB" sz="3000" b="1" dirty="0">
                        <a:solidFill>
                          <a:srgbClr val="C000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888005998"/>
                  </a:ext>
                </a:extLst>
              </a:tr>
              <a:tr h="1430116">
                <a:tc>
                  <a:txBody>
                    <a:bodyPr/>
                    <a:lstStyle/>
                    <a:p>
                      <a:pPr algn="just"/>
                      <a:r>
                        <a:rPr lang="vi-VN" sz="3000" b="0" dirty="0">
                          <a:solidFill>
                            <a:schemeClr val="tx1"/>
                          </a:solidFill>
                          <a:latin typeface="Times New Roman" panose="02020603050405020304" pitchFamily="18" charset="0"/>
                          <a:cs typeface="Times New Roman" panose="02020603050405020304" pitchFamily="18" charset="0"/>
                        </a:rPr>
                        <a:t>Không lớn</a:t>
                      </a:r>
                      <a:endParaRPr lang="en-GB" sz="3000" b="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just"/>
                      <a:r>
                        <a:rPr lang="vi-VN" sz="3000" b="0" dirty="0">
                          <a:solidFill>
                            <a:schemeClr val="tx1"/>
                          </a:solidFill>
                          <a:latin typeface="Times New Roman" panose="02020603050405020304" pitchFamily="18" charset="0"/>
                          <a:cs typeface="Times New Roman" panose="02020603050405020304" pitchFamily="18" charset="0"/>
                        </a:rPr>
                        <a:t>Tội phạm ít nghiêm trọng</a:t>
                      </a:r>
                      <a:endParaRPr lang="en-GB" sz="3000" b="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just"/>
                      <a:r>
                        <a:rPr lang="vi-VN" sz="3000" b="0" dirty="0">
                          <a:solidFill>
                            <a:schemeClr val="tx1"/>
                          </a:solidFill>
                          <a:latin typeface="Times New Roman" panose="02020603050405020304" pitchFamily="18" charset="0"/>
                          <a:cs typeface="Times New Roman" panose="02020603050405020304" pitchFamily="18" charset="0"/>
                        </a:rPr>
                        <a:t>Phạt tiền, phạt cải tạo không giam giữ, phạt tù đến 03 năm</a:t>
                      </a:r>
                      <a:endParaRPr lang="en-GB" sz="3000" b="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937343823"/>
                  </a:ext>
                </a:extLst>
              </a:tr>
              <a:tr h="1074969">
                <a:tc>
                  <a:txBody>
                    <a:bodyPr/>
                    <a:lstStyle/>
                    <a:p>
                      <a:pPr algn="just"/>
                      <a:r>
                        <a:rPr lang="vi-VN" sz="3000" b="0" dirty="0">
                          <a:solidFill>
                            <a:schemeClr val="tx1"/>
                          </a:solidFill>
                          <a:latin typeface="Times New Roman" panose="02020603050405020304" pitchFamily="18" charset="0"/>
                          <a:cs typeface="Times New Roman" panose="02020603050405020304" pitchFamily="18" charset="0"/>
                        </a:rPr>
                        <a:t>Lớn</a:t>
                      </a:r>
                      <a:endParaRPr lang="en-GB" sz="3000" b="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just"/>
                      <a:r>
                        <a:rPr lang="vi-VN" sz="3000" b="0" dirty="0">
                          <a:solidFill>
                            <a:schemeClr val="tx1"/>
                          </a:solidFill>
                          <a:latin typeface="Times New Roman" panose="02020603050405020304" pitchFamily="18" charset="0"/>
                          <a:cs typeface="Times New Roman" panose="02020603050405020304" pitchFamily="18" charset="0"/>
                        </a:rPr>
                        <a:t>Tội phạm nghiêm trọng</a:t>
                      </a:r>
                      <a:endParaRPr lang="en-GB" sz="3000" b="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just"/>
                      <a:r>
                        <a:rPr lang="vi-VN" sz="3000" b="0" dirty="0">
                          <a:solidFill>
                            <a:schemeClr val="tx1"/>
                          </a:solidFill>
                          <a:latin typeface="Times New Roman" panose="02020603050405020304" pitchFamily="18" charset="0"/>
                          <a:cs typeface="Times New Roman" panose="02020603050405020304" pitchFamily="18" charset="0"/>
                        </a:rPr>
                        <a:t>Trên 03 năm đến 07 năm tù</a:t>
                      </a:r>
                      <a:endParaRPr lang="en-GB" sz="3000" b="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188306582"/>
                  </a:ext>
                </a:extLst>
              </a:tr>
              <a:tr h="1161532">
                <a:tc>
                  <a:txBody>
                    <a:bodyPr/>
                    <a:lstStyle/>
                    <a:p>
                      <a:pPr algn="just"/>
                      <a:r>
                        <a:rPr lang="vi-VN" sz="3000" b="0" dirty="0">
                          <a:solidFill>
                            <a:schemeClr val="tx1"/>
                          </a:solidFill>
                          <a:latin typeface="Times New Roman" panose="02020603050405020304" pitchFamily="18" charset="0"/>
                          <a:cs typeface="Times New Roman" panose="02020603050405020304" pitchFamily="18" charset="0"/>
                        </a:rPr>
                        <a:t>Rất lớn</a:t>
                      </a:r>
                      <a:endParaRPr lang="en-GB" sz="3000" b="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just"/>
                      <a:r>
                        <a:rPr lang="vi-VN" sz="3000" b="0" dirty="0">
                          <a:solidFill>
                            <a:schemeClr val="tx1"/>
                          </a:solidFill>
                          <a:latin typeface="Times New Roman" panose="02020603050405020304" pitchFamily="18" charset="0"/>
                          <a:cs typeface="Times New Roman" panose="02020603050405020304" pitchFamily="18" charset="0"/>
                        </a:rPr>
                        <a:t>Tội phạm rất nghiêm trọng</a:t>
                      </a:r>
                      <a:endParaRPr lang="en-GB" sz="3000" b="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just"/>
                      <a:r>
                        <a:rPr lang="vi-VN" sz="3000" b="0" dirty="0">
                          <a:solidFill>
                            <a:schemeClr val="tx1"/>
                          </a:solidFill>
                          <a:latin typeface="Times New Roman" panose="02020603050405020304" pitchFamily="18" charset="0"/>
                          <a:cs typeface="Times New Roman" panose="02020603050405020304" pitchFamily="18" charset="0"/>
                        </a:rPr>
                        <a:t>Trên 07 năm đến 15 năm tù</a:t>
                      </a:r>
                      <a:endParaRPr lang="en-GB" sz="3000" b="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951238183"/>
                  </a:ext>
                </a:extLst>
              </a:tr>
              <a:tr h="1417081">
                <a:tc>
                  <a:txBody>
                    <a:bodyPr/>
                    <a:lstStyle/>
                    <a:p>
                      <a:pPr algn="just"/>
                      <a:r>
                        <a:rPr lang="vi-VN" sz="3000" b="0" dirty="0">
                          <a:solidFill>
                            <a:schemeClr val="tx1"/>
                          </a:solidFill>
                          <a:latin typeface="Times New Roman" panose="02020603050405020304" pitchFamily="18" charset="0"/>
                          <a:cs typeface="Times New Roman" panose="02020603050405020304" pitchFamily="18" charset="0"/>
                        </a:rPr>
                        <a:t>Đặc biệt lớn</a:t>
                      </a:r>
                      <a:endParaRPr lang="en-GB" sz="3000" b="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just"/>
                      <a:r>
                        <a:rPr lang="vi-VN" sz="3000" b="0" dirty="0">
                          <a:solidFill>
                            <a:schemeClr val="tx1"/>
                          </a:solidFill>
                          <a:latin typeface="Times New Roman" panose="02020603050405020304" pitchFamily="18" charset="0"/>
                          <a:cs typeface="Times New Roman" panose="02020603050405020304" pitchFamily="18" charset="0"/>
                        </a:rPr>
                        <a:t>Tội phạm đặc biệt nghiêm trọng</a:t>
                      </a:r>
                      <a:endParaRPr lang="en-GB" sz="3000" b="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just"/>
                      <a:r>
                        <a:rPr lang="vi-VN" sz="3000" b="0" dirty="0">
                          <a:solidFill>
                            <a:schemeClr val="tx1"/>
                          </a:solidFill>
                          <a:latin typeface="Times New Roman" panose="02020603050405020304" pitchFamily="18" charset="0"/>
                          <a:cs typeface="Times New Roman" panose="02020603050405020304" pitchFamily="18" charset="0"/>
                        </a:rPr>
                        <a:t>Trên 15 đến 20 năm tù, tù chung thân, tử hình</a:t>
                      </a:r>
                      <a:endParaRPr lang="en-GB" sz="3000" b="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157361886"/>
                  </a:ext>
                </a:extLst>
              </a:tr>
            </a:tbl>
          </a:graphicData>
        </a:graphic>
      </p:graphicFrame>
    </p:spTree>
    <p:extLst>
      <p:ext uri="{BB962C8B-B14F-4D97-AF65-F5344CB8AC3E}">
        <p14:creationId xmlns:p14="http://schemas.microsoft.com/office/powerpoint/2010/main" val="42550449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010570A-38DF-215B-E5B4-E2796BF90BE2}"/>
              </a:ext>
            </a:extLst>
          </p:cNvPr>
          <p:cNvSpPr>
            <a:spLocks noGrp="1"/>
          </p:cNvSpPr>
          <p:nvPr>
            <p:ph idx="1"/>
          </p:nvPr>
        </p:nvSpPr>
        <p:spPr>
          <a:xfrm>
            <a:off x="451691" y="0"/>
            <a:ext cx="11369408" cy="6742319"/>
          </a:xfrm>
        </p:spPr>
        <p:txBody>
          <a:bodyPr/>
          <a:lstStyle/>
          <a:p>
            <a:pPr marL="0" indent="0">
              <a:buNone/>
            </a:pPr>
            <a:endParaRPr lang="en-GB" dirty="0">
              <a:latin typeface="Times New Roman" panose="02020603050405020304" pitchFamily="18" charset="0"/>
              <a:cs typeface="Times New Roman" panose="02020603050405020304" pitchFamily="18" charset="0"/>
            </a:endParaRPr>
          </a:p>
        </p:txBody>
      </p:sp>
      <p:sp>
        <p:nvSpPr>
          <p:cNvPr id="6" name="Flowchart: Alternate Process 5">
            <a:extLst>
              <a:ext uri="{FF2B5EF4-FFF2-40B4-BE49-F238E27FC236}">
                <a16:creationId xmlns:a16="http://schemas.microsoft.com/office/drawing/2014/main" id="{5C2B60A1-0D65-B547-77B8-A8619895AD64}"/>
              </a:ext>
            </a:extLst>
          </p:cNvPr>
          <p:cNvSpPr/>
          <p:nvPr/>
        </p:nvSpPr>
        <p:spPr>
          <a:xfrm>
            <a:off x="451692" y="115681"/>
            <a:ext cx="11288618" cy="3582559"/>
          </a:xfrm>
          <a:prstGeom prst="flowChartAlternate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30000"/>
              </a:lnSpc>
            </a:pPr>
            <a:r>
              <a:rPr lang="vi-VN" sz="3200" b="0" i="1" dirty="0">
                <a:solidFill>
                  <a:srgbClr val="000000"/>
                </a:solidFill>
                <a:effectLst/>
                <a:latin typeface="Times New Roman" panose="02020603050405020304" pitchFamily="18" charset="0"/>
                <a:cs typeface="Times New Roman" panose="02020603050405020304" pitchFamily="18" charset="0"/>
              </a:rPr>
              <a:t>“Người nào trộm cắp tài sản của người khác trị giá từ 2.000.000 đồng đến dưới 50.000.000 đồng hoặc dưới 2.000.000 đồng nhưng thuộc một trong các trường hợp sau đây, thì bị phạt cải tạo không giam giữ đến 03 năm hoặc phạt tù từ 06 tháng </a:t>
            </a:r>
            <a:r>
              <a:rPr lang="vi-VN" sz="3200" b="1" i="1" dirty="0">
                <a:solidFill>
                  <a:srgbClr val="000000"/>
                </a:solidFill>
                <a:effectLst/>
                <a:latin typeface="Times New Roman" panose="02020603050405020304" pitchFamily="18" charset="0"/>
                <a:cs typeface="Times New Roman" panose="02020603050405020304" pitchFamily="18" charset="0"/>
              </a:rPr>
              <a:t>đến 03 năm</a:t>
            </a:r>
            <a:r>
              <a:rPr lang="vi-VN" sz="3200" b="1" i="0" dirty="0">
                <a:solidFill>
                  <a:srgbClr val="000000"/>
                </a:solidFill>
                <a:effectLst/>
                <a:latin typeface="Times New Roman" panose="02020603050405020304" pitchFamily="18" charset="0"/>
                <a:cs typeface="Times New Roman" panose="02020603050405020304" pitchFamily="18" charset="0"/>
              </a:rPr>
              <a:t>” </a:t>
            </a:r>
            <a:r>
              <a:rPr lang="vi-VN" sz="3200" b="0" i="0" dirty="0">
                <a:solidFill>
                  <a:srgbClr val="C00000"/>
                </a:solidFill>
                <a:effectLst/>
                <a:latin typeface="Times New Roman" panose="02020603050405020304" pitchFamily="18" charset="0"/>
                <a:cs typeface="Times New Roman" panose="02020603050405020304" pitchFamily="18" charset="0"/>
              </a:rPr>
              <a:t>(Tội trộm cắp tài sản, khoản 1 Điều 173 BLHS sửa đổi năm 2017</a:t>
            </a:r>
            <a:r>
              <a:rPr lang="en-GB" sz="3200" b="0" i="0" dirty="0">
                <a:solidFill>
                  <a:srgbClr val="C00000"/>
                </a:solidFill>
                <a:effectLst/>
                <a:latin typeface="Times New Roman" panose="02020603050405020304" pitchFamily="18" charset="0"/>
                <a:cs typeface="Times New Roman" panose="02020603050405020304" pitchFamily="18" charset="0"/>
              </a:rPr>
              <a:t>)</a:t>
            </a:r>
            <a:endParaRPr lang="vi-VN" sz="3200" b="0" i="0" dirty="0">
              <a:solidFill>
                <a:srgbClr val="C00000"/>
              </a:solidFill>
              <a:effectLst/>
              <a:latin typeface="Times New Roman" panose="02020603050405020304" pitchFamily="18" charset="0"/>
              <a:cs typeface="Times New Roman" panose="02020603050405020304" pitchFamily="18" charset="0"/>
            </a:endParaRPr>
          </a:p>
        </p:txBody>
      </p:sp>
      <p:sp>
        <p:nvSpPr>
          <p:cNvPr id="7" name="Flowchart: Alternate Process 6">
            <a:extLst>
              <a:ext uri="{FF2B5EF4-FFF2-40B4-BE49-F238E27FC236}">
                <a16:creationId xmlns:a16="http://schemas.microsoft.com/office/drawing/2014/main" id="{E90F318C-C36D-0532-2379-B2C1DDA4BA76}"/>
              </a:ext>
            </a:extLst>
          </p:cNvPr>
          <p:cNvSpPr/>
          <p:nvPr/>
        </p:nvSpPr>
        <p:spPr>
          <a:xfrm>
            <a:off x="451690" y="3844886"/>
            <a:ext cx="11369409" cy="2633031"/>
          </a:xfrm>
          <a:prstGeom prst="flowChartAlternateProcess">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just">
              <a:lnSpc>
                <a:spcPct val="130000"/>
              </a:lnSpc>
              <a:buNone/>
            </a:pPr>
            <a:r>
              <a:rPr lang="vi-VN" sz="3200" b="0" i="1" dirty="0">
                <a:solidFill>
                  <a:srgbClr val="000000"/>
                </a:solidFill>
                <a:effectLst/>
                <a:latin typeface="Times New Roman" panose="02020603050405020304" pitchFamily="18" charset="0"/>
                <a:cs typeface="Times New Roman" panose="02020603050405020304" pitchFamily="18" charset="0"/>
              </a:rPr>
              <a:t>“Người nào sản xuất, buôn bán hàng giả là lương thực, thực phẩm, phụ gia thực phẩm, thì bị phạt tù từ 02 năm </a:t>
            </a:r>
            <a:r>
              <a:rPr lang="vi-VN" sz="3200" b="1" i="1" dirty="0">
                <a:solidFill>
                  <a:srgbClr val="000000"/>
                </a:solidFill>
                <a:effectLst/>
                <a:latin typeface="Times New Roman" panose="02020603050405020304" pitchFamily="18" charset="0"/>
                <a:cs typeface="Times New Roman" panose="02020603050405020304" pitchFamily="18" charset="0"/>
              </a:rPr>
              <a:t>đến 05 năm”</a:t>
            </a:r>
            <a:r>
              <a:rPr lang="vi-VN" sz="3200" b="0" i="1" dirty="0">
                <a:solidFill>
                  <a:srgbClr val="000000"/>
                </a:solidFill>
                <a:effectLst/>
                <a:latin typeface="Times New Roman" panose="02020603050405020304" pitchFamily="18" charset="0"/>
                <a:cs typeface="Times New Roman" panose="02020603050405020304" pitchFamily="18" charset="0"/>
              </a:rPr>
              <a:t> </a:t>
            </a:r>
            <a:r>
              <a:rPr lang="vi-VN" sz="3200" b="0" i="0" dirty="0">
                <a:solidFill>
                  <a:srgbClr val="C00000"/>
                </a:solidFill>
                <a:effectLst/>
                <a:latin typeface="Times New Roman" panose="02020603050405020304" pitchFamily="18" charset="0"/>
                <a:cs typeface="Times New Roman" panose="02020603050405020304" pitchFamily="18" charset="0"/>
              </a:rPr>
              <a:t>(Tội sản xuất, buôn bán hàng giả là lương thực, thực phẩm, phụ gia thực phẩm, khoản 1 Điều 193 BLHS) </a:t>
            </a:r>
          </a:p>
        </p:txBody>
      </p:sp>
    </p:spTree>
    <p:extLst>
      <p:ext uri="{BB962C8B-B14F-4D97-AF65-F5344CB8AC3E}">
        <p14:creationId xmlns:p14="http://schemas.microsoft.com/office/powerpoint/2010/main" val="1205449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6D6CC06-BF53-0476-6B06-8836A3752B45}"/>
              </a:ext>
            </a:extLst>
          </p:cNvPr>
          <p:cNvSpPr>
            <a:spLocks noGrp="1"/>
          </p:cNvSpPr>
          <p:nvPr>
            <p:ph idx="1"/>
          </p:nvPr>
        </p:nvSpPr>
        <p:spPr>
          <a:xfrm>
            <a:off x="231355" y="143219"/>
            <a:ext cx="11644828" cy="6378767"/>
          </a:xfrm>
        </p:spPr>
        <p:txBody>
          <a:bodyPr/>
          <a:lstStyle/>
          <a:p>
            <a:pPr marL="0" indent="0">
              <a:buNone/>
            </a:pPr>
            <a:endParaRPr lang="en-GB" dirty="0"/>
          </a:p>
        </p:txBody>
      </p:sp>
      <p:sp>
        <p:nvSpPr>
          <p:cNvPr id="4" name="Rectangle: Rounded Corners 3">
            <a:extLst>
              <a:ext uri="{FF2B5EF4-FFF2-40B4-BE49-F238E27FC236}">
                <a16:creationId xmlns:a16="http://schemas.microsoft.com/office/drawing/2014/main" id="{61D53BE0-05AC-12E7-CF57-23BA797B40D1}"/>
              </a:ext>
            </a:extLst>
          </p:cNvPr>
          <p:cNvSpPr/>
          <p:nvPr/>
        </p:nvSpPr>
        <p:spPr>
          <a:xfrm>
            <a:off x="315817" y="143219"/>
            <a:ext cx="11395113" cy="3481329"/>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spcBef>
                <a:spcPts val="600"/>
              </a:spcBef>
              <a:spcAft>
                <a:spcPts val="600"/>
              </a:spcAft>
            </a:pPr>
            <a:endParaRPr lang="vi-VN" sz="2800" dirty="0">
              <a:solidFill>
                <a:srgbClr val="000000"/>
              </a:solidFill>
              <a:latin typeface="Times New Roman" panose="02020603050405020304" pitchFamily="18" charset="0"/>
              <a:cs typeface="Times New Roman" panose="02020603050405020304" pitchFamily="18" charset="0"/>
            </a:endParaRPr>
          </a:p>
          <a:p>
            <a:pPr algn="just">
              <a:spcBef>
                <a:spcPts val="600"/>
              </a:spcBef>
              <a:spcAft>
                <a:spcPts val="600"/>
              </a:spcAft>
            </a:pPr>
            <a:r>
              <a:rPr lang="vi-VN" sz="2800" b="0" i="1" dirty="0">
                <a:solidFill>
                  <a:srgbClr val="000000"/>
                </a:solidFill>
                <a:effectLst/>
                <a:latin typeface="Times New Roman" panose="02020603050405020304" pitchFamily="18" charset="0"/>
                <a:cs typeface="Times New Roman" panose="02020603050405020304" pitchFamily="18" charset="0"/>
              </a:rPr>
              <a:t>“Người nào thực hiện một trong các hành vi sau đây, thì bị phạt tù từ 07 năm </a:t>
            </a:r>
            <a:r>
              <a:rPr lang="vi-VN" sz="2800" b="1" i="1" dirty="0">
                <a:solidFill>
                  <a:srgbClr val="000000"/>
                </a:solidFill>
                <a:effectLst/>
                <a:latin typeface="Times New Roman" panose="02020603050405020304" pitchFamily="18" charset="0"/>
                <a:cs typeface="Times New Roman" panose="02020603050405020304" pitchFamily="18" charset="0"/>
              </a:rPr>
              <a:t>đến 15 năm</a:t>
            </a:r>
            <a:r>
              <a:rPr lang="vi-VN" sz="2800" b="0" i="1" dirty="0">
                <a:solidFill>
                  <a:srgbClr val="000000"/>
                </a:solidFill>
                <a:effectLst/>
                <a:latin typeface="Times New Roman" panose="02020603050405020304" pitchFamily="18" charset="0"/>
                <a:cs typeface="Times New Roman" panose="02020603050405020304" pitchFamily="18" charset="0"/>
              </a:rPr>
              <a:t>:</a:t>
            </a:r>
          </a:p>
          <a:p>
            <a:pPr algn="just">
              <a:spcBef>
                <a:spcPts val="600"/>
              </a:spcBef>
              <a:spcAft>
                <a:spcPts val="600"/>
              </a:spcAft>
            </a:pPr>
            <a:r>
              <a:rPr lang="vi-VN" sz="2800" b="0" i="1" dirty="0">
                <a:solidFill>
                  <a:srgbClr val="000000"/>
                </a:solidFill>
                <a:effectLst/>
                <a:latin typeface="Times New Roman" panose="02020603050405020304" pitchFamily="18" charset="0"/>
                <a:cs typeface="Times New Roman" panose="02020603050405020304" pitchFamily="18" charset="0"/>
              </a:rPr>
              <a:t>a) Dùng vũ lực, đe doạ dùng vũ lực hoặc lợi dụng tình trạng không thể tự vệ được của nạn nhân hoặc thủ đoạn khác giao cấu hoặc thực hiện hành vi quan hệ tình dục khác với người từ đủ 13 tuổi đến dưới 16 tuổi trái với ý muốn của họ;...” </a:t>
            </a:r>
            <a:r>
              <a:rPr lang="vi-VN" sz="2800" dirty="0">
                <a:solidFill>
                  <a:srgbClr val="C00000"/>
                </a:solidFill>
                <a:latin typeface="Times New Roman" panose="02020603050405020304" pitchFamily="18" charset="0"/>
                <a:cs typeface="Times New Roman" panose="02020603050405020304" pitchFamily="18" charset="0"/>
              </a:rPr>
              <a:t>(Tội hiếp dâm người dưới 16 tuổi, khoản 1 Điều 142 BLHS)</a:t>
            </a:r>
            <a:endParaRPr lang="vi-VN" sz="2800" b="0" i="0" dirty="0">
              <a:solidFill>
                <a:srgbClr val="C00000"/>
              </a:solidFill>
              <a:effectLst/>
              <a:latin typeface="Times New Roman" panose="02020603050405020304" pitchFamily="18" charset="0"/>
              <a:cs typeface="Times New Roman" panose="02020603050405020304" pitchFamily="18" charset="0"/>
            </a:endParaRPr>
          </a:p>
          <a:p>
            <a:pPr algn="ctr"/>
            <a:endParaRPr lang="en-GB" dirty="0"/>
          </a:p>
        </p:txBody>
      </p:sp>
      <p:sp>
        <p:nvSpPr>
          <p:cNvPr id="5" name="Flowchart: Alternate Process 4">
            <a:extLst>
              <a:ext uri="{FF2B5EF4-FFF2-40B4-BE49-F238E27FC236}">
                <a16:creationId xmlns:a16="http://schemas.microsoft.com/office/drawing/2014/main" id="{26A2B9AF-2851-E4DB-9092-568744E2BE01}"/>
              </a:ext>
            </a:extLst>
          </p:cNvPr>
          <p:cNvSpPr/>
          <p:nvPr/>
        </p:nvSpPr>
        <p:spPr>
          <a:xfrm>
            <a:off x="315817" y="3789802"/>
            <a:ext cx="11395113" cy="2732184"/>
          </a:xfrm>
          <a:prstGeom prst="flowChartAlternateProcess">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vi-VN" sz="2800" b="0" i="1" dirty="0">
                <a:solidFill>
                  <a:srgbClr val="000000"/>
                </a:solidFill>
                <a:effectLst/>
                <a:latin typeface="Times New Roman" panose="02020603050405020304" pitchFamily="18" charset="0"/>
                <a:cs typeface="Times New Roman" panose="02020603050405020304" pitchFamily="18" charset="0"/>
              </a:rPr>
              <a:t>“Người nào giết người thuộc một trong các trường hợp sau đây, thì bị phạt tù từ 1</a:t>
            </a:r>
            <a:r>
              <a:rPr lang="en-GB" sz="2800" b="0" i="1">
                <a:solidFill>
                  <a:srgbClr val="000000"/>
                </a:solidFill>
                <a:effectLst/>
                <a:latin typeface="Times New Roman" panose="02020603050405020304" pitchFamily="18" charset="0"/>
                <a:cs typeface="Times New Roman" panose="02020603050405020304" pitchFamily="18" charset="0"/>
              </a:rPr>
              <a:t>5</a:t>
            </a:r>
            <a:r>
              <a:rPr lang="vi-VN" sz="2800" b="0" i="1">
                <a:solidFill>
                  <a:srgbClr val="000000"/>
                </a:solidFill>
                <a:effectLst/>
                <a:latin typeface="Times New Roman" panose="02020603050405020304" pitchFamily="18" charset="0"/>
                <a:cs typeface="Times New Roman" panose="02020603050405020304" pitchFamily="18" charset="0"/>
              </a:rPr>
              <a:t> </a:t>
            </a:r>
            <a:r>
              <a:rPr lang="vi-VN" sz="2800" b="0" i="1" dirty="0">
                <a:solidFill>
                  <a:srgbClr val="000000"/>
                </a:solidFill>
                <a:effectLst/>
                <a:latin typeface="Times New Roman" panose="02020603050405020304" pitchFamily="18" charset="0"/>
                <a:cs typeface="Times New Roman" panose="02020603050405020304" pitchFamily="18" charset="0"/>
              </a:rPr>
              <a:t>năm đến 20 năm, tù chung thân hoặc </a:t>
            </a:r>
            <a:r>
              <a:rPr lang="vi-VN" sz="2800" b="1" i="1" dirty="0">
                <a:solidFill>
                  <a:srgbClr val="000000"/>
                </a:solidFill>
                <a:effectLst/>
                <a:latin typeface="Times New Roman" panose="02020603050405020304" pitchFamily="18" charset="0"/>
                <a:cs typeface="Times New Roman" panose="02020603050405020304" pitchFamily="18" charset="0"/>
              </a:rPr>
              <a:t>tử hình</a:t>
            </a:r>
          </a:p>
          <a:p>
            <a:pPr algn="just">
              <a:spcBef>
                <a:spcPts val="600"/>
              </a:spcBef>
              <a:spcAft>
                <a:spcPts val="600"/>
              </a:spcAft>
            </a:pPr>
            <a:r>
              <a:rPr lang="vi-VN" sz="2800" b="0" i="1" dirty="0">
                <a:solidFill>
                  <a:srgbClr val="000000"/>
                </a:solidFill>
                <a:effectLst/>
                <a:latin typeface="Times New Roman" panose="02020603050405020304" pitchFamily="18" charset="0"/>
                <a:cs typeface="Times New Roman" panose="02020603050405020304" pitchFamily="18" charset="0"/>
              </a:rPr>
              <a:t>a) Giết 02 người trở lên;</a:t>
            </a:r>
          </a:p>
          <a:p>
            <a:pPr algn="just">
              <a:spcBef>
                <a:spcPts val="600"/>
              </a:spcBef>
              <a:spcAft>
                <a:spcPts val="600"/>
              </a:spcAft>
            </a:pPr>
            <a:r>
              <a:rPr lang="vi-VN" sz="2800" b="0" i="1" dirty="0">
                <a:solidFill>
                  <a:srgbClr val="000000"/>
                </a:solidFill>
                <a:effectLst/>
                <a:latin typeface="Times New Roman" panose="02020603050405020304" pitchFamily="18" charset="0"/>
                <a:cs typeface="Times New Roman" panose="02020603050405020304" pitchFamily="18" charset="0"/>
              </a:rPr>
              <a:t>b) Giết người dưới 16 tuổi;...”</a:t>
            </a:r>
          </a:p>
          <a:p>
            <a:pPr algn="just">
              <a:spcBef>
                <a:spcPts val="600"/>
              </a:spcBef>
              <a:spcAft>
                <a:spcPts val="600"/>
              </a:spcAft>
            </a:pPr>
            <a:r>
              <a:rPr lang="vi-VN" sz="2800" dirty="0">
                <a:solidFill>
                  <a:srgbClr val="C00000"/>
                </a:solidFill>
                <a:latin typeface="Times New Roman" panose="02020603050405020304" pitchFamily="18" charset="0"/>
                <a:cs typeface="Times New Roman" panose="02020603050405020304" pitchFamily="18" charset="0"/>
              </a:rPr>
              <a:t>Tội giết người</a:t>
            </a:r>
            <a:r>
              <a:rPr lang="vi-VN" sz="2800" b="0" i="0" dirty="0">
                <a:solidFill>
                  <a:srgbClr val="C00000"/>
                </a:solidFill>
                <a:effectLst/>
                <a:latin typeface="Times New Roman" panose="02020603050405020304" pitchFamily="18" charset="0"/>
                <a:cs typeface="Times New Roman" panose="02020603050405020304" pitchFamily="18" charset="0"/>
              </a:rPr>
              <a:t>, khoản 1 Điều 123 BLHS)</a:t>
            </a:r>
          </a:p>
        </p:txBody>
      </p:sp>
    </p:spTree>
    <p:extLst>
      <p:ext uri="{BB962C8B-B14F-4D97-AF65-F5344CB8AC3E}">
        <p14:creationId xmlns:p14="http://schemas.microsoft.com/office/powerpoint/2010/main" val="3605688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30CCD-1E18-95EB-EA2B-3814D94E3FC0}"/>
              </a:ext>
            </a:extLst>
          </p:cNvPr>
          <p:cNvSpPr>
            <a:spLocks noGrp="1"/>
          </p:cNvSpPr>
          <p:nvPr>
            <p:ph type="title"/>
          </p:nvPr>
        </p:nvSpPr>
        <p:spPr>
          <a:xfrm>
            <a:off x="1069848" y="242371"/>
            <a:ext cx="10058400" cy="705080"/>
          </a:xfrm>
        </p:spPr>
        <p:txBody>
          <a:bodyPr>
            <a:normAutofit/>
          </a:bodyPr>
          <a:lstStyle/>
          <a:p>
            <a:r>
              <a:rPr lang="vi-VN" sz="3600" b="1" dirty="0">
                <a:solidFill>
                  <a:srgbClr val="C00000"/>
                </a:solidFill>
                <a:latin typeface="Times New Roman" panose="02020603050405020304" pitchFamily="18" charset="0"/>
                <a:cs typeface="Times New Roman" panose="02020603050405020304" pitchFamily="18" charset="0"/>
              </a:rPr>
              <a:t>2. Cấu thành tội phạm</a:t>
            </a:r>
            <a:endParaRPr lang="en-GB" sz="3600" b="1" dirty="0">
              <a:solidFill>
                <a:srgbClr val="C00000"/>
              </a:solidFill>
              <a:latin typeface="Times New Roman" panose="02020603050405020304" pitchFamily="18" charset="0"/>
              <a:cs typeface="Times New Roman" panose="02020603050405020304" pitchFamily="18" charset="0"/>
            </a:endParaRPr>
          </a:p>
        </p:txBody>
      </p:sp>
      <p:graphicFrame>
        <p:nvGraphicFramePr>
          <p:cNvPr id="5" name="Content Placeholder 4">
            <a:extLst>
              <a:ext uri="{FF2B5EF4-FFF2-40B4-BE49-F238E27FC236}">
                <a16:creationId xmlns:a16="http://schemas.microsoft.com/office/drawing/2014/main" id="{1DEE3E70-7339-4350-7D84-2F0786DD5064}"/>
              </a:ext>
            </a:extLst>
          </p:cNvPr>
          <p:cNvGraphicFramePr>
            <a:graphicFrameLocks noGrp="1"/>
          </p:cNvGraphicFramePr>
          <p:nvPr>
            <p:ph idx="1"/>
            <p:extLst>
              <p:ext uri="{D42A27DB-BD31-4B8C-83A1-F6EECF244321}">
                <p14:modId xmlns:p14="http://schemas.microsoft.com/office/powerpoint/2010/main" val="3796979355"/>
              </p:ext>
            </p:extLst>
          </p:nvPr>
        </p:nvGraphicFramePr>
        <p:xfrm>
          <a:off x="616920" y="1145755"/>
          <a:ext cx="10511327" cy="50732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459214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8FBAD-80B1-0801-1F8E-0487977BB34A}"/>
              </a:ext>
            </a:extLst>
          </p:cNvPr>
          <p:cNvSpPr>
            <a:spLocks noGrp="1"/>
          </p:cNvSpPr>
          <p:nvPr>
            <p:ph type="title"/>
          </p:nvPr>
        </p:nvSpPr>
        <p:spPr>
          <a:xfrm>
            <a:off x="6516396" y="132201"/>
            <a:ext cx="5233644" cy="638979"/>
          </a:xfrm>
        </p:spPr>
        <p:txBody>
          <a:bodyPr/>
          <a:lstStyle/>
          <a:p>
            <a:r>
              <a:rPr lang="vi-VN" sz="3200" b="1" dirty="0">
                <a:solidFill>
                  <a:srgbClr val="C00000"/>
                </a:solidFill>
                <a:latin typeface="Times New Roman" panose="02020603050405020304" pitchFamily="18" charset="0"/>
                <a:cs typeface="Times New Roman" panose="02020603050405020304" pitchFamily="18" charset="0"/>
              </a:rPr>
              <a:t>a. Mặt khách quan</a:t>
            </a:r>
            <a:endParaRPr lang="en-GB" b="1" dirty="0"/>
          </a:p>
        </p:txBody>
      </p:sp>
      <p:pic>
        <p:nvPicPr>
          <p:cNvPr id="6" name="Content Placeholder 5">
            <a:extLst>
              <a:ext uri="{FF2B5EF4-FFF2-40B4-BE49-F238E27FC236}">
                <a16:creationId xmlns:a16="http://schemas.microsoft.com/office/drawing/2014/main" id="{FB3BD680-B30C-5B4D-FA21-F73C55F5B63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5944" y="1425635"/>
            <a:ext cx="3999491" cy="4006729"/>
          </a:xfrm>
        </p:spPr>
      </p:pic>
      <p:sp>
        <p:nvSpPr>
          <p:cNvPr id="4" name="Text Placeholder 3">
            <a:extLst>
              <a:ext uri="{FF2B5EF4-FFF2-40B4-BE49-F238E27FC236}">
                <a16:creationId xmlns:a16="http://schemas.microsoft.com/office/drawing/2014/main" id="{8B8C8B73-783D-4574-4542-0313B01C1D3D}"/>
              </a:ext>
            </a:extLst>
          </p:cNvPr>
          <p:cNvSpPr>
            <a:spLocks noGrp="1"/>
          </p:cNvSpPr>
          <p:nvPr>
            <p:ph type="body" sz="half" idx="2"/>
          </p:nvPr>
        </p:nvSpPr>
        <p:spPr>
          <a:xfrm>
            <a:off x="4474029" y="771180"/>
            <a:ext cx="7522027" cy="5792905"/>
          </a:xfrm>
        </p:spPr>
        <p:txBody>
          <a:bodyPr>
            <a:noAutofit/>
          </a:bodyPr>
          <a:lstStyle/>
          <a:p>
            <a:pPr marL="0" indent="0" algn="just">
              <a:lnSpc>
                <a:spcPct val="114000"/>
              </a:lnSpc>
              <a:buNone/>
            </a:pPr>
            <a:r>
              <a:rPr lang="vi-VN" sz="3200" b="1" dirty="0">
                <a:solidFill>
                  <a:schemeClr val="tx1"/>
                </a:solidFill>
                <a:latin typeface="Times New Roman" panose="02020603050405020304" pitchFamily="18" charset="0"/>
                <a:cs typeface="Times New Roman" panose="02020603050405020304" pitchFamily="18" charset="0"/>
              </a:rPr>
              <a:t>Là những biểu hiện bên ngoài của tội phạm gồm:</a:t>
            </a:r>
          </a:p>
          <a:p>
            <a:pPr marL="0" indent="0" algn="just">
              <a:lnSpc>
                <a:spcPct val="114000"/>
              </a:lnSpc>
              <a:buNone/>
            </a:pPr>
            <a:r>
              <a:rPr lang="vi-VN" sz="3200" b="1" dirty="0">
                <a:solidFill>
                  <a:schemeClr val="tx1"/>
                </a:solidFill>
                <a:latin typeface="Times New Roman" panose="02020603050405020304" pitchFamily="18" charset="0"/>
                <a:cs typeface="Times New Roman" panose="02020603050405020304" pitchFamily="18" charset="0"/>
              </a:rPr>
              <a:t>- Hành vi nguy hiểm cho xã hội;</a:t>
            </a:r>
          </a:p>
          <a:p>
            <a:pPr marL="0" indent="0" algn="just">
              <a:lnSpc>
                <a:spcPct val="114000"/>
              </a:lnSpc>
              <a:buNone/>
            </a:pPr>
            <a:r>
              <a:rPr lang="vi-VN" sz="3200" dirty="0">
                <a:solidFill>
                  <a:schemeClr val="tx1"/>
                </a:solidFill>
                <a:latin typeface="Times New Roman" panose="02020603050405020304" pitchFamily="18" charset="0"/>
                <a:cs typeface="Times New Roman" panose="02020603050405020304" pitchFamily="18" charset="0"/>
              </a:rPr>
              <a:t>- Thiệt hại cho xã hội, hoặc đe dọa gây thiệt hại cho xã hội;</a:t>
            </a:r>
          </a:p>
          <a:p>
            <a:pPr marL="0" indent="0" algn="just">
              <a:lnSpc>
                <a:spcPct val="114000"/>
              </a:lnSpc>
              <a:buNone/>
            </a:pPr>
            <a:r>
              <a:rPr lang="vi-VN" sz="3200" dirty="0">
                <a:solidFill>
                  <a:schemeClr val="tx1"/>
                </a:solidFill>
                <a:latin typeface="Times New Roman" panose="02020603050405020304" pitchFamily="18" charset="0"/>
                <a:cs typeface="Times New Roman" panose="02020603050405020304" pitchFamily="18" charset="0"/>
              </a:rPr>
              <a:t>- Mối quan hệ nhân quả giữ hành vi trái pháp luật và thiệt hại</a:t>
            </a:r>
            <a:endParaRPr lang="en-GB" sz="3200" dirty="0">
              <a:solidFill>
                <a:schemeClr val="tx1"/>
              </a:solidFill>
              <a:latin typeface="Times New Roman" panose="02020603050405020304" pitchFamily="18" charset="0"/>
              <a:cs typeface="Times New Roman" panose="02020603050405020304" pitchFamily="18" charset="0"/>
            </a:endParaRPr>
          </a:p>
          <a:p>
            <a:pPr marL="0" indent="0" algn="just">
              <a:lnSpc>
                <a:spcPct val="114000"/>
              </a:lnSpc>
              <a:buNone/>
            </a:pPr>
            <a:r>
              <a:rPr lang="en-GB" sz="3200" dirty="0">
                <a:solidFill>
                  <a:schemeClr val="tx1"/>
                </a:solidFill>
                <a:latin typeface="Times New Roman" panose="02020603050405020304" pitchFamily="18" charset="0"/>
                <a:cs typeface="Times New Roman" panose="02020603050405020304" pitchFamily="18" charset="0"/>
              </a:rPr>
              <a:t>- </a:t>
            </a:r>
            <a:r>
              <a:rPr lang="en-GB" sz="3200" dirty="0" err="1">
                <a:solidFill>
                  <a:schemeClr val="tx1"/>
                </a:solidFill>
                <a:latin typeface="Times New Roman" panose="02020603050405020304" pitchFamily="18" charset="0"/>
                <a:cs typeface="Times New Roman" panose="02020603050405020304" pitchFamily="18" charset="0"/>
              </a:rPr>
              <a:t>Công</a:t>
            </a:r>
            <a:r>
              <a:rPr lang="en-GB" sz="3200" dirty="0">
                <a:solidFill>
                  <a:schemeClr val="tx1"/>
                </a:solidFill>
                <a:latin typeface="Times New Roman" panose="02020603050405020304" pitchFamily="18" charset="0"/>
                <a:cs typeface="Times New Roman" panose="02020603050405020304" pitchFamily="18" charset="0"/>
              </a:rPr>
              <a:t> </a:t>
            </a:r>
            <a:r>
              <a:rPr lang="en-GB" sz="3200" dirty="0" err="1">
                <a:solidFill>
                  <a:schemeClr val="tx1"/>
                </a:solidFill>
                <a:latin typeface="Times New Roman" panose="02020603050405020304" pitchFamily="18" charset="0"/>
                <a:cs typeface="Times New Roman" panose="02020603050405020304" pitchFamily="18" charset="0"/>
              </a:rPr>
              <a:t>cụ</a:t>
            </a:r>
            <a:r>
              <a:rPr lang="en-GB" sz="3200" dirty="0">
                <a:solidFill>
                  <a:schemeClr val="tx1"/>
                </a:solidFill>
                <a:latin typeface="Times New Roman" panose="02020603050405020304" pitchFamily="18" charset="0"/>
                <a:cs typeface="Times New Roman" panose="02020603050405020304" pitchFamily="18" charset="0"/>
              </a:rPr>
              <a:t>, </a:t>
            </a:r>
            <a:r>
              <a:rPr lang="en-GB" sz="3200" dirty="0" err="1">
                <a:solidFill>
                  <a:schemeClr val="tx1"/>
                </a:solidFill>
                <a:latin typeface="Times New Roman" panose="02020603050405020304" pitchFamily="18" charset="0"/>
                <a:cs typeface="Times New Roman" panose="02020603050405020304" pitchFamily="18" charset="0"/>
              </a:rPr>
              <a:t>phương</a:t>
            </a:r>
            <a:r>
              <a:rPr lang="en-GB" sz="3200" dirty="0">
                <a:solidFill>
                  <a:schemeClr val="tx1"/>
                </a:solidFill>
                <a:latin typeface="Times New Roman" panose="02020603050405020304" pitchFamily="18" charset="0"/>
                <a:cs typeface="Times New Roman" panose="02020603050405020304" pitchFamily="18" charset="0"/>
              </a:rPr>
              <a:t> </a:t>
            </a:r>
            <a:r>
              <a:rPr lang="en-GB" sz="3200" dirty="0" err="1">
                <a:solidFill>
                  <a:schemeClr val="tx1"/>
                </a:solidFill>
                <a:latin typeface="Times New Roman" panose="02020603050405020304" pitchFamily="18" charset="0"/>
                <a:cs typeface="Times New Roman" panose="02020603050405020304" pitchFamily="18" charset="0"/>
              </a:rPr>
              <a:t>tiện</a:t>
            </a:r>
            <a:r>
              <a:rPr lang="en-GB" sz="3200" dirty="0">
                <a:solidFill>
                  <a:schemeClr val="tx1"/>
                </a:solidFill>
                <a:latin typeface="Times New Roman" panose="02020603050405020304" pitchFamily="18" charset="0"/>
                <a:cs typeface="Times New Roman" panose="02020603050405020304" pitchFamily="18" charset="0"/>
              </a:rPr>
              <a:t>, </a:t>
            </a:r>
            <a:r>
              <a:rPr lang="en-GB" sz="3200" dirty="0" err="1">
                <a:solidFill>
                  <a:schemeClr val="tx1"/>
                </a:solidFill>
                <a:latin typeface="Times New Roman" panose="02020603050405020304" pitchFamily="18" charset="0"/>
                <a:cs typeface="Times New Roman" panose="02020603050405020304" pitchFamily="18" charset="0"/>
              </a:rPr>
              <a:t>địa</a:t>
            </a:r>
            <a:r>
              <a:rPr lang="en-GB" sz="3200" dirty="0">
                <a:solidFill>
                  <a:schemeClr val="tx1"/>
                </a:solidFill>
                <a:latin typeface="Times New Roman" panose="02020603050405020304" pitchFamily="18" charset="0"/>
                <a:cs typeface="Times New Roman" panose="02020603050405020304" pitchFamily="18" charset="0"/>
              </a:rPr>
              <a:t> </a:t>
            </a:r>
            <a:r>
              <a:rPr lang="en-GB" sz="3200" dirty="0" err="1">
                <a:solidFill>
                  <a:schemeClr val="tx1"/>
                </a:solidFill>
                <a:latin typeface="Times New Roman" panose="02020603050405020304" pitchFamily="18" charset="0"/>
                <a:cs typeface="Times New Roman" panose="02020603050405020304" pitchFamily="18" charset="0"/>
              </a:rPr>
              <a:t>điểm</a:t>
            </a:r>
            <a:r>
              <a:rPr lang="en-GB" sz="3200" dirty="0">
                <a:solidFill>
                  <a:schemeClr val="tx1"/>
                </a:solidFill>
                <a:latin typeface="Times New Roman" panose="02020603050405020304" pitchFamily="18" charset="0"/>
                <a:cs typeface="Times New Roman" panose="02020603050405020304" pitchFamily="18" charset="0"/>
              </a:rPr>
              <a:t>, </a:t>
            </a:r>
            <a:r>
              <a:rPr lang="en-GB" sz="3200" dirty="0" err="1">
                <a:solidFill>
                  <a:schemeClr val="tx1"/>
                </a:solidFill>
                <a:latin typeface="Times New Roman" panose="02020603050405020304" pitchFamily="18" charset="0"/>
                <a:cs typeface="Times New Roman" panose="02020603050405020304" pitchFamily="18" charset="0"/>
              </a:rPr>
              <a:t>thời</a:t>
            </a:r>
            <a:r>
              <a:rPr lang="en-GB" sz="3200" dirty="0">
                <a:solidFill>
                  <a:schemeClr val="tx1"/>
                </a:solidFill>
                <a:latin typeface="Times New Roman" panose="02020603050405020304" pitchFamily="18" charset="0"/>
                <a:cs typeface="Times New Roman" panose="02020603050405020304" pitchFamily="18" charset="0"/>
              </a:rPr>
              <a:t> </a:t>
            </a:r>
            <a:r>
              <a:rPr lang="en-GB" sz="3200" dirty="0" err="1">
                <a:solidFill>
                  <a:schemeClr val="tx1"/>
                </a:solidFill>
                <a:latin typeface="Times New Roman" panose="02020603050405020304" pitchFamily="18" charset="0"/>
                <a:cs typeface="Times New Roman" panose="02020603050405020304" pitchFamily="18" charset="0"/>
              </a:rPr>
              <a:t>gian</a:t>
            </a:r>
            <a:r>
              <a:rPr lang="en-GB" sz="3200" dirty="0">
                <a:solidFill>
                  <a:schemeClr val="tx1"/>
                </a:solidFill>
                <a:latin typeface="Times New Roman" panose="02020603050405020304" pitchFamily="18" charset="0"/>
                <a:cs typeface="Times New Roman" panose="02020603050405020304" pitchFamily="18" charset="0"/>
              </a:rPr>
              <a:t> </a:t>
            </a:r>
            <a:r>
              <a:rPr lang="en-GB" sz="3200" dirty="0" err="1">
                <a:solidFill>
                  <a:schemeClr val="tx1"/>
                </a:solidFill>
                <a:latin typeface="Times New Roman" panose="02020603050405020304" pitchFamily="18" charset="0"/>
                <a:cs typeface="Times New Roman" panose="02020603050405020304" pitchFamily="18" charset="0"/>
              </a:rPr>
              <a:t>thực</a:t>
            </a:r>
            <a:r>
              <a:rPr lang="en-GB" sz="3200" dirty="0">
                <a:solidFill>
                  <a:schemeClr val="tx1"/>
                </a:solidFill>
                <a:latin typeface="Times New Roman" panose="02020603050405020304" pitchFamily="18" charset="0"/>
                <a:cs typeface="Times New Roman" panose="02020603050405020304" pitchFamily="18" charset="0"/>
              </a:rPr>
              <a:t> </a:t>
            </a:r>
            <a:r>
              <a:rPr lang="en-GB" sz="3200" dirty="0" err="1">
                <a:solidFill>
                  <a:schemeClr val="tx1"/>
                </a:solidFill>
                <a:latin typeface="Times New Roman" panose="02020603050405020304" pitchFamily="18" charset="0"/>
                <a:cs typeface="Times New Roman" panose="02020603050405020304" pitchFamily="18" charset="0"/>
              </a:rPr>
              <a:t>hiện</a:t>
            </a:r>
            <a:r>
              <a:rPr lang="en-GB" sz="3200" dirty="0">
                <a:solidFill>
                  <a:schemeClr val="tx1"/>
                </a:solidFill>
                <a:latin typeface="Times New Roman" panose="02020603050405020304" pitchFamily="18" charset="0"/>
                <a:cs typeface="Times New Roman" panose="02020603050405020304" pitchFamily="18" charset="0"/>
              </a:rPr>
              <a:t> </a:t>
            </a:r>
            <a:r>
              <a:rPr lang="en-GB" sz="3200" dirty="0" err="1">
                <a:solidFill>
                  <a:schemeClr val="tx1"/>
                </a:solidFill>
                <a:latin typeface="Times New Roman" panose="02020603050405020304" pitchFamily="18" charset="0"/>
                <a:cs typeface="Times New Roman" panose="02020603050405020304" pitchFamily="18" charset="0"/>
              </a:rPr>
              <a:t>tội</a:t>
            </a:r>
            <a:r>
              <a:rPr lang="en-GB" sz="3200" dirty="0">
                <a:solidFill>
                  <a:schemeClr val="tx1"/>
                </a:solidFill>
                <a:latin typeface="Times New Roman" panose="02020603050405020304" pitchFamily="18" charset="0"/>
                <a:cs typeface="Times New Roman" panose="02020603050405020304" pitchFamily="18" charset="0"/>
              </a:rPr>
              <a:t> </a:t>
            </a:r>
            <a:r>
              <a:rPr lang="en-GB" sz="3200" dirty="0" err="1">
                <a:solidFill>
                  <a:schemeClr val="tx1"/>
                </a:solidFill>
                <a:latin typeface="Times New Roman" panose="02020603050405020304" pitchFamily="18" charset="0"/>
                <a:cs typeface="Times New Roman" panose="02020603050405020304" pitchFamily="18" charset="0"/>
              </a:rPr>
              <a:t>phạm</a:t>
            </a:r>
            <a:r>
              <a:rPr lang="en-GB" sz="3200" dirty="0">
                <a:solidFill>
                  <a:schemeClr val="tx1"/>
                </a:solidFill>
                <a:latin typeface="Times New Roman" panose="02020603050405020304" pitchFamily="18" charset="0"/>
                <a:cs typeface="Times New Roman" panose="02020603050405020304" pitchFamily="18" charset="0"/>
              </a:rPr>
              <a:t>,…</a:t>
            </a:r>
          </a:p>
          <a:p>
            <a:endParaRPr lang="en-GB" sz="3200" dirty="0"/>
          </a:p>
        </p:txBody>
      </p:sp>
    </p:spTree>
    <p:extLst>
      <p:ext uri="{BB962C8B-B14F-4D97-AF65-F5344CB8AC3E}">
        <p14:creationId xmlns:p14="http://schemas.microsoft.com/office/powerpoint/2010/main" val="6890861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C6F0F-35ED-DF67-0472-9294C7F0B9E5}"/>
              </a:ext>
            </a:extLst>
          </p:cNvPr>
          <p:cNvSpPr>
            <a:spLocks noGrp="1"/>
          </p:cNvSpPr>
          <p:nvPr>
            <p:ph type="title"/>
          </p:nvPr>
        </p:nvSpPr>
        <p:spPr>
          <a:xfrm>
            <a:off x="482906" y="154237"/>
            <a:ext cx="11226188" cy="749277"/>
          </a:xfrm>
        </p:spPr>
        <p:txBody>
          <a:bodyPr>
            <a:normAutofit/>
          </a:bodyPr>
          <a:lstStyle/>
          <a:p>
            <a:r>
              <a:rPr lang="vi-VN" sz="3200" b="1" dirty="0">
                <a:solidFill>
                  <a:srgbClr val="C00000"/>
                </a:solidFill>
                <a:latin typeface="Times New Roman" panose="02020603050405020304" pitchFamily="18" charset="0"/>
                <a:cs typeface="Times New Roman" panose="02020603050405020304" pitchFamily="18" charset="0"/>
              </a:rPr>
              <a:t>Xác định mặt khách quan của tội </a:t>
            </a:r>
            <a:r>
              <a:rPr lang="en-GB" sz="3200" b="1" dirty="0" err="1">
                <a:solidFill>
                  <a:srgbClr val="C00000"/>
                </a:solidFill>
                <a:latin typeface="Times New Roman" panose="02020603050405020304" pitchFamily="18" charset="0"/>
                <a:cs typeface="Times New Roman" panose="02020603050405020304" pitchFamily="18" charset="0"/>
              </a:rPr>
              <a:t>cố</a:t>
            </a:r>
            <a:r>
              <a:rPr lang="en-GB" sz="3200" b="1" dirty="0">
                <a:solidFill>
                  <a:srgbClr val="C00000"/>
                </a:solidFill>
                <a:latin typeface="Times New Roman" panose="02020603050405020304" pitchFamily="18" charset="0"/>
                <a:cs typeface="Times New Roman" panose="02020603050405020304" pitchFamily="18" charset="0"/>
              </a:rPr>
              <a:t> ý </a:t>
            </a:r>
            <a:r>
              <a:rPr lang="en-GB" sz="3200" b="1" dirty="0" err="1">
                <a:solidFill>
                  <a:srgbClr val="C00000"/>
                </a:solidFill>
                <a:latin typeface="Times New Roman" panose="02020603050405020304" pitchFamily="18" charset="0"/>
                <a:cs typeface="Times New Roman" panose="02020603050405020304" pitchFamily="18" charset="0"/>
              </a:rPr>
              <a:t>gây</a:t>
            </a:r>
            <a:r>
              <a:rPr lang="en-GB" sz="3200" b="1" dirty="0">
                <a:solidFill>
                  <a:srgbClr val="C00000"/>
                </a:solidFill>
                <a:latin typeface="Times New Roman" panose="02020603050405020304" pitchFamily="18" charset="0"/>
                <a:cs typeface="Times New Roman" panose="02020603050405020304" pitchFamily="18" charset="0"/>
              </a:rPr>
              <a:t> </a:t>
            </a:r>
            <a:r>
              <a:rPr lang="en-GB" sz="3200" b="1" dirty="0" err="1">
                <a:solidFill>
                  <a:srgbClr val="C00000"/>
                </a:solidFill>
                <a:latin typeface="Times New Roman" panose="02020603050405020304" pitchFamily="18" charset="0"/>
                <a:cs typeface="Times New Roman" panose="02020603050405020304" pitchFamily="18" charset="0"/>
              </a:rPr>
              <a:t>thương</a:t>
            </a:r>
            <a:r>
              <a:rPr lang="en-GB" sz="3200" b="1" dirty="0">
                <a:solidFill>
                  <a:srgbClr val="C00000"/>
                </a:solidFill>
                <a:latin typeface="Times New Roman" panose="02020603050405020304" pitchFamily="18" charset="0"/>
                <a:cs typeface="Times New Roman" panose="02020603050405020304" pitchFamily="18" charset="0"/>
              </a:rPr>
              <a:t> </a:t>
            </a:r>
            <a:r>
              <a:rPr lang="en-GB" sz="3200" b="1" dirty="0" err="1">
                <a:solidFill>
                  <a:srgbClr val="C00000"/>
                </a:solidFill>
                <a:latin typeface="Times New Roman" panose="02020603050405020304" pitchFamily="18" charset="0"/>
                <a:cs typeface="Times New Roman" panose="02020603050405020304" pitchFamily="18" charset="0"/>
              </a:rPr>
              <a:t>tích</a:t>
            </a:r>
            <a:r>
              <a:rPr lang="vi-VN" sz="3200" b="1" dirty="0">
                <a:solidFill>
                  <a:srgbClr val="C00000"/>
                </a:solidFill>
                <a:latin typeface="Times New Roman" panose="02020603050405020304" pitchFamily="18" charset="0"/>
                <a:cs typeface="Times New Roman" panose="02020603050405020304" pitchFamily="18" charset="0"/>
              </a:rPr>
              <a:t>?</a:t>
            </a:r>
            <a:endParaRPr lang="en-GB" sz="3200" dirty="0"/>
          </a:p>
        </p:txBody>
      </p:sp>
      <p:sp>
        <p:nvSpPr>
          <p:cNvPr id="3" name="Content Placeholder 2">
            <a:extLst>
              <a:ext uri="{FF2B5EF4-FFF2-40B4-BE49-F238E27FC236}">
                <a16:creationId xmlns:a16="http://schemas.microsoft.com/office/drawing/2014/main" id="{30CD4BC6-6CC7-9DB3-8A4C-219890B0A273}"/>
              </a:ext>
            </a:extLst>
          </p:cNvPr>
          <p:cNvSpPr>
            <a:spLocks noGrp="1"/>
          </p:cNvSpPr>
          <p:nvPr>
            <p:ph idx="1"/>
          </p:nvPr>
        </p:nvSpPr>
        <p:spPr>
          <a:xfrm>
            <a:off x="482906" y="1123721"/>
            <a:ext cx="11226188" cy="5072743"/>
          </a:xfrm>
          <a:solidFill>
            <a:schemeClr val="accent1">
              <a:lumMod val="20000"/>
              <a:lumOff val="80000"/>
            </a:schemeClr>
          </a:solidFill>
        </p:spPr>
        <p:txBody>
          <a:bodyPr>
            <a:normAutofit/>
          </a:bodyPr>
          <a:lstStyle/>
          <a:p>
            <a:pPr marL="0" indent="0" algn="just">
              <a:lnSpc>
                <a:spcPct val="114000"/>
              </a:lnSpc>
              <a:buNone/>
            </a:pPr>
            <a:r>
              <a:rPr lang="vi-VN" sz="3600" b="1" i="1" dirty="0">
                <a:solidFill>
                  <a:srgbClr val="000000"/>
                </a:solidFill>
                <a:effectLst/>
                <a:latin typeface="Times New Roman" panose="02020603050405020304" pitchFamily="18" charset="0"/>
                <a:cs typeface="Times New Roman" panose="02020603050405020304" pitchFamily="18" charset="0"/>
              </a:rPr>
              <a:t>“</a:t>
            </a:r>
            <a:r>
              <a:rPr lang="vi-VN" sz="3600" b="0" i="1" dirty="0">
                <a:solidFill>
                  <a:srgbClr val="000000"/>
                </a:solidFill>
                <a:effectLst/>
                <a:latin typeface="Times New Roman" panose="02020603050405020304" pitchFamily="18" charset="0"/>
                <a:cs typeface="Times New Roman" panose="02020603050405020304" pitchFamily="18" charset="0"/>
              </a:rPr>
              <a:t>Người nào cố ý gây thương tích hoặc gây tổn hại cho sức khỏe của người khác mà tỷ lệ tổn thương cơ thể từ 11% đến 30% thì bị phạt cải tạo không giam giữ đến 03 năm hoặc phạt tù từ 06 tháng đến 03 năm...” </a:t>
            </a:r>
            <a:r>
              <a:rPr lang="vi-VN" sz="3600" dirty="0">
                <a:solidFill>
                  <a:srgbClr val="C00000"/>
                </a:solidFill>
                <a:effectLst/>
                <a:latin typeface="Times New Roman" panose="02020603050405020304" pitchFamily="18" charset="0"/>
                <a:cs typeface="Times New Roman" panose="02020603050405020304" pitchFamily="18" charset="0"/>
              </a:rPr>
              <a:t>(</a:t>
            </a:r>
            <a:r>
              <a:rPr lang="vi-VN" sz="3600" u="none" strike="noStrike" dirty="0">
                <a:solidFill>
                  <a:srgbClr val="C00000"/>
                </a:solidFill>
                <a:effectLst/>
                <a:latin typeface="Times New Roman" panose="02020603050405020304" pitchFamily="18" charset="0"/>
                <a:cs typeface="Times New Roman" panose="02020603050405020304" pitchFamily="18" charset="0"/>
              </a:rPr>
              <a:t>Tội cố ý gây thương tích hoặc gây tổn hại cho sức khỏe của người khác, Điều 134 BLHS </a:t>
            </a:r>
            <a:r>
              <a:rPr lang="en-GB" sz="3600" u="none" strike="noStrike" dirty="0">
                <a:solidFill>
                  <a:srgbClr val="C00000"/>
                </a:solidFill>
                <a:effectLst/>
                <a:latin typeface="Times New Roman" panose="02020603050405020304" pitchFamily="18" charset="0"/>
                <a:cs typeface="Times New Roman" panose="02020603050405020304" pitchFamily="18" charset="0"/>
              </a:rPr>
              <a:t>2015</a:t>
            </a:r>
            <a:r>
              <a:rPr lang="vi-VN" sz="3600" u="none" strike="noStrike" dirty="0">
                <a:solidFill>
                  <a:srgbClr val="C00000"/>
                </a:solidFill>
                <a:effectLst/>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498069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83921-3E4B-38A7-FC03-C621774FA84A}"/>
              </a:ext>
            </a:extLst>
          </p:cNvPr>
          <p:cNvSpPr>
            <a:spLocks noGrp="1"/>
          </p:cNvSpPr>
          <p:nvPr>
            <p:ph type="title"/>
          </p:nvPr>
        </p:nvSpPr>
        <p:spPr>
          <a:xfrm>
            <a:off x="7071360" y="152401"/>
            <a:ext cx="4678680" cy="533400"/>
          </a:xfrm>
        </p:spPr>
        <p:txBody>
          <a:bodyPr anchor="ctr">
            <a:normAutofit fontScale="90000"/>
          </a:bodyPr>
          <a:lstStyle/>
          <a:p>
            <a:r>
              <a:rPr lang="vi-VN" sz="3600" b="1" dirty="0">
                <a:solidFill>
                  <a:srgbClr val="C00000"/>
                </a:solidFill>
                <a:latin typeface="Times New Roman" panose="02020603050405020304" pitchFamily="18" charset="0"/>
                <a:cs typeface="Times New Roman" panose="02020603050405020304" pitchFamily="18" charset="0"/>
              </a:rPr>
              <a:t>b. Mặt chủ quan</a:t>
            </a:r>
            <a:endParaRPr lang="en-GB" sz="3600" b="1" dirty="0"/>
          </a:p>
        </p:txBody>
      </p:sp>
      <p:sp>
        <p:nvSpPr>
          <p:cNvPr id="4" name="Text Placeholder 3">
            <a:extLst>
              <a:ext uri="{FF2B5EF4-FFF2-40B4-BE49-F238E27FC236}">
                <a16:creationId xmlns:a16="http://schemas.microsoft.com/office/drawing/2014/main" id="{E127497E-9976-D3CC-FD91-F3A94C895869}"/>
              </a:ext>
            </a:extLst>
          </p:cNvPr>
          <p:cNvSpPr>
            <a:spLocks noGrp="1"/>
          </p:cNvSpPr>
          <p:nvPr>
            <p:ph type="body" sz="half" idx="2"/>
          </p:nvPr>
        </p:nvSpPr>
        <p:spPr>
          <a:xfrm>
            <a:off x="4049487" y="685801"/>
            <a:ext cx="7794170" cy="2993570"/>
          </a:xfrm>
        </p:spPr>
        <p:txBody>
          <a:bodyPr>
            <a:normAutofit fontScale="70000" lnSpcReduction="20000"/>
          </a:bodyPr>
          <a:lstStyle/>
          <a:p>
            <a:pPr marL="0" indent="0" algn="just">
              <a:lnSpc>
                <a:spcPct val="130000"/>
              </a:lnSpc>
              <a:buNone/>
            </a:pPr>
            <a:r>
              <a:rPr lang="vi-VN" sz="4300" b="1" dirty="0">
                <a:solidFill>
                  <a:schemeClr val="tx1"/>
                </a:solidFill>
                <a:latin typeface="Times New Roman" panose="02020603050405020304" pitchFamily="18" charset="0"/>
                <a:cs typeface="Times New Roman" panose="02020603050405020304" pitchFamily="18" charset="0"/>
              </a:rPr>
              <a:t>Là những yếu tố tâm lý bên trong của tội phạm gồm:</a:t>
            </a:r>
          </a:p>
          <a:p>
            <a:pPr algn="just">
              <a:lnSpc>
                <a:spcPct val="130000"/>
              </a:lnSpc>
              <a:buFont typeface="Wingdings" panose="05000000000000000000" pitchFamily="2" charset="2"/>
              <a:buChar char="Ø"/>
            </a:pPr>
            <a:r>
              <a:rPr lang="vi-VN" sz="4300" b="1" dirty="0">
                <a:solidFill>
                  <a:schemeClr val="tx1"/>
                </a:solidFill>
                <a:latin typeface="Times New Roman" panose="02020603050405020304" pitchFamily="18" charset="0"/>
                <a:cs typeface="Times New Roman" panose="02020603050405020304" pitchFamily="18" charset="0"/>
              </a:rPr>
              <a:t> Lỗi;</a:t>
            </a:r>
          </a:p>
          <a:p>
            <a:pPr algn="just">
              <a:lnSpc>
                <a:spcPct val="130000"/>
              </a:lnSpc>
              <a:buFont typeface="Wingdings" panose="05000000000000000000" pitchFamily="2" charset="2"/>
              <a:buChar char="Ø"/>
            </a:pPr>
            <a:r>
              <a:rPr lang="vi-VN" sz="4300" dirty="0">
                <a:solidFill>
                  <a:schemeClr val="tx1"/>
                </a:solidFill>
                <a:latin typeface="Times New Roman" panose="02020603050405020304" pitchFamily="18" charset="0"/>
                <a:cs typeface="Times New Roman" panose="02020603050405020304" pitchFamily="18" charset="0"/>
              </a:rPr>
              <a:t> Động cơ phạm tội;</a:t>
            </a:r>
          </a:p>
          <a:p>
            <a:pPr algn="just">
              <a:lnSpc>
                <a:spcPct val="130000"/>
              </a:lnSpc>
              <a:buFont typeface="Wingdings" panose="05000000000000000000" pitchFamily="2" charset="2"/>
              <a:buChar char="Ø"/>
            </a:pPr>
            <a:r>
              <a:rPr lang="vi-VN" sz="4300" dirty="0">
                <a:solidFill>
                  <a:schemeClr val="tx1"/>
                </a:solidFill>
                <a:latin typeface="Times New Roman" panose="02020603050405020304" pitchFamily="18" charset="0"/>
                <a:cs typeface="Times New Roman" panose="02020603050405020304" pitchFamily="18" charset="0"/>
              </a:rPr>
              <a:t> Mục đích phạm tội...</a:t>
            </a:r>
            <a:endParaRPr lang="en-GB" sz="4300" dirty="0">
              <a:solidFill>
                <a:schemeClr val="tx1"/>
              </a:solidFill>
              <a:latin typeface="Times New Roman" panose="02020603050405020304" pitchFamily="18" charset="0"/>
              <a:cs typeface="Times New Roman" panose="02020603050405020304" pitchFamily="18" charset="0"/>
            </a:endParaRPr>
          </a:p>
          <a:p>
            <a:endParaRPr lang="en-GB" dirty="0"/>
          </a:p>
        </p:txBody>
      </p:sp>
      <p:pic>
        <p:nvPicPr>
          <p:cNvPr id="10" name="Content Placeholder 9">
            <a:extLst>
              <a:ext uri="{FF2B5EF4-FFF2-40B4-BE49-F238E27FC236}">
                <a16:creationId xmlns:a16="http://schemas.microsoft.com/office/drawing/2014/main" id="{D21F7394-B006-3B1B-7068-745AB477EE4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7978" y="685801"/>
            <a:ext cx="2479766" cy="2486707"/>
          </a:xfrm>
        </p:spPr>
      </p:pic>
      <p:graphicFrame>
        <p:nvGraphicFramePr>
          <p:cNvPr id="3" name="Table 4">
            <a:extLst>
              <a:ext uri="{FF2B5EF4-FFF2-40B4-BE49-F238E27FC236}">
                <a16:creationId xmlns:a16="http://schemas.microsoft.com/office/drawing/2014/main" id="{E147E74B-409A-EA5C-A03C-FFF51A98EFF6}"/>
              </a:ext>
            </a:extLst>
          </p:cNvPr>
          <p:cNvGraphicFramePr>
            <a:graphicFrameLocks noGrp="1"/>
          </p:cNvGraphicFramePr>
          <p:nvPr>
            <p:extLst>
              <p:ext uri="{D42A27DB-BD31-4B8C-83A1-F6EECF244321}">
                <p14:modId xmlns:p14="http://schemas.microsoft.com/office/powerpoint/2010/main" val="2056018539"/>
              </p:ext>
            </p:extLst>
          </p:nvPr>
        </p:nvGraphicFramePr>
        <p:xfrm>
          <a:off x="2079171" y="3897085"/>
          <a:ext cx="8164284" cy="2645228"/>
        </p:xfrm>
        <a:graphic>
          <a:graphicData uri="http://schemas.openxmlformats.org/drawingml/2006/table">
            <a:tbl>
              <a:tblPr firstRow="1" bandRow="1">
                <a:tableStyleId>{5C22544A-7EE6-4342-B048-85BDC9FD1C3A}</a:tableStyleId>
              </a:tblPr>
              <a:tblGrid>
                <a:gridCol w="2431665">
                  <a:extLst>
                    <a:ext uri="{9D8B030D-6E8A-4147-A177-3AD203B41FA5}">
                      <a16:colId xmlns:a16="http://schemas.microsoft.com/office/drawing/2014/main" val="140128094"/>
                    </a:ext>
                  </a:extLst>
                </a:gridCol>
                <a:gridCol w="5732619">
                  <a:extLst>
                    <a:ext uri="{9D8B030D-6E8A-4147-A177-3AD203B41FA5}">
                      <a16:colId xmlns:a16="http://schemas.microsoft.com/office/drawing/2014/main" val="83679236"/>
                    </a:ext>
                  </a:extLst>
                </a:gridCol>
              </a:tblGrid>
              <a:tr h="656746">
                <a:tc rowSpan="2">
                  <a:txBody>
                    <a:bodyPr/>
                    <a:lstStyle/>
                    <a:p>
                      <a:pPr algn="ctr"/>
                      <a:endParaRPr lang="vi-VN" sz="2800" b="1" dirty="0">
                        <a:solidFill>
                          <a:schemeClr val="tx1"/>
                        </a:solidFill>
                        <a:latin typeface="Times New Roman" panose="02020603050405020304" pitchFamily="18" charset="0"/>
                        <a:cs typeface="Times New Roman" panose="02020603050405020304" pitchFamily="18" charset="0"/>
                      </a:endParaRPr>
                    </a:p>
                    <a:p>
                      <a:pPr algn="ctr"/>
                      <a:r>
                        <a:rPr lang="en-GB" sz="2800" b="1" dirty="0" err="1">
                          <a:solidFill>
                            <a:schemeClr val="tx1"/>
                          </a:solidFill>
                          <a:latin typeface="Times New Roman" panose="02020603050405020304" pitchFamily="18" charset="0"/>
                          <a:cs typeface="Times New Roman" panose="02020603050405020304" pitchFamily="18" charset="0"/>
                        </a:rPr>
                        <a:t>Lỗi</a:t>
                      </a:r>
                      <a:r>
                        <a:rPr lang="en-GB" sz="2800" b="1" dirty="0">
                          <a:solidFill>
                            <a:schemeClr val="tx1"/>
                          </a:solidFill>
                          <a:latin typeface="Times New Roman" panose="02020603050405020304" pitchFamily="18" charset="0"/>
                          <a:cs typeface="Times New Roman" panose="02020603050405020304" pitchFamily="18" charset="0"/>
                        </a:rPr>
                        <a:t> </a:t>
                      </a:r>
                      <a:r>
                        <a:rPr lang="en-GB" sz="2800" b="1" dirty="0" err="1">
                          <a:solidFill>
                            <a:schemeClr val="tx1"/>
                          </a:solidFill>
                          <a:latin typeface="Times New Roman" panose="02020603050405020304" pitchFamily="18" charset="0"/>
                          <a:cs typeface="Times New Roman" panose="02020603050405020304" pitchFamily="18" charset="0"/>
                        </a:rPr>
                        <a:t>cố</a:t>
                      </a:r>
                      <a:r>
                        <a:rPr lang="en-GB" sz="2800" b="1" dirty="0">
                          <a:solidFill>
                            <a:schemeClr val="tx1"/>
                          </a:solidFill>
                          <a:latin typeface="Times New Roman" panose="02020603050405020304" pitchFamily="18" charset="0"/>
                          <a:cs typeface="Times New Roman" panose="02020603050405020304" pitchFamily="18" charset="0"/>
                        </a:rPr>
                        <a:t> ý</a:t>
                      </a:r>
                    </a:p>
                  </a:txBody>
                  <a:tcPr/>
                </a:tc>
                <a:tc>
                  <a:txBody>
                    <a:bodyPr/>
                    <a:lstStyle/>
                    <a:p>
                      <a:pPr algn="ctr"/>
                      <a:r>
                        <a:rPr lang="en-GB" sz="2800" b="0" dirty="0" err="1">
                          <a:solidFill>
                            <a:schemeClr val="tx1"/>
                          </a:solidFill>
                          <a:latin typeface="Times New Roman" panose="02020603050405020304" pitchFamily="18" charset="0"/>
                          <a:cs typeface="Times New Roman" panose="02020603050405020304" pitchFamily="18" charset="0"/>
                        </a:rPr>
                        <a:t>Trực</a:t>
                      </a:r>
                      <a:r>
                        <a:rPr lang="en-GB" sz="2800" b="0" dirty="0">
                          <a:solidFill>
                            <a:schemeClr val="tx1"/>
                          </a:solidFill>
                          <a:latin typeface="Times New Roman" panose="02020603050405020304" pitchFamily="18" charset="0"/>
                          <a:cs typeface="Times New Roman" panose="02020603050405020304" pitchFamily="18" charset="0"/>
                        </a:rPr>
                        <a:t> </a:t>
                      </a:r>
                      <a:r>
                        <a:rPr lang="en-GB" sz="2800" b="0" dirty="0" err="1">
                          <a:solidFill>
                            <a:schemeClr val="tx1"/>
                          </a:solidFill>
                          <a:latin typeface="Times New Roman" panose="02020603050405020304" pitchFamily="18" charset="0"/>
                          <a:cs typeface="Times New Roman" panose="02020603050405020304" pitchFamily="18" charset="0"/>
                        </a:rPr>
                        <a:t>tiếp</a:t>
                      </a:r>
                      <a:endParaRPr lang="en-GB" sz="2800" b="0" dirty="0">
                        <a:solidFill>
                          <a:schemeClr val="tx1"/>
                        </a:solidFill>
                        <a:latin typeface="Times New Roman" panose="02020603050405020304" pitchFamily="18" charset="0"/>
                        <a:cs typeface="Times New Roman" panose="02020603050405020304" pitchFamily="18" charset="0"/>
                      </a:endParaRPr>
                    </a:p>
                  </a:txBody>
                  <a:tcPr>
                    <a:solidFill>
                      <a:schemeClr val="accent1">
                        <a:lumMod val="20000"/>
                        <a:lumOff val="80000"/>
                      </a:schemeClr>
                    </a:solidFill>
                  </a:tcPr>
                </a:tc>
                <a:extLst>
                  <a:ext uri="{0D108BD9-81ED-4DB2-BD59-A6C34878D82A}">
                    <a16:rowId xmlns:a16="http://schemas.microsoft.com/office/drawing/2014/main" val="1617745877"/>
                  </a:ext>
                </a:extLst>
              </a:tr>
              <a:tr h="656746">
                <a:tc vMerge="1">
                  <a:txBody>
                    <a:bodyPr/>
                    <a:lstStyle/>
                    <a:p>
                      <a:endParaRPr lang="en-GB"/>
                    </a:p>
                  </a:txBody>
                  <a:tcPr/>
                </a:tc>
                <a:tc>
                  <a:txBody>
                    <a:bodyPr/>
                    <a:lstStyle/>
                    <a:p>
                      <a:pPr algn="ctr"/>
                      <a:r>
                        <a:rPr lang="en-GB" sz="2800" b="0" dirty="0" err="1">
                          <a:solidFill>
                            <a:schemeClr val="tx1"/>
                          </a:solidFill>
                          <a:latin typeface="Times New Roman" panose="02020603050405020304" pitchFamily="18" charset="0"/>
                          <a:cs typeface="Times New Roman" panose="02020603050405020304" pitchFamily="18" charset="0"/>
                        </a:rPr>
                        <a:t>Gián</a:t>
                      </a:r>
                      <a:r>
                        <a:rPr lang="en-GB" sz="2800" b="0" dirty="0">
                          <a:solidFill>
                            <a:schemeClr val="tx1"/>
                          </a:solidFill>
                          <a:latin typeface="Times New Roman" panose="02020603050405020304" pitchFamily="18" charset="0"/>
                          <a:cs typeface="Times New Roman" panose="02020603050405020304" pitchFamily="18" charset="0"/>
                        </a:rPr>
                        <a:t> </a:t>
                      </a:r>
                      <a:r>
                        <a:rPr lang="en-GB" sz="2800" b="0" dirty="0" err="1">
                          <a:solidFill>
                            <a:schemeClr val="tx1"/>
                          </a:solidFill>
                          <a:latin typeface="Times New Roman" panose="02020603050405020304" pitchFamily="18" charset="0"/>
                          <a:cs typeface="Times New Roman" panose="02020603050405020304" pitchFamily="18" charset="0"/>
                        </a:rPr>
                        <a:t>tiếp</a:t>
                      </a:r>
                      <a:endParaRPr lang="en-GB" sz="2800" b="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003411811"/>
                  </a:ext>
                </a:extLst>
              </a:tr>
              <a:tr h="665868">
                <a:tc rowSpan="2">
                  <a:txBody>
                    <a:bodyPr/>
                    <a:lstStyle/>
                    <a:p>
                      <a:pPr algn="ctr"/>
                      <a:endParaRPr lang="vi-VN" sz="2800" b="1" dirty="0">
                        <a:solidFill>
                          <a:schemeClr val="tx1"/>
                        </a:solidFill>
                        <a:latin typeface="Times New Roman" panose="02020603050405020304" pitchFamily="18" charset="0"/>
                        <a:cs typeface="Times New Roman" panose="02020603050405020304" pitchFamily="18" charset="0"/>
                      </a:endParaRPr>
                    </a:p>
                    <a:p>
                      <a:pPr algn="ctr"/>
                      <a:r>
                        <a:rPr lang="en-GB" sz="2800" b="1" dirty="0" err="1">
                          <a:solidFill>
                            <a:schemeClr val="tx1"/>
                          </a:solidFill>
                          <a:latin typeface="Times New Roman" panose="02020603050405020304" pitchFamily="18" charset="0"/>
                          <a:cs typeface="Times New Roman" panose="02020603050405020304" pitchFamily="18" charset="0"/>
                        </a:rPr>
                        <a:t>Lỗi</a:t>
                      </a:r>
                      <a:r>
                        <a:rPr lang="en-GB" sz="2800" b="1" dirty="0">
                          <a:solidFill>
                            <a:schemeClr val="tx1"/>
                          </a:solidFill>
                          <a:latin typeface="Times New Roman" panose="02020603050405020304" pitchFamily="18" charset="0"/>
                          <a:cs typeface="Times New Roman" panose="02020603050405020304" pitchFamily="18" charset="0"/>
                        </a:rPr>
                        <a:t> </a:t>
                      </a:r>
                      <a:r>
                        <a:rPr lang="en-GB" sz="2800" b="1" dirty="0" err="1">
                          <a:solidFill>
                            <a:schemeClr val="tx1"/>
                          </a:solidFill>
                          <a:latin typeface="Times New Roman" panose="02020603050405020304" pitchFamily="18" charset="0"/>
                          <a:cs typeface="Times New Roman" panose="02020603050405020304" pitchFamily="18" charset="0"/>
                        </a:rPr>
                        <a:t>vô</a:t>
                      </a:r>
                      <a:r>
                        <a:rPr lang="en-GB" sz="2800" b="1" dirty="0">
                          <a:solidFill>
                            <a:schemeClr val="tx1"/>
                          </a:solidFill>
                          <a:latin typeface="Times New Roman" panose="02020603050405020304" pitchFamily="18" charset="0"/>
                          <a:cs typeface="Times New Roman" panose="02020603050405020304" pitchFamily="18" charset="0"/>
                        </a:rPr>
                        <a:t> ý</a:t>
                      </a:r>
                    </a:p>
                  </a:txBody>
                  <a:tcPr>
                    <a:solidFill>
                      <a:schemeClr val="accent1"/>
                    </a:solidFill>
                  </a:tcPr>
                </a:tc>
                <a:tc>
                  <a:txBody>
                    <a:bodyPr/>
                    <a:lstStyle/>
                    <a:p>
                      <a:pPr algn="ctr"/>
                      <a:r>
                        <a:rPr lang="en-GB" sz="2800" b="0" dirty="0">
                          <a:solidFill>
                            <a:schemeClr val="tx1"/>
                          </a:solidFill>
                          <a:latin typeface="Times New Roman" panose="02020603050405020304" pitchFamily="18" charset="0"/>
                          <a:cs typeface="Times New Roman" panose="02020603050405020304" pitchFamily="18" charset="0"/>
                        </a:rPr>
                        <a:t>Do </a:t>
                      </a:r>
                      <a:r>
                        <a:rPr lang="en-GB" sz="2800" b="0" dirty="0" err="1">
                          <a:solidFill>
                            <a:schemeClr val="tx1"/>
                          </a:solidFill>
                          <a:latin typeface="Times New Roman" panose="02020603050405020304" pitchFamily="18" charset="0"/>
                          <a:cs typeface="Times New Roman" panose="02020603050405020304" pitchFamily="18" charset="0"/>
                        </a:rPr>
                        <a:t>quá</a:t>
                      </a:r>
                      <a:r>
                        <a:rPr lang="en-GB" sz="2800" b="0" dirty="0">
                          <a:solidFill>
                            <a:schemeClr val="tx1"/>
                          </a:solidFill>
                          <a:latin typeface="Times New Roman" panose="02020603050405020304" pitchFamily="18" charset="0"/>
                          <a:cs typeface="Times New Roman" panose="02020603050405020304" pitchFamily="18" charset="0"/>
                        </a:rPr>
                        <a:t> </a:t>
                      </a:r>
                      <a:r>
                        <a:rPr lang="en-GB" sz="2800" b="0" dirty="0" err="1">
                          <a:solidFill>
                            <a:schemeClr val="tx1"/>
                          </a:solidFill>
                          <a:latin typeface="Times New Roman" panose="02020603050405020304" pitchFamily="18" charset="0"/>
                          <a:cs typeface="Times New Roman" panose="02020603050405020304" pitchFamily="18" charset="0"/>
                        </a:rPr>
                        <a:t>tự</a:t>
                      </a:r>
                      <a:r>
                        <a:rPr lang="en-GB" sz="2800" b="0" dirty="0">
                          <a:solidFill>
                            <a:schemeClr val="tx1"/>
                          </a:solidFill>
                          <a:latin typeface="Times New Roman" panose="02020603050405020304" pitchFamily="18" charset="0"/>
                          <a:cs typeface="Times New Roman" panose="02020603050405020304" pitchFamily="18" charset="0"/>
                        </a:rPr>
                        <a:t> tin</a:t>
                      </a:r>
                    </a:p>
                  </a:txBody>
                  <a:tcPr/>
                </a:tc>
                <a:extLst>
                  <a:ext uri="{0D108BD9-81ED-4DB2-BD59-A6C34878D82A}">
                    <a16:rowId xmlns:a16="http://schemas.microsoft.com/office/drawing/2014/main" val="3139880751"/>
                  </a:ext>
                </a:extLst>
              </a:tr>
              <a:tr h="665868">
                <a:tc vMerge="1">
                  <a:txBody>
                    <a:bodyPr/>
                    <a:lstStyle/>
                    <a:p>
                      <a:endParaRPr lang="en-GB"/>
                    </a:p>
                  </a:txBody>
                  <a:tcPr/>
                </a:tc>
                <a:tc>
                  <a:txBody>
                    <a:bodyPr/>
                    <a:lstStyle/>
                    <a:p>
                      <a:pPr algn="ctr"/>
                      <a:r>
                        <a:rPr lang="en-GB" sz="2800" b="0" dirty="0">
                          <a:solidFill>
                            <a:schemeClr val="tx1"/>
                          </a:solidFill>
                          <a:latin typeface="Times New Roman" panose="02020603050405020304" pitchFamily="18" charset="0"/>
                          <a:cs typeface="Times New Roman" panose="02020603050405020304" pitchFamily="18" charset="0"/>
                        </a:rPr>
                        <a:t>Do </a:t>
                      </a:r>
                      <a:r>
                        <a:rPr lang="en-GB" sz="2800" b="0" dirty="0" err="1">
                          <a:solidFill>
                            <a:schemeClr val="tx1"/>
                          </a:solidFill>
                          <a:latin typeface="Times New Roman" panose="02020603050405020304" pitchFamily="18" charset="0"/>
                          <a:cs typeface="Times New Roman" panose="02020603050405020304" pitchFamily="18" charset="0"/>
                        </a:rPr>
                        <a:t>cẩu</a:t>
                      </a:r>
                      <a:r>
                        <a:rPr lang="en-GB" sz="2800" b="0" dirty="0">
                          <a:solidFill>
                            <a:schemeClr val="tx1"/>
                          </a:solidFill>
                          <a:latin typeface="Times New Roman" panose="02020603050405020304" pitchFamily="18" charset="0"/>
                          <a:cs typeface="Times New Roman" panose="02020603050405020304" pitchFamily="18" charset="0"/>
                        </a:rPr>
                        <a:t> </a:t>
                      </a:r>
                      <a:r>
                        <a:rPr lang="en-GB" sz="2800" b="0" dirty="0" err="1">
                          <a:solidFill>
                            <a:schemeClr val="tx1"/>
                          </a:solidFill>
                          <a:latin typeface="Times New Roman" panose="02020603050405020304" pitchFamily="18" charset="0"/>
                          <a:cs typeface="Times New Roman" panose="02020603050405020304" pitchFamily="18" charset="0"/>
                        </a:rPr>
                        <a:t>thả</a:t>
                      </a:r>
                      <a:endParaRPr lang="en-GB" sz="2800" b="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485609016"/>
                  </a:ext>
                </a:extLst>
              </a:tr>
            </a:tbl>
          </a:graphicData>
        </a:graphic>
      </p:graphicFrame>
    </p:spTree>
    <p:extLst>
      <p:ext uri="{BB962C8B-B14F-4D97-AF65-F5344CB8AC3E}">
        <p14:creationId xmlns:p14="http://schemas.microsoft.com/office/powerpoint/2010/main" val="12947599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BC26C-9B71-BA67-DA01-0CC47ED4A743}"/>
              </a:ext>
            </a:extLst>
          </p:cNvPr>
          <p:cNvSpPr>
            <a:spLocks noGrp="1"/>
          </p:cNvSpPr>
          <p:nvPr>
            <p:ph type="title"/>
          </p:nvPr>
        </p:nvSpPr>
        <p:spPr>
          <a:xfrm>
            <a:off x="429659" y="154237"/>
            <a:ext cx="11567710" cy="605927"/>
          </a:xfrm>
          <a:solidFill>
            <a:schemeClr val="accent1">
              <a:lumMod val="20000"/>
              <a:lumOff val="80000"/>
            </a:schemeClr>
          </a:solidFill>
        </p:spPr>
        <p:txBody>
          <a:bodyPr>
            <a:normAutofit/>
          </a:bodyPr>
          <a:lstStyle/>
          <a:p>
            <a:r>
              <a:rPr lang="vi-VN" sz="3600" b="1" dirty="0">
                <a:solidFill>
                  <a:srgbClr val="C00000"/>
                </a:solidFill>
                <a:latin typeface="Times New Roman" panose="02020603050405020304" pitchFamily="18" charset="0"/>
                <a:cs typeface="Times New Roman" panose="02020603050405020304" pitchFamily="18" charset="0"/>
              </a:rPr>
              <a:t>c. Chủ thể</a:t>
            </a:r>
            <a:endParaRPr lang="en-GB" sz="3600" b="1"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69E348F-3F5E-EC8D-D517-A65C9D0C927C}"/>
              </a:ext>
            </a:extLst>
          </p:cNvPr>
          <p:cNvSpPr>
            <a:spLocks noGrp="1"/>
          </p:cNvSpPr>
          <p:nvPr>
            <p:ph idx="1"/>
          </p:nvPr>
        </p:nvSpPr>
        <p:spPr>
          <a:xfrm>
            <a:off x="286439" y="881743"/>
            <a:ext cx="11567710" cy="5649685"/>
          </a:xfrm>
          <a:solidFill>
            <a:schemeClr val="bg1"/>
          </a:solidFill>
        </p:spPr>
        <p:txBody>
          <a:bodyPr anchor="ctr">
            <a:noAutofit/>
          </a:bodyPr>
          <a:lstStyle/>
          <a:p>
            <a:pPr lvl="0" algn="just">
              <a:lnSpc>
                <a:spcPct val="130000"/>
              </a:lnSpc>
              <a:buFont typeface="Wingdings" panose="05000000000000000000" pitchFamily="2" charset="2"/>
              <a:buChar char="Ø"/>
            </a:pPr>
            <a:r>
              <a:rPr lang="vi-VN" sz="3400" dirty="0">
                <a:latin typeface="Times New Roman" panose="02020603050405020304" pitchFamily="18" charset="0"/>
                <a:cs typeface="Times New Roman" pitchFamily="18" charset="0"/>
              </a:rPr>
              <a:t> </a:t>
            </a:r>
            <a:r>
              <a:rPr lang="en-US" sz="3400" dirty="0" err="1">
                <a:latin typeface="Times New Roman" panose="02020603050405020304" pitchFamily="18" charset="0"/>
                <a:cs typeface="Times New Roman" pitchFamily="18" charset="0"/>
              </a:rPr>
              <a:t>Người</a:t>
            </a:r>
            <a:r>
              <a:rPr lang="en-US" sz="3400" dirty="0">
                <a:latin typeface="Times New Roman" panose="02020603050405020304" pitchFamily="18" charset="0"/>
                <a:cs typeface="Times New Roman" pitchFamily="18" charset="0"/>
              </a:rPr>
              <a:t> </a:t>
            </a:r>
            <a:r>
              <a:rPr lang="en-US" sz="3400" b="1" dirty="0" err="1">
                <a:solidFill>
                  <a:srgbClr val="C00000"/>
                </a:solidFill>
                <a:latin typeface="Times New Roman" panose="02020603050405020304" pitchFamily="18" charset="0"/>
                <a:cs typeface="Times New Roman" pitchFamily="18" charset="0"/>
              </a:rPr>
              <a:t>từ</a:t>
            </a:r>
            <a:r>
              <a:rPr lang="en-US" sz="3400" b="1" dirty="0">
                <a:solidFill>
                  <a:srgbClr val="C00000"/>
                </a:solidFill>
                <a:latin typeface="Times New Roman" panose="02020603050405020304" pitchFamily="18" charset="0"/>
                <a:cs typeface="Times New Roman" pitchFamily="18" charset="0"/>
              </a:rPr>
              <a:t> </a:t>
            </a:r>
            <a:r>
              <a:rPr lang="en-US" sz="3400" b="1" dirty="0" err="1">
                <a:solidFill>
                  <a:srgbClr val="C00000"/>
                </a:solidFill>
                <a:latin typeface="Times New Roman" panose="02020603050405020304" pitchFamily="18" charset="0"/>
                <a:cs typeface="Times New Roman" pitchFamily="18" charset="0"/>
              </a:rPr>
              <a:t>đủ</a:t>
            </a:r>
            <a:r>
              <a:rPr lang="en-US" sz="3400" b="1" dirty="0">
                <a:solidFill>
                  <a:srgbClr val="C00000"/>
                </a:solidFill>
                <a:latin typeface="Times New Roman" panose="02020603050405020304" pitchFamily="18" charset="0"/>
                <a:cs typeface="Times New Roman" pitchFamily="18" charset="0"/>
              </a:rPr>
              <a:t> 16 </a:t>
            </a:r>
            <a:r>
              <a:rPr lang="en-US" sz="3400" dirty="0" err="1">
                <a:latin typeface="Times New Roman" panose="02020603050405020304" pitchFamily="18" charset="0"/>
                <a:cs typeface="Times New Roman" pitchFamily="18" charset="0"/>
              </a:rPr>
              <a:t>tuổi</a:t>
            </a:r>
            <a:r>
              <a:rPr lang="en-US" sz="3400" dirty="0">
                <a:latin typeface="Times New Roman" panose="02020603050405020304" pitchFamily="18" charset="0"/>
                <a:cs typeface="Times New Roman" pitchFamily="18" charset="0"/>
              </a:rPr>
              <a:t> </a:t>
            </a:r>
            <a:r>
              <a:rPr lang="en-US" sz="3400" dirty="0" err="1">
                <a:latin typeface="Times New Roman" panose="02020603050405020304" pitchFamily="18" charset="0"/>
                <a:cs typeface="Times New Roman" pitchFamily="18" charset="0"/>
              </a:rPr>
              <a:t>trở</a:t>
            </a:r>
            <a:r>
              <a:rPr lang="en-US" sz="3400" dirty="0">
                <a:latin typeface="Times New Roman" panose="02020603050405020304" pitchFamily="18" charset="0"/>
                <a:cs typeface="Times New Roman" pitchFamily="18" charset="0"/>
              </a:rPr>
              <a:t> </a:t>
            </a:r>
            <a:r>
              <a:rPr lang="en-US" sz="3400" dirty="0" err="1">
                <a:latin typeface="Times New Roman" panose="02020603050405020304" pitchFamily="18" charset="0"/>
                <a:cs typeface="Times New Roman" pitchFamily="18" charset="0"/>
              </a:rPr>
              <a:t>lên</a:t>
            </a:r>
            <a:r>
              <a:rPr lang="en-US" sz="3400" dirty="0">
                <a:latin typeface="Times New Roman" panose="02020603050405020304" pitchFamily="18" charset="0"/>
                <a:cs typeface="Times New Roman" pitchFamily="18" charset="0"/>
              </a:rPr>
              <a:t> </a:t>
            </a:r>
            <a:r>
              <a:rPr lang="en-US" sz="3400" dirty="0" err="1">
                <a:latin typeface="Times New Roman" panose="02020603050405020304" pitchFamily="18" charset="0"/>
                <a:cs typeface="Times New Roman" pitchFamily="18" charset="0"/>
              </a:rPr>
              <a:t>phải</a:t>
            </a:r>
            <a:r>
              <a:rPr lang="en-US" sz="3400" dirty="0">
                <a:latin typeface="Times New Roman" panose="02020603050405020304" pitchFamily="18" charset="0"/>
                <a:cs typeface="Times New Roman" pitchFamily="18" charset="0"/>
              </a:rPr>
              <a:t> </a:t>
            </a:r>
            <a:r>
              <a:rPr lang="en-US" sz="3400" dirty="0" err="1">
                <a:latin typeface="Times New Roman" panose="02020603050405020304" pitchFamily="18" charset="0"/>
                <a:cs typeface="Times New Roman" pitchFamily="18" charset="0"/>
              </a:rPr>
              <a:t>chịu</a:t>
            </a:r>
            <a:r>
              <a:rPr lang="en-US" sz="3400" dirty="0">
                <a:latin typeface="Times New Roman" panose="02020603050405020304" pitchFamily="18" charset="0"/>
                <a:cs typeface="Times New Roman" pitchFamily="18" charset="0"/>
              </a:rPr>
              <a:t> </a:t>
            </a:r>
            <a:r>
              <a:rPr lang="en-US" sz="3400" dirty="0" err="1">
                <a:latin typeface="Times New Roman" panose="02020603050405020304" pitchFamily="18" charset="0"/>
                <a:cs typeface="Times New Roman" pitchFamily="18" charset="0"/>
              </a:rPr>
              <a:t>trách</a:t>
            </a:r>
            <a:r>
              <a:rPr lang="en-US" sz="3400" dirty="0">
                <a:latin typeface="Times New Roman" panose="02020603050405020304" pitchFamily="18" charset="0"/>
                <a:cs typeface="Times New Roman" pitchFamily="18" charset="0"/>
              </a:rPr>
              <a:t> </a:t>
            </a:r>
            <a:r>
              <a:rPr lang="en-US" sz="3400" dirty="0" err="1">
                <a:latin typeface="Times New Roman" panose="02020603050405020304" pitchFamily="18" charset="0"/>
                <a:cs typeface="Times New Roman" pitchFamily="18" charset="0"/>
              </a:rPr>
              <a:t>nhiệm</a:t>
            </a:r>
            <a:r>
              <a:rPr lang="en-US" sz="3400" dirty="0">
                <a:latin typeface="Times New Roman" panose="02020603050405020304" pitchFamily="18" charset="0"/>
                <a:cs typeface="Times New Roman" pitchFamily="18" charset="0"/>
              </a:rPr>
              <a:t> </a:t>
            </a:r>
            <a:r>
              <a:rPr lang="en-US" sz="3400" dirty="0" err="1">
                <a:latin typeface="Times New Roman" panose="02020603050405020304" pitchFamily="18" charset="0"/>
                <a:cs typeface="Times New Roman" pitchFamily="18" charset="0"/>
              </a:rPr>
              <a:t>hình</a:t>
            </a:r>
            <a:r>
              <a:rPr lang="en-US" sz="3400" dirty="0">
                <a:latin typeface="Times New Roman" panose="02020603050405020304" pitchFamily="18" charset="0"/>
                <a:cs typeface="Times New Roman" pitchFamily="18" charset="0"/>
              </a:rPr>
              <a:t> </a:t>
            </a:r>
            <a:r>
              <a:rPr lang="en-US" sz="3400" dirty="0" err="1">
                <a:latin typeface="Times New Roman" panose="02020603050405020304" pitchFamily="18" charset="0"/>
                <a:cs typeface="Times New Roman" pitchFamily="18" charset="0"/>
              </a:rPr>
              <a:t>sự</a:t>
            </a:r>
            <a:r>
              <a:rPr lang="en-US" sz="3400" dirty="0">
                <a:latin typeface="Times New Roman" panose="02020603050405020304" pitchFamily="18" charset="0"/>
                <a:cs typeface="Times New Roman" pitchFamily="18" charset="0"/>
              </a:rPr>
              <a:t> </a:t>
            </a:r>
            <a:r>
              <a:rPr lang="en-US" sz="3400" dirty="0" err="1">
                <a:latin typeface="Times New Roman" panose="02020603050405020304" pitchFamily="18" charset="0"/>
                <a:cs typeface="Times New Roman" pitchFamily="18" charset="0"/>
              </a:rPr>
              <a:t>về</a:t>
            </a:r>
            <a:r>
              <a:rPr lang="vi-VN" sz="3400" dirty="0">
                <a:latin typeface="Times New Roman" panose="02020603050405020304" pitchFamily="18" charset="0"/>
                <a:cs typeface="Times New Roman" pitchFamily="18" charset="0"/>
              </a:rPr>
              <a:t> </a:t>
            </a:r>
            <a:r>
              <a:rPr lang="en-US" sz="3400" b="1" dirty="0" err="1">
                <a:latin typeface="Times New Roman" panose="02020603050405020304" pitchFamily="18" charset="0"/>
                <a:cs typeface="Times New Roman" pitchFamily="18" charset="0"/>
              </a:rPr>
              <a:t>mọi</a:t>
            </a:r>
            <a:r>
              <a:rPr lang="en-US" sz="3400" b="1" dirty="0">
                <a:latin typeface="Times New Roman" panose="02020603050405020304" pitchFamily="18" charset="0"/>
                <a:cs typeface="Times New Roman" pitchFamily="18" charset="0"/>
              </a:rPr>
              <a:t> </a:t>
            </a:r>
            <a:r>
              <a:rPr lang="en-US" sz="3400" b="1" dirty="0" err="1">
                <a:latin typeface="Times New Roman" panose="02020603050405020304" pitchFamily="18" charset="0"/>
                <a:cs typeface="Times New Roman" pitchFamily="18" charset="0"/>
              </a:rPr>
              <a:t>tội</a:t>
            </a:r>
            <a:r>
              <a:rPr lang="en-US" sz="3400" b="1" dirty="0">
                <a:latin typeface="Times New Roman" panose="02020603050405020304" pitchFamily="18" charset="0"/>
                <a:cs typeface="Times New Roman" pitchFamily="18" charset="0"/>
              </a:rPr>
              <a:t> </a:t>
            </a:r>
            <a:r>
              <a:rPr lang="en-US" sz="3400" b="1" dirty="0" err="1">
                <a:latin typeface="Times New Roman" panose="02020603050405020304" pitchFamily="18" charset="0"/>
                <a:cs typeface="Times New Roman" pitchFamily="18" charset="0"/>
              </a:rPr>
              <a:t>phạm</a:t>
            </a:r>
            <a:r>
              <a:rPr lang="en-US" sz="3400" dirty="0">
                <a:latin typeface="Times New Roman" panose="02020603050405020304" pitchFamily="18" charset="0"/>
                <a:cs typeface="Times New Roman" pitchFamily="18" charset="0"/>
              </a:rPr>
              <a:t>, </a:t>
            </a:r>
            <a:r>
              <a:rPr lang="en-US" sz="3400" dirty="0" err="1">
                <a:latin typeface="Times New Roman" panose="02020603050405020304" pitchFamily="18" charset="0"/>
                <a:cs typeface="Times New Roman" pitchFamily="18" charset="0"/>
              </a:rPr>
              <a:t>trừ</a:t>
            </a:r>
            <a:r>
              <a:rPr lang="en-US" sz="3400" dirty="0">
                <a:latin typeface="Times New Roman" panose="02020603050405020304" pitchFamily="18" charset="0"/>
                <a:cs typeface="Times New Roman" pitchFamily="18" charset="0"/>
              </a:rPr>
              <a:t> </a:t>
            </a:r>
            <a:r>
              <a:rPr lang="en-US" sz="3400" dirty="0" err="1">
                <a:latin typeface="Times New Roman" panose="02020603050405020304" pitchFamily="18" charset="0"/>
                <a:cs typeface="Times New Roman" pitchFamily="18" charset="0"/>
              </a:rPr>
              <a:t>những</a:t>
            </a:r>
            <a:r>
              <a:rPr lang="en-US" sz="3400" dirty="0">
                <a:latin typeface="Times New Roman" panose="02020603050405020304" pitchFamily="18" charset="0"/>
                <a:cs typeface="Times New Roman" pitchFamily="18" charset="0"/>
              </a:rPr>
              <a:t> </a:t>
            </a:r>
            <a:r>
              <a:rPr lang="en-US" sz="3400" dirty="0" err="1">
                <a:latin typeface="Times New Roman" panose="02020603050405020304" pitchFamily="18" charset="0"/>
                <a:cs typeface="Times New Roman" pitchFamily="18" charset="0"/>
              </a:rPr>
              <a:t>tội</a:t>
            </a:r>
            <a:r>
              <a:rPr lang="en-US" sz="3400" dirty="0">
                <a:latin typeface="Times New Roman" panose="02020603050405020304" pitchFamily="18" charset="0"/>
                <a:cs typeface="Times New Roman" pitchFamily="18" charset="0"/>
              </a:rPr>
              <a:t> </a:t>
            </a:r>
            <a:r>
              <a:rPr lang="en-US" sz="3400" dirty="0" err="1">
                <a:latin typeface="Times New Roman" panose="02020603050405020304" pitchFamily="18" charset="0"/>
                <a:cs typeface="Times New Roman" pitchFamily="18" charset="0"/>
              </a:rPr>
              <a:t>phạm</a:t>
            </a:r>
            <a:r>
              <a:rPr lang="en-US" sz="3400" dirty="0">
                <a:latin typeface="Times New Roman" panose="02020603050405020304" pitchFamily="18" charset="0"/>
                <a:cs typeface="Times New Roman" pitchFamily="18" charset="0"/>
              </a:rPr>
              <a:t> </a:t>
            </a:r>
            <a:r>
              <a:rPr lang="en-US" sz="3400" dirty="0" err="1">
                <a:latin typeface="Times New Roman" panose="02020603050405020304" pitchFamily="18" charset="0"/>
                <a:cs typeface="Times New Roman" pitchFamily="18" charset="0"/>
              </a:rPr>
              <a:t>mà</a:t>
            </a:r>
            <a:r>
              <a:rPr lang="en-US" sz="3400" dirty="0">
                <a:latin typeface="Times New Roman" panose="02020603050405020304" pitchFamily="18" charset="0"/>
                <a:cs typeface="Times New Roman" pitchFamily="18" charset="0"/>
              </a:rPr>
              <a:t> </a:t>
            </a:r>
            <a:r>
              <a:rPr lang="en-US" sz="3400" dirty="0" err="1">
                <a:latin typeface="Times New Roman" panose="02020603050405020304" pitchFamily="18" charset="0"/>
                <a:cs typeface="Times New Roman" pitchFamily="18" charset="0"/>
              </a:rPr>
              <a:t>Bộ</a:t>
            </a:r>
            <a:r>
              <a:rPr lang="en-US" sz="3400" dirty="0">
                <a:latin typeface="Times New Roman" panose="02020603050405020304" pitchFamily="18" charset="0"/>
                <a:cs typeface="Times New Roman" pitchFamily="18" charset="0"/>
              </a:rPr>
              <a:t> </a:t>
            </a:r>
            <a:r>
              <a:rPr lang="en-US" sz="3400" dirty="0" err="1">
                <a:latin typeface="Times New Roman" panose="02020603050405020304" pitchFamily="18" charset="0"/>
                <a:cs typeface="Times New Roman" pitchFamily="18" charset="0"/>
              </a:rPr>
              <a:t>luật</a:t>
            </a:r>
            <a:r>
              <a:rPr lang="en-US" sz="3400" dirty="0">
                <a:latin typeface="Times New Roman" panose="02020603050405020304" pitchFamily="18" charset="0"/>
                <a:cs typeface="Times New Roman" pitchFamily="18" charset="0"/>
              </a:rPr>
              <a:t> </a:t>
            </a:r>
            <a:r>
              <a:rPr lang="en-US" sz="3400" dirty="0" err="1">
                <a:latin typeface="Times New Roman" panose="02020603050405020304" pitchFamily="18" charset="0"/>
                <a:cs typeface="Times New Roman" pitchFamily="18" charset="0"/>
              </a:rPr>
              <a:t>hình</a:t>
            </a:r>
            <a:r>
              <a:rPr lang="en-US" sz="3400" dirty="0">
                <a:latin typeface="Times New Roman" panose="02020603050405020304" pitchFamily="18" charset="0"/>
                <a:cs typeface="Times New Roman" pitchFamily="18" charset="0"/>
              </a:rPr>
              <a:t> </a:t>
            </a:r>
            <a:r>
              <a:rPr lang="en-US" sz="3400" dirty="0" err="1">
                <a:latin typeface="Times New Roman" panose="02020603050405020304" pitchFamily="18" charset="0"/>
                <a:cs typeface="Times New Roman" pitchFamily="18" charset="0"/>
              </a:rPr>
              <a:t>sự</a:t>
            </a:r>
            <a:r>
              <a:rPr lang="en-US" sz="3400" dirty="0">
                <a:latin typeface="Times New Roman" panose="02020603050405020304" pitchFamily="18" charset="0"/>
                <a:cs typeface="Times New Roman" pitchFamily="18" charset="0"/>
              </a:rPr>
              <a:t> qui </a:t>
            </a:r>
            <a:r>
              <a:rPr lang="en-US" sz="3400" dirty="0" err="1">
                <a:latin typeface="Times New Roman" panose="02020603050405020304" pitchFamily="18" charset="0"/>
                <a:cs typeface="Times New Roman" pitchFamily="18" charset="0"/>
              </a:rPr>
              <a:t>định</a:t>
            </a:r>
            <a:r>
              <a:rPr lang="en-US" sz="3400" dirty="0">
                <a:latin typeface="Times New Roman" panose="02020603050405020304" pitchFamily="18" charset="0"/>
                <a:cs typeface="Times New Roman" pitchFamily="18" charset="0"/>
              </a:rPr>
              <a:t> </a:t>
            </a:r>
            <a:r>
              <a:rPr lang="en-US" sz="3400" dirty="0" err="1">
                <a:latin typeface="Times New Roman" panose="02020603050405020304" pitchFamily="18" charset="0"/>
                <a:cs typeface="Times New Roman" pitchFamily="18" charset="0"/>
              </a:rPr>
              <a:t>khác</a:t>
            </a:r>
            <a:r>
              <a:rPr lang="en-US" sz="3400" dirty="0">
                <a:latin typeface="Times New Roman" panose="02020603050405020304" pitchFamily="18" charset="0"/>
                <a:cs typeface="Times New Roman" pitchFamily="18" charset="0"/>
              </a:rPr>
              <a:t>.</a:t>
            </a:r>
          </a:p>
          <a:p>
            <a:pPr lvl="0" algn="just">
              <a:lnSpc>
                <a:spcPct val="130000"/>
              </a:lnSpc>
              <a:buFont typeface="Wingdings" panose="05000000000000000000" pitchFamily="2" charset="2"/>
              <a:buChar char="Ø"/>
            </a:pPr>
            <a:r>
              <a:rPr lang="en-US" sz="3400" dirty="0">
                <a:latin typeface="Times New Roman" panose="02020603050405020304" pitchFamily="18" charset="0"/>
                <a:cs typeface="Times New Roman" pitchFamily="18" charset="0"/>
              </a:rPr>
              <a:t>  </a:t>
            </a:r>
            <a:r>
              <a:rPr lang="en-US" sz="3400" dirty="0" err="1">
                <a:latin typeface="Times New Roman" pitchFamily="18" charset="0"/>
                <a:cs typeface="Times New Roman" pitchFamily="18" charset="0"/>
              </a:rPr>
              <a:t>Người</a:t>
            </a:r>
            <a:r>
              <a:rPr lang="en-US" sz="3400" dirty="0">
                <a:latin typeface="Times New Roman" pitchFamily="18" charset="0"/>
                <a:cs typeface="Times New Roman" pitchFamily="18" charset="0"/>
              </a:rPr>
              <a:t> </a:t>
            </a:r>
            <a:r>
              <a:rPr lang="en-US" sz="3400" b="1" dirty="0" err="1">
                <a:solidFill>
                  <a:srgbClr val="C00000"/>
                </a:solidFill>
                <a:latin typeface="Times New Roman" panose="02020603050405020304" pitchFamily="18" charset="0"/>
                <a:cs typeface="Times New Roman" pitchFamily="18" charset="0"/>
              </a:rPr>
              <a:t>từ</a:t>
            </a:r>
            <a:r>
              <a:rPr lang="en-US" sz="3400" b="1" dirty="0">
                <a:solidFill>
                  <a:srgbClr val="C00000"/>
                </a:solidFill>
                <a:latin typeface="Times New Roman" panose="02020603050405020304" pitchFamily="18" charset="0"/>
                <a:cs typeface="Times New Roman" pitchFamily="18" charset="0"/>
              </a:rPr>
              <a:t> </a:t>
            </a:r>
            <a:r>
              <a:rPr lang="en-US" sz="3400" b="1" dirty="0" err="1">
                <a:solidFill>
                  <a:srgbClr val="C00000"/>
                </a:solidFill>
                <a:latin typeface="Times New Roman" panose="02020603050405020304" pitchFamily="18" charset="0"/>
                <a:cs typeface="Times New Roman" pitchFamily="18" charset="0"/>
              </a:rPr>
              <a:t>đủ</a:t>
            </a:r>
            <a:r>
              <a:rPr lang="en-US" sz="3400" b="1" dirty="0">
                <a:solidFill>
                  <a:srgbClr val="C00000"/>
                </a:solidFill>
                <a:latin typeface="Times New Roman" panose="02020603050405020304" pitchFamily="18" charset="0"/>
                <a:cs typeface="Times New Roman" pitchFamily="18" charset="0"/>
              </a:rPr>
              <a:t> 14 </a:t>
            </a:r>
            <a:r>
              <a:rPr lang="en-US" sz="3400" b="1" dirty="0" err="1">
                <a:solidFill>
                  <a:srgbClr val="C00000"/>
                </a:solidFill>
                <a:latin typeface="Times New Roman" panose="02020603050405020304" pitchFamily="18" charset="0"/>
                <a:cs typeface="Times New Roman" pitchFamily="18" charset="0"/>
              </a:rPr>
              <a:t>đến</a:t>
            </a:r>
            <a:r>
              <a:rPr lang="en-US" sz="3400" b="1" dirty="0">
                <a:solidFill>
                  <a:srgbClr val="C00000"/>
                </a:solidFill>
                <a:latin typeface="Times New Roman" panose="02020603050405020304" pitchFamily="18" charset="0"/>
                <a:cs typeface="Times New Roman" pitchFamily="18" charset="0"/>
              </a:rPr>
              <a:t> </a:t>
            </a:r>
            <a:r>
              <a:rPr lang="en-US" sz="3400" b="1" dirty="0" err="1">
                <a:solidFill>
                  <a:srgbClr val="C00000"/>
                </a:solidFill>
                <a:latin typeface="Times New Roman" panose="02020603050405020304" pitchFamily="18" charset="0"/>
                <a:cs typeface="Times New Roman" pitchFamily="18" charset="0"/>
              </a:rPr>
              <a:t>dưới</a:t>
            </a:r>
            <a:r>
              <a:rPr lang="en-US" sz="3400" b="1" dirty="0">
                <a:solidFill>
                  <a:srgbClr val="C00000"/>
                </a:solidFill>
                <a:latin typeface="Times New Roman" panose="02020603050405020304" pitchFamily="18" charset="0"/>
                <a:cs typeface="Times New Roman" pitchFamily="18" charset="0"/>
              </a:rPr>
              <a:t> 16 </a:t>
            </a:r>
            <a:r>
              <a:rPr lang="en-US" sz="3400" dirty="0" err="1">
                <a:latin typeface="Times New Roman" panose="02020603050405020304" pitchFamily="18" charset="0"/>
                <a:cs typeface="Times New Roman" pitchFamily="18" charset="0"/>
              </a:rPr>
              <a:t>tuổi</a:t>
            </a:r>
            <a:r>
              <a:rPr lang="en-US" sz="3400" dirty="0">
                <a:latin typeface="Times New Roman" panose="02020603050405020304" pitchFamily="18" charset="0"/>
                <a:cs typeface="Times New Roman" pitchFamily="18" charset="0"/>
              </a:rPr>
              <a:t> </a:t>
            </a:r>
            <a:r>
              <a:rPr lang="en-US" sz="3400" dirty="0" err="1">
                <a:latin typeface="Times New Roman" panose="02020603050405020304" pitchFamily="18" charset="0"/>
                <a:cs typeface="Times New Roman" pitchFamily="18" charset="0"/>
              </a:rPr>
              <a:t>phải</a:t>
            </a:r>
            <a:r>
              <a:rPr lang="en-US" sz="3400" dirty="0">
                <a:latin typeface="Times New Roman" panose="02020603050405020304" pitchFamily="18" charset="0"/>
                <a:cs typeface="Times New Roman" pitchFamily="18" charset="0"/>
              </a:rPr>
              <a:t> </a:t>
            </a:r>
            <a:r>
              <a:rPr lang="en-US" sz="3400" dirty="0" err="1">
                <a:latin typeface="Times New Roman" panose="02020603050405020304" pitchFamily="18" charset="0"/>
                <a:cs typeface="Times New Roman" pitchFamily="18" charset="0"/>
              </a:rPr>
              <a:t>chịu</a:t>
            </a:r>
            <a:r>
              <a:rPr lang="en-US" sz="3400" dirty="0">
                <a:latin typeface="Times New Roman" panose="02020603050405020304" pitchFamily="18" charset="0"/>
                <a:cs typeface="Times New Roman" pitchFamily="18" charset="0"/>
              </a:rPr>
              <a:t> </a:t>
            </a:r>
            <a:r>
              <a:rPr lang="en-US" sz="3400" dirty="0" err="1">
                <a:latin typeface="Times New Roman" panose="02020603050405020304" pitchFamily="18" charset="0"/>
                <a:cs typeface="Times New Roman" pitchFamily="18" charset="0"/>
              </a:rPr>
              <a:t>trách</a:t>
            </a:r>
            <a:r>
              <a:rPr lang="en-US" sz="3400" dirty="0">
                <a:latin typeface="Times New Roman" panose="02020603050405020304" pitchFamily="18" charset="0"/>
                <a:cs typeface="Times New Roman" pitchFamily="18" charset="0"/>
              </a:rPr>
              <a:t> </a:t>
            </a:r>
            <a:r>
              <a:rPr lang="en-US" sz="3400" dirty="0" err="1">
                <a:latin typeface="Times New Roman" panose="02020603050405020304" pitchFamily="18" charset="0"/>
                <a:cs typeface="Times New Roman" pitchFamily="18" charset="0"/>
              </a:rPr>
              <a:t>nhiệm</a:t>
            </a:r>
            <a:r>
              <a:rPr lang="en-US" sz="3400" dirty="0">
                <a:latin typeface="Times New Roman" panose="02020603050405020304" pitchFamily="18" charset="0"/>
                <a:cs typeface="Times New Roman" pitchFamily="18" charset="0"/>
              </a:rPr>
              <a:t> </a:t>
            </a:r>
            <a:r>
              <a:rPr lang="en-US" sz="3400" dirty="0" err="1">
                <a:latin typeface="Times New Roman" panose="02020603050405020304" pitchFamily="18" charset="0"/>
                <a:cs typeface="Times New Roman" pitchFamily="18" charset="0"/>
              </a:rPr>
              <a:t>hình</a:t>
            </a:r>
            <a:r>
              <a:rPr lang="en-US" sz="3400" dirty="0">
                <a:latin typeface="Times New Roman" panose="02020603050405020304" pitchFamily="18" charset="0"/>
                <a:cs typeface="Times New Roman" pitchFamily="18" charset="0"/>
              </a:rPr>
              <a:t> </a:t>
            </a:r>
            <a:r>
              <a:rPr lang="en-US" sz="3400" dirty="0" err="1">
                <a:latin typeface="Times New Roman" panose="02020603050405020304" pitchFamily="18" charset="0"/>
                <a:cs typeface="Times New Roman" pitchFamily="18" charset="0"/>
              </a:rPr>
              <a:t>sự</a:t>
            </a:r>
            <a:r>
              <a:rPr lang="en-US" sz="3400" dirty="0">
                <a:latin typeface="Times New Roman" panose="02020603050405020304" pitchFamily="18" charset="0"/>
                <a:cs typeface="Times New Roman" pitchFamily="18" charset="0"/>
              </a:rPr>
              <a:t> </a:t>
            </a:r>
            <a:r>
              <a:rPr lang="en-US" sz="3400" dirty="0" err="1">
                <a:latin typeface="Times New Roman" panose="02020603050405020304" pitchFamily="18" charset="0"/>
                <a:cs typeface="Times New Roman" pitchFamily="18" charset="0"/>
              </a:rPr>
              <a:t>về</a:t>
            </a:r>
            <a:r>
              <a:rPr lang="en-US" sz="3400" dirty="0">
                <a:latin typeface="Times New Roman" panose="02020603050405020304" pitchFamily="18" charset="0"/>
                <a:cs typeface="Times New Roman" pitchFamily="18" charset="0"/>
              </a:rPr>
              <a:t> </a:t>
            </a:r>
            <a:r>
              <a:rPr lang="en-US" sz="3400" b="1" dirty="0" err="1">
                <a:latin typeface="Times New Roman" panose="02020603050405020304" pitchFamily="18" charset="0"/>
                <a:cs typeface="Times New Roman" pitchFamily="18" charset="0"/>
              </a:rPr>
              <a:t>tội</a:t>
            </a:r>
            <a:r>
              <a:rPr lang="en-US" sz="3400" b="1" dirty="0">
                <a:latin typeface="Times New Roman" panose="02020603050405020304" pitchFamily="18" charset="0"/>
                <a:cs typeface="Times New Roman" pitchFamily="18" charset="0"/>
              </a:rPr>
              <a:t> </a:t>
            </a:r>
            <a:r>
              <a:rPr lang="en-US" sz="3400" b="1" dirty="0" err="1">
                <a:latin typeface="Times New Roman" panose="02020603050405020304" pitchFamily="18" charset="0"/>
                <a:cs typeface="Times New Roman" pitchFamily="18" charset="0"/>
              </a:rPr>
              <a:t>phạm</a:t>
            </a:r>
            <a:r>
              <a:rPr lang="en-US" sz="3400" b="1" dirty="0">
                <a:latin typeface="Times New Roman" panose="02020603050405020304" pitchFamily="18" charset="0"/>
                <a:cs typeface="Times New Roman" pitchFamily="18" charset="0"/>
              </a:rPr>
              <a:t> </a:t>
            </a:r>
            <a:r>
              <a:rPr lang="en-US" sz="3400" b="1" dirty="0" err="1">
                <a:latin typeface="Times New Roman" panose="02020603050405020304" pitchFamily="18" charset="0"/>
                <a:cs typeface="Times New Roman" pitchFamily="18" charset="0"/>
              </a:rPr>
              <a:t>rất</a:t>
            </a:r>
            <a:r>
              <a:rPr lang="en-US" sz="3400" b="1" dirty="0">
                <a:latin typeface="Times New Roman" panose="02020603050405020304" pitchFamily="18" charset="0"/>
                <a:cs typeface="Times New Roman" pitchFamily="18" charset="0"/>
              </a:rPr>
              <a:t> </a:t>
            </a:r>
            <a:r>
              <a:rPr lang="en-US" sz="3400" b="1" dirty="0" err="1">
                <a:latin typeface="Times New Roman" panose="02020603050405020304" pitchFamily="18" charset="0"/>
                <a:cs typeface="Times New Roman" pitchFamily="18" charset="0"/>
              </a:rPr>
              <a:t>nghiêm</a:t>
            </a:r>
            <a:r>
              <a:rPr lang="en-US" sz="3400" b="1" dirty="0">
                <a:latin typeface="Times New Roman" panose="02020603050405020304" pitchFamily="18" charset="0"/>
                <a:cs typeface="Times New Roman" pitchFamily="18" charset="0"/>
              </a:rPr>
              <a:t> </a:t>
            </a:r>
            <a:r>
              <a:rPr lang="en-US" sz="3400" b="1" dirty="0" err="1">
                <a:latin typeface="Times New Roman" panose="02020603050405020304" pitchFamily="18" charset="0"/>
                <a:cs typeface="Times New Roman" pitchFamily="18" charset="0"/>
              </a:rPr>
              <a:t>trọng</a:t>
            </a:r>
            <a:r>
              <a:rPr lang="en-US" sz="3400" b="1" dirty="0">
                <a:latin typeface="Times New Roman" panose="02020603050405020304" pitchFamily="18" charset="0"/>
                <a:cs typeface="Times New Roman" pitchFamily="18" charset="0"/>
              </a:rPr>
              <a:t>, </a:t>
            </a:r>
            <a:r>
              <a:rPr lang="en-US" sz="3400" b="1" dirty="0" err="1">
                <a:latin typeface="Times New Roman" panose="02020603050405020304" pitchFamily="18" charset="0"/>
                <a:cs typeface="Times New Roman" pitchFamily="18" charset="0"/>
              </a:rPr>
              <a:t>tội</a:t>
            </a:r>
            <a:r>
              <a:rPr lang="en-US" sz="3400" b="1" dirty="0">
                <a:latin typeface="Times New Roman" panose="02020603050405020304" pitchFamily="18" charset="0"/>
                <a:cs typeface="Times New Roman" pitchFamily="18" charset="0"/>
              </a:rPr>
              <a:t> </a:t>
            </a:r>
            <a:r>
              <a:rPr lang="en-US" sz="3400" b="1" dirty="0" err="1">
                <a:latin typeface="Times New Roman" panose="02020603050405020304" pitchFamily="18" charset="0"/>
                <a:cs typeface="Times New Roman" pitchFamily="18" charset="0"/>
              </a:rPr>
              <a:t>phạm</a:t>
            </a:r>
            <a:r>
              <a:rPr lang="en-US" sz="3400" b="1" dirty="0">
                <a:latin typeface="Times New Roman" panose="02020603050405020304" pitchFamily="18" charset="0"/>
                <a:cs typeface="Times New Roman" pitchFamily="18" charset="0"/>
              </a:rPr>
              <a:t> </a:t>
            </a:r>
            <a:r>
              <a:rPr lang="en-US" sz="3400" b="1" dirty="0" err="1">
                <a:latin typeface="Times New Roman" panose="02020603050405020304" pitchFamily="18" charset="0"/>
                <a:cs typeface="Times New Roman" pitchFamily="18" charset="0"/>
              </a:rPr>
              <a:t>đặc</a:t>
            </a:r>
            <a:r>
              <a:rPr lang="en-US" sz="3400" b="1" dirty="0">
                <a:latin typeface="Times New Roman" panose="02020603050405020304" pitchFamily="18" charset="0"/>
                <a:cs typeface="Times New Roman" pitchFamily="18" charset="0"/>
              </a:rPr>
              <a:t> </a:t>
            </a:r>
            <a:r>
              <a:rPr lang="en-US" sz="3400" b="1" dirty="0" err="1">
                <a:latin typeface="Times New Roman" panose="02020603050405020304" pitchFamily="18" charset="0"/>
                <a:cs typeface="Times New Roman" pitchFamily="18" charset="0"/>
              </a:rPr>
              <a:t>biệt</a:t>
            </a:r>
            <a:r>
              <a:rPr lang="en-US" sz="3400" b="1" dirty="0">
                <a:latin typeface="Times New Roman" panose="02020603050405020304" pitchFamily="18" charset="0"/>
                <a:cs typeface="Times New Roman" pitchFamily="18" charset="0"/>
              </a:rPr>
              <a:t> </a:t>
            </a:r>
            <a:r>
              <a:rPr lang="en-US" sz="3400" b="1" dirty="0" err="1">
                <a:latin typeface="Times New Roman" panose="02020603050405020304" pitchFamily="18" charset="0"/>
                <a:cs typeface="Times New Roman" pitchFamily="18" charset="0"/>
              </a:rPr>
              <a:t>nghiêm</a:t>
            </a:r>
            <a:r>
              <a:rPr lang="en-US" sz="3400" b="1" dirty="0">
                <a:latin typeface="Times New Roman" panose="02020603050405020304" pitchFamily="18" charset="0"/>
                <a:cs typeface="Times New Roman" pitchFamily="18" charset="0"/>
              </a:rPr>
              <a:t> </a:t>
            </a:r>
            <a:r>
              <a:rPr lang="en-US" sz="3400" b="1" dirty="0" err="1">
                <a:latin typeface="Times New Roman" panose="02020603050405020304" pitchFamily="18" charset="0"/>
                <a:cs typeface="Times New Roman" pitchFamily="18" charset="0"/>
              </a:rPr>
              <a:t>trọng</a:t>
            </a:r>
            <a:r>
              <a:rPr lang="en-US" sz="3400" b="1" dirty="0">
                <a:latin typeface="Times New Roman" panose="02020603050405020304" pitchFamily="18" charset="0"/>
                <a:cs typeface="Times New Roman" pitchFamily="18" charset="0"/>
              </a:rPr>
              <a:t> </a:t>
            </a:r>
            <a:r>
              <a:rPr lang="en-US" sz="3400" dirty="0">
                <a:latin typeface="Times New Roman" panose="02020603050405020304" pitchFamily="18" charset="0"/>
                <a:cs typeface="Times New Roman" pitchFamily="18" charset="0"/>
              </a:rPr>
              <a:t>qui </a:t>
            </a:r>
            <a:r>
              <a:rPr lang="en-US" sz="3400" dirty="0" err="1">
                <a:latin typeface="Times New Roman" panose="02020603050405020304" pitchFamily="18" charset="0"/>
                <a:cs typeface="Times New Roman" pitchFamily="18" charset="0"/>
              </a:rPr>
              <a:t>định</a:t>
            </a:r>
            <a:r>
              <a:rPr lang="en-US" sz="3400" dirty="0">
                <a:latin typeface="Times New Roman" panose="02020603050405020304" pitchFamily="18" charset="0"/>
                <a:cs typeface="Times New Roman" pitchFamily="18" charset="0"/>
              </a:rPr>
              <a:t> </a:t>
            </a:r>
            <a:r>
              <a:rPr lang="en-US" sz="3400" dirty="0" err="1">
                <a:latin typeface="Times New Roman" panose="02020603050405020304" pitchFamily="18" charset="0"/>
                <a:cs typeface="Times New Roman" pitchFamily="18" charset="0"/>
              </a:rPr>
              <a:t>tại</a:t>
            </a:r>
            <a:r>
              <a:rPr lang="en-US" sz="3400" dirty="0">
                <a:latin typeface="Times New Roman" panose="02020603050405020304" pitchFamily="18" charset="0"/>
                <a:cs typeface="Times New Roman" pitchFamily="18" charset="0"/>
              </a:rPr>
              <a:t> </a:t>
            </a:r>
            <a:r>
              <a:rPr lang="en-US" sz="3400" dirty="0" err="1">
                <a:latin typeface="Times New Roman" panose="02020603050405020304" pitchFamily="18" charset="0"/>
                <a:cs typeface="Times New Roman" pitchFamily="18" charset="0"/>
              </a:rPr>
              <a:t>một</a:t>
            </a:r>
            <a:r>
              <a:rPr lang="en-US" sz="3400" dirty="0">
                <a:latin typeface="Times New Roman" panose="02020603050405020304" pitchFamily="18" charset="0"/>
                <a:cs typeface="Times New Roman" pitchFamily="18" charset="0"/>
              </a:rPr>
              <a:t> </a:t>
            </a:r>
            <a:r>
              <a:rPr lang="en-US" sz="3400" dirty="0" err="1">
                <a:latin typeface="Times New Roman" panose="02020603050405020304" pitchFamily="18" charset="0"/>
                <a:cs typeface="Times New Roman" pitchFamily="18" charset="0"/>
              </a:rPr>
              <a:t>trong</a:t>
            </a:r>
            <a:r>
              <a:rPr lang="en-US" sz="3400" dirty="0">
                <a:latin typeface="Times New Roman" panose="02020603050405020304" pitchFamily="18" charset="0"/>
                <a:cs typeface="Times New Roman" pitchFamily="18" charset="0"/>
              </a:rPr>
              <a:t> </a:t>
            </a:r>
            <a:r>
              <a:rPr lang="en-US" sz="3400" dirty="0" err="1">
                <a:latin typeface="Times New Roman" panose="02020603050405020304" pitchFamily="18" charset="0"/>
                <a:cs typeface="Times New Roman" pitchFamily="18" charset="0"/>
              </a:rPr>
              <a:t>các</a:t>
            </a:r>
            <a:r>
              <a:rPr lang="en-US" sz="3400" dirty="0">
                <a:latin typeface="Times New Roman" panose="02020603050405020304" pitchFamily="18" charset="0"/>
                <a:cs typeface="Times New Roman" pitchFamily="18" charset="0"/>
              </a:rPr>
              <a:t> </a:t>
            </a:r>
            <a:r>
              <a:rPr lang="en-US" sz="3400" dirty="0" err="1">
                <a:latin typeface="Times New Roman" panose="02020603050405020304" pitchFamily="18" charset="0"/>
                <a:cs typeface="Times New Roman" pitchFamily="18" charset="0"/>
              </a:rPr>
              <a:t>điều</a:t>
            </a:r>
            <a:r>
              <a:rPr lang="en-US" sz="3400" dirty="0">
                <a:latin typeface="Times New Roman" panose="02020603050405020304" pitchFamily="18" charset="0"/>
                <a:cs typeface="Times New Roman" pitchFamily="18" charset="0"/>
              </a:rPr>
              <a:t> 123,</a:t>
            </a:r>
            <a:r>
              <a:rPr lang="vi-VN" sz="3400" dirty="0">
                <a:latin typeface="Times New Roman" panose="02020603050405020304" pitchFamily="18" charset="0"/>
                <a:cs typeface="Times New Roman" pitchFamily="18" charset="0"/>
              </a:rPr>
              <a:t> </a:t>
            </a:r>
            <a:r>
              <a:rPr lang="en-US" sz="3400" dirty="0">
                <a:latin typeface="Times New Roman" panose="02020603050405020304" pitchFamily="18" charset="0"/>
                <a:cs typeface="Times New Roman" pitchFamily="18" charset="0"/>
              </a:rPr>
              <a:t>134, 141, 142, 143, 144, 150, 151, 168, 169, 170, 171, 173, 178, 248, 249, 250, 251, 252, 265, 266, 286, 287, 289, 290, 299, 303 </a:t>
            </a:r>
            <a:r>
              <a:rPr lang="en-US" sz="3400" dirty="0" err="1">
                <a:latin typeface="Times New Roman" panose="02020603050405020304" pitchFamily="18" charset="0"/>
                <a:cs typeface="Times New Roman" pitchFamily="18" charset="0"/>
              </a:rPr>
              <a:t>và</a:t>
            </a:r>
            <a:r>
              <a:rPr lang="en-US" sz="3400" dirty="0">
                <a:latin typeface="Times New Roman" panose="02020603050405020304" pitchFamily="18" charset="0"/>
                <a:cs typeface="Times New Roman" pitchFamily="18" charset="0"/>
              </a:rPr>
              <a:t> 304 </a:t>
            </a:r>
            <a:r>
              <a:rPr lang="en-US" sz="3400" dirty="0">
                <a:solidFill>
                  <a:srgbClr val="C00000"/>
                </a:solidFill>
                <a:latin typeface="Times New Roman" panose="02020603050405020304" pitchFamily="18" charset="0"/>
                <a:cs typeface="Times New Roman" pitchFamily="18" charset="0"/>
              </a:rPr>
              <a:t>(28 </a:t>
            </a:r>
            <a:r>
              <a:rPr lang="en-US" sz="3400" dirty="0" err="1">
                <a:solidFill>
                  <a:srgbClr val="C00000"/>
                </a:solidFill>
                <a:latin typeface="Times New Roman" panose="02020603050405020304" pitchFamily="18" charset="0"/>
                <a:cs typeface="Times New Roman" pitchFamily="18" charset="0"/>
              </a:rPr>
              <a:t>tội</a:t>
            </a:r>
            <a:r>
              <a:rPr lang="en-US" sz="3400" dirty="0">
                <a:solidFill>
                  <a:srgbClr val="C00000"/>
                </a:solidFill>
                <a:latin typeface="Times New Roman" panose="02020603050405020304" pitchFamily="18" charset="0"/>
                <a:cs typeface="Times New Roman" pitchFamily="18" charset="0"/>
              </a:rPr>
              <a:t> </a:t>
            </a:r>
            <a:r>
              <a:rPr lang="en-US" sz="3400" dirty="0" err="1">
                <a:solidFill>
                  <a:srgbClr val="C00000"/>
                </a:solidFill>
                <a:latin typeface="Times New Roman" panose="02020603050405020304" pitchFamily="18" charset="0"/>
                <a:cs typeface="Times New Roman" pitchFamily="18" charset="0"/>
              </a:rPr>
              <a:t>danh</a:t>
            </a:r>
            <a:r>
              <a:rPr lang="en-US" sz="3400" dirty="0">
                <a:solidFill>
                  <a:srgbClr val="C00000"/>
                </a:solidFill>
                <a:latin typeface="Times New Roman" panose="02020603050405020304" pitchFamily="18" charset="0"/>
                <a:cs typeface="Times New Roman" pitchFamily="18" charset="0"/>
              </a:rPr>
              <a:t>)</a:t>
            </a:r>
          </a:p>
        </p:txBody>
      </p:sp>
    </p:spTree>
    <p:extLst>
      <p:ext uri="{BB962C8B-B14F-4D97-AF65-F5344CB8AC3E}">
        <p14:creationId xmlns:p14="http://schemas.microsoft.com/office/powerpoint/2010/main" val="36585464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288F946-45A3-507A-2250-C76A7EF5F8EF}"/>
              </a:ext>
            </a:extLst>
          </p:cNvPr>
          <p:cNvSpPr>
            <a:spLocks noGrp="1"/>
          </p:cNvSpPr>
          <p:nvPr>
            <p:ph type="title"/>
          </p:nvPr>
        </p:nvSpPr>
        <p:spPr>
          <a:xfrm>
            <a:off x="833120" y="619760"/>
            <a:ext cx="8808720" cy="1005840"/>
          </a:xfrm>
        </p:spPr>
        <p:txBody>
          <a:bodyPr>
            <a:normAutofit/>
          </a:bodyPr>
          <a:lstStyle/>
          <a:p>
            <a:pPr algn="just"/>
            <a:r>
              <a:rPr lang="vi-VN" b="1" dirty="0">
                <a:solidFill>
                  <a:srgbClr val="C00000"/>
                </a:solidFill>
                <a:latin typeface="Times New Roman" panose="02020603050405020304" pitchFamily="18" charset="0"/>
                <a:cs typeface="Times New Roman" panose="02020603050405020304" pitchFamily="18" charset="0"/>
              </a:rPr>
              <a:t>Nội dung chính</a:t>
            </a:r>
            <a:endParaRPr lang="en-GB" b="1" dirty="0">
              <a:solidFill>
                <a:srgbClr val="C00000"/>
              </a:solidFill>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5873047B-7EA9-77F9-923D-2E3279EB985A}"/>
              </a:ext>
            </a:extLst>
          </p:cNvPr>
          <p:cNvSpPr>
            <a:spLocks noGrp="1"/>
          </p:cNvSpPr>
          <p:nvPr>
            <p:ph idx="1"/>
          </p:nvPr>
        </p:nvSpPr>
        <p:spPr>
          <a:xfrm>
            <a:off x="719191" y="2106202"/>
            <a:ext cx="10777591" cy="3524036"/>
          </a:xfrm>
          <a:solidFill>
            <a:schemeClr val="accent1">
              <a:lumMod val="60000"/>
              <a:lumOff val="40000"/>
            </a:schemeClr>
          </a:solidFill>
        </p:spPr>
        <p:txBody>
          <a:bodyPr>
            <a:noAutofit/>
          </a:bodyPr>
          <a:lstStyle/>
          <a:p>
            <a:pPr marL="0" indent="0">
              <a:lnSpc>
                <a:spcPct val="150000"/>
              </a:lnSpc>
              <a:buNone/>
            </a:pPr>
            <a:r>
              <a:rPr lang="vi-VN" sz="4000" dirty="0">
                <a:solidFill>
                  <a:schemeClr val="tx1"/>
                </a:solidFill>
                <a:latin typeface="Times New Roman" panose="02020603050405020304" pitchFamily="18" charset="0"/>
                <a:cs typeface="Times New Roman" panose="02020603050405020304" pitchFamily="18" charset="0"/>
              </a:rPr>
              <a:t>1. Khái niệm, đặc điểm, phân loại tội phạm</a:t>
            </a:r>
          </a:p>
          <a:p>
            <a:pPr marL="0" indent="0">
              <a:lnSpc>
                <a:spcPct val="150000"/>
              </a:lnSpc>
              <a:buNone/>
            </a:pPr>
            <a:r>
              <a:rPr lang="vi-VN" sz="4000" dirty="0">
                <a:solidFill>
                  <a:schemeClr val="tx1"/>
                </a:solidFill>
                <a:latin typeface="Times New Roman" panose="02020603050405020304" pitchFamily="18" charset="0"/>
                <a:cs typeface="Times New Roman" panose="02020603050405020304" pitchFamily="18" charset="0"/>
              </a:rPr>
              <a:t>2. Cấu thành tội phạm</a:t>
            </a:r>
          </a:p>
          <a:p>
            <a:pPr marL="0" indent="0">
              <a:lnSpc>
                <a:spcPct val="150000"/>
              </a:lnSpc>
              <a:buNone/>
            </a:pPr>
            <a:r>
              <a:rPr lang="vi-VN" sz="4000" dirty="0">
                <a:solidFill>
                  <a:schemeClr val="tx1"/>
                </a:solidFill>
                <a:latin typeface="Times New Roman" panose="02020603050405020304" pitchFamily="18" charset="0"/>
                <a:cs typeface="Times New Roman" panose="02020603050405020304" pitchFamily="18" charset="0"/>
              </a:rPr>
              <a:t>3. Một số chế định khác của Luật Hình sự </a:t>
            </a:r>
          </a:p>
        </p:txBody>
      </p:sp>
    </p:spTree>
    <p:extLst>
      <p:ext uri="{BB962C8B-B14F-4D97-AF65-F5344CB8AC3E}">
        <p14:creationId xmlns:p14="http://schemas.microsoft.com/office/powerpoint/2010/main" val="11042229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204A1-FBDC-8274-A783-32DB85163BF2}"/>
              </a:ext>
            </a:extLst>
          </p:cNvPr>
          <p:cNvSpPr>
            <a:spLocks noGrp="1"/>
          </p:cNvSpPr>
          <p:nvPr>
            <p:ph type="title"/>
          </p:nvPr>
        </p:nvSpPr>
        <p:spPr>
          <a:xfrm>
            <a:off x="424543" y="206829"/>
            <a:ext cx="11451771" cy="1230085"/>
          </a:xfrm>
          <a:solidFill>
            <a:schemeClr val="accent1">
              <a:lumMod val="20000"/>
              <a:lumOff val="80000"/>
            </a:schemeClr>
          </a:solidFill>
        </p:spPr>
        <p:txBody>
          <a:bodyPr>
            <a:noAutofit/>
          </a:bodyPr>
          <a:lstStyle/>
          <a:p>
            <a:pPr marL="457200" indent="-457200">
              <a:buFont typeface="Wingdings" panose="05000000000000000000" pitchFamily="2" charset="2"/>
              <a:buChar char="Ø"/>
            </a:pPr>
            <a:r>
              <a:rPr lang="en-US" sz="3000" dirty="0" err="1">
                <a:solidFill>
                  <a:schemeClr val="tx1"/>
                </a:solidFill>
                <a:latin typeface="Times New Roman" panose="02020603050405020304" pitchFamily="18" charset="0"/>
                <a:cs typeface="Times New Roman" pitchFamily="18" charset="0"/>
              </a:rPr>
              <a:t>Pháp</a:t>
            </a:r>
            <a:r>
              <a:rPr lang="en-US" sz="3000" dirty="0">
                <a:solidFill>
                  <a:schemeClr val="tx1"/>
                </a:solidFill>
                <a:latin typeface="Times New Roman" panose="02020603050405020304" pitchFamily="18" charset="0"/>
                <a:cs typeface="Times New Roman" pitchFamily="18" charset="0"/>
              </a:rPr>
              <a:t> </a:t>
            </a:r>
            <a:r>
              <a:rPr lang="en-US" sz="3000" dirty="0" err="1">
                <a:solidFill>
                  <a:schemeClr val="tx1"/>
                </a:solidFill>
                <a:latin typeface="Times New Roman" panose="02020603050405020304" pitchFamily="18" charset="0"/>
                <a:cs typeface="Times New Roman" pitchFamily="18" charset="0"/>
              </a:rPr>
              <a:t>nhân</a:t>
            </a:r>
            <a:r>
              <a:rPr lang="en-US" sz="3000" dirty="0">
                <a:solidFill>
                  <a:schemeClr val="tx1"/>
                </a:solidFill>
                <a:latin typeface="Times New Roman" panose="02020603050405020304" pitchFamily="18" charset="0"/>
                <a:cs typeface="Times New Roman" pitchFamily="18" charset="0"/>
              </a:rPr>
              <a:t> </a:t>
            </a:r>
            <a:r>
              <a:rPr lang="en-US" sz="3000" dirty="0" err="1">
                <a:solidFill>
                  <a:schemeClr val="tx1"/>
                </a:solidFill>
                <a:latin typeface="Times New Roman" panose="02020603050405020304" pitchFamily="18" charset="0"/>
                <a:cs typeface="Times New Roman" pitchFamily="18" charset="0"/>
              </a:rPr>
              <a:t>thương</a:t>
            </a:r>
            <a:r>
              <a:rPr lang="en-US" sz="3000" dirty="0">
                <a:solidFill>
                  <a:schemeClr val="tx1"/>
                </a:solidFill>
                <a:latin typeface="Times New Roman" panose="02020603050405020304" pitchFamily="18" charset="0"/>
                <a:cs typeface="Times New Roman" pitchFamily="18" charset="0"/>
              </a:rPr>
              <a:t> </a:t>
            </a:r>
            <a:r>
              <a:rPr lang="en-US" sz="3000" dirty="0" err="1">
                <a:solidFill>
                  <a:schemeClr val="tx1"/>
                </a:solidFill>
                <a:latin typeface="Times New Roman" panose="02020603050405020304" pitchFamily="18" charset="0"/>
                <a:cs typeface="Times New Roman" pitchFamily="18" charset="0"/>
              </a:rPr>
              <a:t>mại</a:t>
            </a:r>
            <a:r>
              <a:rPr lang="en-US" sz="3000" dirty="0">
                <a:solidFill>
                  <a:schemeClr val="tx1"/>
                </a:solidFill>
                <a:latin typeface="Times New Roman" panose="02020603050405020304" pitchFamily="18" charset="0"/>
                <a:cs typeface="Times New Roman" pitchFamily="18" charset="0"/>
              </a:rPr>
              <a:t> </a:t>
            </a:r>
            <a:r>
              <a:rPr lang="en-US" sz="3000" dirty="0" err="1">
                <a:solidFill>
                  <a:schemeClr val="tx1"/>
                </a:solidFill>
                <a:latin typeface="Times New Roman" panose="02020603050405020304" pitchFamily="18" charset="0"/>
                <a:cs typeface="Times New Roman" pitchFamily="18" charset="0"/>
              </a:rPr>
              <a:t>là</a:t>
            </a:r>
            <a:r>
              <a:rPr lang="en-US" sz="3000" dirty="0">
                <a:solidFill>
                  <a:schemeClr val="tx1"/>
                </a:solidFill>
                <a:latin typeface="Times New Roman" panose="02020603050405020304" pitchFamily="18" charset="0"/>
                <a:cs typeface="Times New Roman" pitchFamily="18" charset="0"/>
              </a:rPr>
              <a:t> </a:t>
            </a:r>
            <a:r>
              <a:rPr lang="en-US" sz="3000" dirty="0" err="1">
                <a:solidFill>
                  <a:schemeClr val="tx1"/>
                </a:solidFill>
                <a:latin typeface="Times New Roman" panose="02020603050405020304" pitchFamily="18" charset="0"/>
                <a:cs typeface="Times New Roman" pitchFamily="18" charset="0"/>
              </a:rPr>
              <a:t>chủ</a:t>
            </a:r>
            <a:r>
              <a:rPr lang="en-US" sz="3000" dirty="0">
                <a:solidFill>
                  <a:schemeClr val="tx1"/>
                </a:solidFill>
                <a:latin typeface="Times New Roman" panose="02020603050405020304" pitchFamily="18" charset="0"/>
                <a:cs typeface="Times New Roman" pitchFamily="18" charset="0"/>
              </a:rPr>
              <a:t> </a:t>
            </a:r>
            <a:r>
              <a:rPr lang="en-US" sz="3000" dirty="0" err="1">
                <a:solidFill>
                  <a:schemeClr val="tx1"/>
                </a:solidFill>
                <a:latin typeface="Times New Roman" panose="02020603050405020304" pitchFamily="18" charset="0"/>
                <a:cs typeface="Times New Roman" pitchFamily="18" charset="0"/>
              </a:rPr>
              <a:t>thể</a:t>
            </a:r>
            <a:r>
              <a:rPr lang="en-US" sz="3000" dirty="0">
                <a:solidFill>
                  <a:schemeClr val="tx1"/>
                </a:solidFill>
                <a:latin typeface="Times New Roman" panose="02020603050405020304" pitchFamily="18" charset="0"/>
                <a:cs typeface="Times New Roman" pitchFamily="18" charset="0"/>
              </a:rPr>
              <a:t> </a:t>
            </a:r>
            <a:r>
              <a:rPr lang="en-US" sz="3000" dirty="0" err="1">
                <a:solidFill>
                  <a:schemeClr val="tx1"/>
                </a:solidFill>
                <a:latin typeface="Times New Roman" panose="02020603050405020304" pitchFamily="18" charset="0"/>
                <a:cs typeface="Times New Roman" pitchFamily="18" charset="0"/>
              </a:rPr>
              <a:t>của</a:t>
            </a:r>
            <a:r>
              <a:rPr lang="en-US" sz="3000" dirty="0">
                <a:solidFill>
                  <a:schemeClr val="tx1"/>
                </a:solidFill>
                <a:latin typeface="Times New Roman" panose="02020603050405020304" pitchFamily="18" charset="0"/>
                <a:cs typeface="Times New Roman" pitchFamily="18" charset="0"/>
              </a:rPr>
              <a:t> </a:t>
            </a:r>
            <a:r>
              <a:rPr lang="en-US" sz="3000" dirty="0" err="1">
                <a:solidFill>
                  <a:schemeClr val="tx1"/>
                </a:solidFill>
                <a:latin typeface="Times New Roman" panose="02020603050405020304" pitchFamily="18" charset="0"/>
                <a:cs typeface="Times New Roman" pitchFamily="18" charset="0"/>
              </a:rPr>
              <a:t>tội</a:t>
            </a:r>
            <a:r>
              <a:rPr lang="en-US" sz="3000" dirty="0">
                <a:solidFill>
                  <a:schemeClr val="tx1"/>
                </a:solidFill>
                <a:latin typeface="Times New Roman" panose="02020603050405020304" pitchFamily="18" charset="0"/>
                <a:cs typeface="Times New Roman" pitchFamily="18" charset="0"/>
              </a:rPr>
              <a:t> </a:t>
            </a:r>
            <a:r>
              <a:rPr lang="en-US" sz="3000" dirty="0" err="1">
                <a:solidFill>
                  <a:schemeClr val="tx1"/>
                </a:solidFill>
                <a:latin typeface="Times New Roman" panose="02020603050405020304" pitchFamily="18" charset="0"/>
                <a:cs typeface="Times New Roman" pitchFamily="18" charset="0"/>
              </a:rPr>
              <a:t>phạm</a:t>
            </a:r>
            <a:r>
              <a:rPr lang="en-US" sz="3000" dirty="0">
                <a:solidFill>
                  <a:schemeClr val="tx1"/>
                </a:solidFill>
                <a:latin typeface="Times New Roman" panose="02020603050405020304" pitchFamily="18" charset="0"/>
                <a:cs typeface="Times New Roman" pitchFamily="18" charset="0"/>
              </a:rPr>
              <a:t> </a:t>
            </a:r>
            <a:r>
              <a:rPr lang="vi-VN" sz="3000" dirty="0">
                <a:solidFill>
                  <a:schemeClr val="tx1"/>
                </a:solidFill>
                <a:latin typeface="Times New Roman" panose="02020603050405020304" pitchFamily="18" charset="0"/>
                <a:cs typeface="Times New Roman" panose="02020603050405020304" pitchFamily="18" charset="0"/>
              </a:rPr>
              <a:t>phải chịu trách nhiệm hình sự đối với 33 tội danh</a:t>
            </a:r>
            <a:endParaRPr lang="en-GB" sz="30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CF3D525-7DE8-AFCC-AFB7-2D31F6EE1E8A}"/>
              </a:ext>
            </a:extLst>
          </p:cNvPr>
          <p:cNvSpPr>
            <a:spLocks noGrp="1"/>
          </p:cNvSpPr>
          <p:nvPr>
            <p:ph idx="1"/>
          </p:nvPr>
        </p:nvSpPr>
        <p:spPr>
          <a:xfrm>
            <a:off x="424543" y="1513114"/>
            <a:ext cx="11451771" cy="4860254"/>
          </a:xfrm>
        </p:spPr>
        <p:txBody>
          <a:bodyPr>
            <a:normAutofit/>
          </a:bodyPr>
          <a:lstStyle/>
          <a:p>
            <a:pPr marL="0" indent="0" algn="just">
              <a:lnSpc>
                <a:spcPct val="150000"/>
              </a:lnSpc>
              <a:buNone/>
            </a:pPr>
            <a:r>
              <a:rPr lang="vi-VN" sz="3400" dirty="0">
                <a:latin typeface="Times New Roman" panose="02020603050405020304" pitchFamily="18" charset="0"/>
                <a:cs typeface="Times New Roman" panose="02020603050405020304" pitchFamily="18" charset="0"/>
              </a:rPr>
              <a:t>Pháp nhân thương mại phải chịu trách nhiệm hình sự về tội phạm quy định tại một trong các điều </a:t>
            </a:r>
            <a:r>
              <a:rPr lang="vi-VN" sz="3400" b="1" dirty="0">
                <a:solidFill>
                  <a:srgbClr val="C00000"/>
                </a:solidFill>
                <a:latin typeface="Times New Roman" panose="02020603050405020304" pitchFamily="18" charset="0"/>
                <a:cs typeface="Times New Roman" panose="02020603050405020304" pitchFamily="18" charset="0"/>
              </a:rPr>
              <a:t>188, 189, 190, 191, 192, 193, 194, 195, 196, 200, 203, 209, 210, 211, 213, 216, 217, 225, 226, 227, 232, 234, 235, 237, 238, 239, 242, 243, 244, 245, 246, 300 và 324</a:t>
            </a:r>
            <a:r>
              <a:rPr lang="vi-VN" sz="3400" b="1" dirty="0">
                <a:latin typeface="Times New Roman" panose="02020603050405020304" pitchFamily="18" charset="0"/>
                <a:cs typeface="Times New Roman" panose="02020603050405020304" pitchFamily="18" charset="0"/>
              </a:rPr>
              <a:t> </a:t>
            </a:r>
            <a:r>
              <a:rPr lang="vi-VN" sz="3400" dirty="0">
                <a:latin typeface="Times New Roman" panose="02020603050405020304" pitchFamily="18" charset="0"/>
                <a:cs typeface="Times New Roman" panose="02020603050405020304" pitchFamily="18" charset="0"/>
              </a:rPr>
              <a:t>của Bộ luật </a:t>
            </a:r>
            <a:r>
              <a:rPr lang="en-US" sz="3400" dirty="0" err="1">
                <a:latin typeface="Times New Roman" panose="02020603050405020304" pitchFamily="18" charset="0"/>
                <a:cs typeface="Times New Roman" panose="02020603050405020304" pitchFamily="18" charset="0"/>
              </a:rPr>
              <a:t>Hình</a:t>
            </a:r>
            <a:r>
              <a:rPr lang="en-US" sz="3400" dirty="0">
                <a:latin typeface="Times New Roman" panose="02020603050405020304" pitchFamily="18" charset="0"/>
                <a:cs typeface="Times New Roman" panose="02020603050405020304" pitchFamily="18" charset="0"/>
              </a:rPr>
              <a:t> </a:t>
            </a:r>
            <a:r>
              <a:rPr lang="en-US" sz="3400" dirty="0" err="1">
                <a:latin typeface="Times New Roman" panose="02020603050405020304" pitchFamily="18" charset="0"/>
                <a:cs typeface="Times New Roman" panose="02020603050405020304" pitchFamily="18" charset="0"/>
              </a:rPr>
              <a:t>sự</a:t>
            </a:r>
            <a:r>
              <a:rPr lang="en-US" sz="3400" dirty="0">
                <a:latin typeface="Times New Roman" panose="02020603050405020304" pitchFamily="18" charset="0"/>
                <a:cs typeface="Times New Roman" panose="02020603050405020304" pitchFamily="18" charset="0"/>
              </a:rPr>
              <a:t> </a:t>
            </a:r>
            <a:r>
              <a:rPr lang="en-US" sz="3400" dirty="0" err="1">
                <a:latin typeface="Times New Roman" panose="02020603050405020304" pitchFamily="18" charset="0"/>
                <a:cs typeface="Times New Roman" panose="02020603050405020304" pitchFamily="18" charset="0"/>
              </a:rPr>
              <a:t>năm</a:t>
            </a:r>
            <a:r>
              <a:rPr lang="en-US" sz="3400" dirty="0">
                <a:latin typeface="Times New Roman" panose="02020603050405020304" pitchFamily="18" charset="0"/>
                <a:cs typeface="Times New Roman" panose="02020603050405020304" pitchFamily="18" charset="0"/>
              </a:rPr>
              <a:t> 2015, </a:t>
            </a:r>
            <a:r>
              <a:rPr lang="en-US" sz="3400" dirty="0" err="1">
                <a:latin typeface="Times New Roman" panose="02020603050405020304" pitchFamily="18" charset="0"/>
                <a:cs typeface="Times New Roman" panose="02020603050405020304" pitchFamily="18" charset="0"/>
              </a:rPr>
              <a:t>sửa</a:t>
            </a:r>
            <a:r>
              <a:rPr lang="en-US" sz="3400" dirty="0">
                <a:latin typeface="Times New Roman" panose="02020603050405020304" pitchFamily="18" charset="0"/>
                <a:cs typeface="Times New Roman" panose="02020603050405020304" pitchFamily="18" charset="0"/>
              </a:rPr>
              <a:t> </a:t>
            </a:r>
            <a:r>
              <a:rPr lang="en-US" sz="3400" dirty="0" err="1">
                <a:latin typeface="Times New Roman" panose="02020603050405020304" pitchFamily="18" charset="0"/>
                <a:cs typeface="Times New Roman" panose="02020603050405020304" pitchFamily="18" charset="0"/>
              </a:rPr>
              <a:t>đổi</a:t>
            </a:r>
            <a:r>
              <a:rPr lang="en-US" sz="3400" dirty="0">
                <a:latin typeface="Times New Roman" panose="02020603050405020304" pitchFamily="18" charset="0"/>
                <a:cs typeface="Times New Roman" panose="02020603050405020304" pitchFamily="18" charset="0"/>
              </a:rPr>
              <a:t> </a:t>
            </a:r>
            <a:r>
              <a:rPr lang="en-US" sz="3400" dirty="0" err="1">
                <a:latin typeface="Times New Roman" panose="02020603050405020304" pitchFamily="18" charset="0"/>
                <a:cs typeface="Times New Roman" panose="02020603050405020304" pitchFamily="18" charset="0"/>
              </a:rPr>
              <a:t>bổ</a:t>
            </a:r>
            <a:r>
              <a:rPr lang="en-US" sz="3400" dirty="0">
                <a:latin typeface="Times New Roman" panose="02020603050405020304" pitchFamily="18" charset="0"/>
                <a:cs typeface="Times New Roman" panose="02020603050405020304" pitchFamily="18" charset="0"/>
              </a:rPr>
              <a:t> sung </a:t>
            </a:r>
            <a:r>
              <a:rPr lang="en-US" sz="3400" dirty="0" err="1">
                <a:latin typeface="Times New Roman" panose="02020603050405020304" pitchFamily="18" charset="0"/>
                <a:cs typeface="Times New Roman" panose="02020603050405020304" pitchFamily="18" charset="0"/>
              </a:rPr>
              <a:t>năm</a:t>
            </a:r>
            <a:r>
              <a:rPr lang="en-US" sz="3400" dirty="0">
                <a:latin typeface="Times New Roman" panose="02020603050405020304" pitchFamily="18" charset="0"/>
                <a:cs typeface="Times New Roman" panose="02020603050405020304" pitchFamily="18" charset="0"/>
              </a:rPr>
              <a:t> 2017. </a:t>
            </a:r>
          </a:p>
          <a:p>
            <a:pPr marL="0" indent="0" algn="just">
              <a:lnSpc>
                <a:spcPct val="150000"/>
              </a:lnSpc>
              <a:buNone/>
            </a:pPr>
            <a:endParaRPr lang="en-GB" sz="3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254005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06DCA-13B6-F63F-9536-6C50127DC25D}"/>
              </a:ext>
            </a:extLst>
          </p:cNvPr>
          <p:cNvSpPr>
            <a:spLocks noGrp="1"/>
          </p:cNvSpPr>
          <p:nvPr>
            <p:ph type="title"/>
          </p:nvPr>
        </p:nvSpPr>
        <p:spPr>
          <a:xfrm>
            <a:off x="337457" y="288689"/>
            <a:ext cx="11462657" cy="936544"/>
          </a:xfrm>
        </p:spPr>
        <p:txBody>
          <a:bodyPr>
            <a:normAutofit/>
          </a:bodyPr>
          <a:lstStyle/>
          <a:p>
            <a:r>
              <a:rPr lang="vi-VN" sz="3000" b="1" dirty="0">
                <a:solidFill>
                  <a:srgbClr val="C00000"/>
                </a:solidFill>
                <a:latin typeface="Times New Roman" panose="02020603050405020304" pitchFamily="18" charset="0"/>
                <a:cs typeface="Times New Roman" panose="02020603050405020304" pitchFamily="18" charset="0"/>
              </a:rPr>
              <a:t>A, 15 tuổi, có hành mua bán trái phép chất ma túy, A có phải chịu TNHS ko?</a:t>
            </a:r>
            <a:endParaRPr lang="en-GB" sz="3000" b="1"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B729B3E-3C95-B3D1-78D7-E17F24C99DA7}"/>
              </a:ext>
            </a:extLst>
          </p:cNvPr>
          <p:cNvSpPr>
            <a:spLocks noGrp="1"/>
          </p:cNvSpPr>
          <p:nvPr>
            <p:ph idx="1"/>
          </p:nvPr>
        </p:nvSpPr>
        <p:spPr>
          <a:xfrm>
            <a:off x="337457" y="1600200"/>
            <a:ext cx="11462657" cy="4773168"/>
          </a:xfrm>
          <a:solidFill>
            <a:schemeClr val="accent1">
              <a:lumMod val="20000"/>
              <a:lumOff val="80000"/>
            </a:schemeClr>
          </a:solidFill>
        </p:spPr>
        <p:txBody>
          <a:bodyPr>
            <a:normAutofit/>
          </a:bodyPr>
          <a:lstStyle/>
          <a:p>
            <a:pPr marL="0" indent="0" algn="just">
              <a:spcBef>
                <a:spcPts val="600"/>
              </a:spcBef>
              <a:spcAft>
                <a:spcPts val="600"/>
              </a:spcAft>
              <a:buNone/>
            </a:pPr>
            <a:r>
              <a:rPr lang="vi-VN" sz="3200" b="1" i="0" u="none" strike="noStrike" dirty="0">
                <a:solidFill>
                  <a:srgbClr val="000000"/>
                </a:solidFill>
                <a:effectLst/>
                <a:latin typeface="Times New Roman" panose="02020603050405020304" pitchFamily="18" charset="0"/>
                <a:cs typeface="Times New Roman" panose="02020603050405020304" pitchFamily="18" charset="0"/>
              </a:rPr>
              <a:t>“</a:t>
            </a:r>
            <a:r>
              <a:rPr lang="it-IT" sz="3200" b="1" i="0" u="none" strike="noStrike" dirty="0">
                <a:solidFill>
                  <a:srgbClr val="000000"/>
                </a:solidFill>
                <a:effectLst/>
                <a:latin typeface="Times New Roman" panose="02020603050405020304" pitchFamily="18" charset="0"/>
                <a:cs typeface="Times New Roman" panose="02020603050405020304" pitchFamily="18" charset="0"/>
              </a:rPr>
              <a:t>Điều 251. Tội mua bán trái phép chất ma túy</a:t>
            </a:r>
            <a:endParaRPr lang="vi-VN" sz="3200" b="0" i="0" dirty="0">
              <a:solidFill>
                <a:srgbClr val="000000"/>
              </a:solidFill>
              <a:effectLst/>
              <a:latin typeface="Times New Roman" panose="02020603050405020304" pitchFamily="18" charset="0"/>
              <a:cs typeface="Times New Roman" panose="02020603050405020304" pitchFamily="18" charset="0"/>
            </a:endParaRPr>
          </a:p>
          <a:p>
            <a:pPr marL="0" indent="0" algn="just">
              <a:lnSpc>
                <a:spcPct val="114000"/>
              </a:lnSpc>
              <a:spcBef>
                <a:spcPts val="600"/>
              </a:spcBef>
              <a:spcAft>
                <a:spcPts val="600"/>
              </a:spcAft>
              <a:buNone/>
            </a:pPr>
            <a:r>
              <a:rPr lang="vi-VN" sz="3200" b="0" i="1" dirty="0">
                <a:solidFill>
                  <a:srgbClr val="000000"/>
                </a:solidFill>
                <a:effectLst/>
                <a:latin typeface="Times New Roman" panose="02020603050405020304" pitchFamily="18" charset="0"/>
                <a:cs typeface="Times New Roman" panose="02020603050405020304" pitchFamily="18" charset="0"/>
              </a:rPr>
              <a:t>1. Người nào mua bán trái phép chất ma túy, thì bị phạt tù từ 02 năm đến 07 năm.</a:t>
            </a:r>
          </a:p>
          <a:p>
            <a:pPr marL="0" indent="0" algn="just">
              <a:lnSpc>
                <a:spcPct val="114000"/>
              </a:lnSpc>
              <a:spcBef>
                <a:spcPts val="600"/>
              </a:spcBef>
              <a:spcAft>
                <a:spcPts val="600"/>
              </a:spcAft>
              <a:buNone/>
            </a:pPr>
            <a:r>
              <a:rPr lang="vi-VN" sz="3200" b="0" i="1" dirty="0">
                <a:solidFill>
                  <a:srgbClr val="000000"/>
                </a:solidFill>
                <a:effectLst/>
                <a:latin typeface="Times New Roman" panose="02020603050405020304" pitchFamily="18" charset="0"/>
                <a:cs typeface="Times New Roman" panose="02020603050405020304" pitchFamily="18" charset="0"/>
              </a:rPr>
              <a:t>2.Phạm tội thuộc một trong các trường hợp sau đây, thì bị phạt tù từ 07 năm đến 15 năm:</a:t>
            </a:r>
          </a:p>
          <a:p>
            <a:pPr marL="0" indent="0" algn="just">
              <a:lnSpc>
                <a:spcPct val="114000"/>
              </a:lnSpc>
              <a:spcBef>
                <a:spcPts val="600"/>
              </a:spcBef>
              <a:spcAft>
                <a:spcPts val="600"/>
              </a:spcAft>
              <a:buNone/>
            </a:pPr>
            <a:r>
              <a:rPr lang="vi-VN" sz="3200" b="0" i="1" dirty="0">
                <a:solidFill>
                  <a:srgbClr val="000000"/>
                </a:solidFill>
                <a:effectLst/>
                <a:latin typeface="Times New Roman" panose="02020603050405020304" pitchFamily="18" charset="0"/>
                <a:cs typeface="Times New Roman" panose="02020603050405020304" pitchFamily="18" charset="0"/>
              </a:rPr>
              <a:t>a) Có tổ chức;</a:t>
            </a:r>
          </a:p>
          <a:p>
            <a:pPr marL="0" indent="0" algn="just">
              <a:lnSpc>
                <a:spcPct val="114000"/>
              </a:lnSpc>
              <a:spcBef>
                <a:spcPts val="600"/>
              </a:spcBef>
              <a:spcAft>
                <a:spcPts val="600"/>
              </a:spcAft>
              <a:buNone/>
            </a:pPr>
            <a:r>
              <a:rPr lang="vi-VN" sz="3200" b="0" i="1" dirty="0">
                <a:solidFill>
                  <a:srgbClr val="000000"/>
                </a:solidFill>
                <a:effectLst/>
                <a:latin typeface="Times New Roman" panose="02020603050405020304" pitchFamily="18" charset="0"/>
                <a:cs typeface="Times New Roman" panose="02020603050405020304" pitchFamily="18" charset="0"/>
              </a:rPr>
              <a:t>b) Phạm tội 02 lần trở lên;”</a:t>
            </a:r>
          </a:p>
          <a:p>
            <a:pPr marL="0" indent="0" algn="just">
              <a:buNone/>
            </a:pPr>
            <a:endParaRPr lang="en-GB"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80200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30D8B-B968-1667-09A5-09D7A1AB3B7A}"/>
              </a:ext>
            </a:extLst>
          </p:cNvPr>
          <p:cNvSpPr>
            <a:spLocks noGrp="1"/>
          </p:cNvSpPr>
          <p:nvPr>
            <p:ph type="title"/>
          </p:nvPr>
        </p:nvSpPr>
        <p:spPr>
          <a:xfrm>
            <a:off x="495759" y="99152"/>
            <a:ext cx="10950766" cy="815249"/>
          </a:xfrm>
        </p:spPr>
        <p:txBody>
          <a:bodyPr>
            <a:normAutofit/>
          </a:bodyPr>
          <a:lstStyle/>
          <a:p>
            <a:r>
              <a:rPr lang="vi-VN" sz="3600" dirty="0">
                <a:solidFill>
                  <a:srgbClr val="C00000"/>
                </a:solidFill>
                <a:latin typeface="Times New Roman" panose="02020603050405020304" pitchFamily="18" charset="0"/>
                <a:cs typeface="Times New Roman" panose="02020603050405020304" pitchFamily="18" charset="0"/>
              </a:rPr>
              <a:t>d. Khách thể</a:t>
            </a:r>
            <a:endParaRPr lang="en-GB" sz="3600"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409226B-4F3F-AC22-38BD-152B6494A813}"/>
              </a:ext>
            </a:extLst>
          </p:cNvPr>
          <p:cNvSpPr>
            <a:spLocks noGrp="1"/>
          </p:cNvSpPr>
          <p:nvPr>
            <p:ph idx="1"/>
          </p:nvPr>
        </p:nvSpPr>
        <p:spPr>
          <a:xfrm>
            <a:off x="495759" y="914401"/>
            <a:ext cx="10950766" cy="5257800"/>
          </a:xfrm>
        </p:spPr>
        <p:txBody>
          <a:bodyPr/>
          <a:lstStyle/>
          <a:p>
            <a:pPr marL="0" indent="0" algn="just">
              <a:buNone/>
            </a:pPr>
            <a:r>
              <a:rPr lang="vi-VN" sz="3000" dirty="0">
                <a:latin typeface="Times New Roman" panose="02020603050405020304" pitchFamily="18" charset="0"/>
                <a:cs typeface="Times New Roman" panose="02020603050405020304" pitchFamily="18" charset="0"/>
              </a:rPr>
              <a:t>Là những </a:t>
            </a:r>
            <a:r>
              <a:rPr lang="vi-VN" sz="3000" b="1" dirty="0">
                <a:latin typeface="Times New Roman" panose="02020603050405020304" pitchFamily="18" charset="0"/>
                <a:cs typeface="Times New Roman" panose="02020603050405020304" pitchFamily="18" charset="0"/>
              </a:rPr>
              <a:t>quan hệ xã hội </a:t>
            </a:r>
            <a:r>
              <a:rPr lang="vi-VN" sz="3000" dirty="0">
                <a:latin typeface="Times New Roman" panose="02020603050405020304" pitchFamily="18" charset="0"/>
                <a:cs typeface="Times New Roman" panose="02020603050405020304" pitchFamily="18" charset="0"/>
              </a:rPr>
              <a:t>mà Luật Hình sự bảo vệ bị hành vi trái pháp luật xâm phạm</a:t>
            </a:r>
          </a:p>
          <a:p>
            <a:pPr marL="0" indent="0">
              <a:buNone/>
            </a:pPr>
            <a:endParaRPr lang="en-GB" dirty="0"/>
          </a:p>
        </p:txBody>
      </p:sp>
      <p:graphicFrame>
        <p:nvGraphicFramePr>
          <p:cNvPr id="4" name="Diagram 3">
            <a:extLst>
              <a:ext uri="{FF2B5EF4-FFF2-40B4-BE49-F238E27FC236}">
                <a16:creationId xmlns:a16="http://schemas.microsoft.com/office/drawing/2014/main" id="{318FB2CA-3C39-7889-D0B5-AE58BA6C01FC}"/>
              </a:ext>
            </a:extLst>
          </p:cNvPr>
          <p:cNvGraphicFramePr/>
          <p:nvPr>
            <p:extLst>
              <p:ext uri="{D42A27DB-BD31-4B8C-83A1-F6EECF244321}">
                <p14:modId xmlns:p14="http://schemas.microsoft.com/office/powerpoint/2010/main" val="2202376317"/>
              </p:ext>
            </p:extLst>
          </p:nvPr>
        </p:nvGraphicFramePr>
        <p:xfrm>
          <a:off x="685407" y="1992086"/>
          <a:ext cx="10497327" cy="45035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278475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FFC79C8-3F87-E08C-DE7E-E8DCCE8E371D}"/>
              </a:ext>
            </a:extLst>
          </p:cNvPr>
          <p:cNvSpPr>
            <a:spLocks noGrp="1"/>
          </p:cNvSpPr>
          <p:nvPr>
            <p:ph sz="half" idx="1"/>
          </p:nvPr>
        </p:nvSpPr>
        <p:spPr>
          <a:xfrm>
            <a:off x="183615" y="253386"/>
            <a:ext cx="3242632" cy="6433851"/>
          </a:xfrm>
        </p:spPr>
        <p:txBody>
          <a:bodyPr>
            <a:normAutofit fontScale="92500" lnSpcReduction="20000"/>
          </a:bodyPr>
          <a:lstStyle/>
          <a:p>
            <a:pPr marL="0" indent="0" algn="just">
              <a:lnSpc>
                <a:spcPct val="110000"/>
              </a:lnSpc>
              <a:buNone/>
            </a:pPr>
            <a:r>
              <a:rPr lang="en-GB" sz="3200" dirty="0">
                <a:solidFill>
                  <a:srgbClr val="C00000"/>
                </a:solidFill>
                <a:latin typeface="Times New Roman" panose="02020603050405020304" pitchFamily="18" charset="0"/>
                <a:cs typeface="Times New Roman" panose="02020603050405020304" pitchFamily="18" charset="0"/>
              </a:rPr>
              <a:t>1. </a:t>
            </a:r>
            <a:r>
              <a:rPr lang="en-GB" sz="3200" dirty="0" err="1">
                <a:solidFill>
                  <a:srgbClr val="C00000"/>
                </a:solidFill>
                <a:latin typeface="Times New Roman" panose="02020603050405020304" pitchFamily="18" charset="0"/>
                <a:cs typeface="Times New Roman" panose="02020603050405020304" pitchFamily="18" charset="0"/>
              </a:rPr>
              <a:t>Căn</a:t>
            </a:r>
            <a:r>
              <a:rPr lang="en-GB" sz="3200" dirty="0">
                <a:solidFill>
                  <a:srgbClr val="C00000"/>
                </a:solidFill>
                <a:latin typeface="Times New Roman" panose="02020603050405020304" pitchFamily="18" charset="0"/>
                <a:cs typeface="Times New Roman" panose="02020603050405020304" pitchFamily="18" charset="0"/>
              </a:rPr>
              <a:t> </a:t>
            </a:r>
            <a:r>
              <a:rPr lang="en-GB" sz="3200" dirty="0" err="1">
                <a:solidFill>
                  <a:srgbClr val="C00000"/>
                </a:solidFill>
                <a:latin typeface="Times New Roman" panose="02020603050405020304" pitchFamily="18" charset="0"/>
                <a:cs typeface="Times New Roman" panose="02020603050405020304" pitchFamily="18" charset="0"/>
              </a:rPr>
              <a:t>cứ</a:t>
            </a:r>
            <a:r>
              <a:rPr lang="en-GB" sz="3200" dirty="0">
                <a:solidFill>
                  <a:srgbClr val="C00000"/>
                </a:solidFill>
                <a:latin typeface="Times New Roman" panose="02020603050405020304" pitchFamily="18" charset="0"/>
                <a:cs typeface="Times New Roman" panose="02020603050405020304" pitchFamily="18" charset="0"/>
              </a:rPr>
              <a:t> </a:t>
            </a:r>
            <a:r>
              <a:rPr lang="en-GB" sz="3200" dirty="0" err="1">
                <a:solidFill>
                  <a:srgbClr val="C00000"/>
                </a:solidFill>
                <a:latin typeface="Times New Roman" panose="02020603050405020304" pitchFamily="18" charset="0"/>
                <a:cs typeface="Times New Roman" panose="02020603050405020304" pitchFamily="18" charset="0"/>
              </a:rPr>
              <a:t>vào</a:t>
            </a:r>
            <a:r>
              <a:rPr lang="en-GB" sz="3200" dirty="0">
                <a:solidFill>
                  <a:srgbClr val="C00000"/>
                </a:solidFill>
                <a:latin typeface="Times New Roman" panose="02020603050405020304" pitchFamily="18" charset="0"/>
                <a:cs typeface="Times New Roman" panose="02020603050405020304" pitchFamily="18" charset="0"/>
              </a:rPr>
              <a:t> </a:t>
            </a:r>
            <a:r>
              <a:rPr lang="en-GB" sz="3200" dirty="0" err="1">
                <a:solidFill>
                  <a:srgbClr val="C00000"/>
                </a:solidFill>
                <a:latin typeface="Times New Roman" panose="02020603050405020304" pitchFamily="18" charset="0"/>
                <a:cs typeface="Times New Roman" panose="02020603050405020304" pitchFamily="18" charset="0"/>
              </a:rPr>
              <a:t>phân</a:t>
            </a:r>
            <a:r>
              <a:rPr lang="en-GB" sz="3200" dirty="0">
                <a:solidFill>
                  <a:srgbClr val="C00000"/>
                </a:solidFill>
                <a:latin typeface="Times New Roman" panose="02020603050405020304" pitchFamily="18" charset="0"/>
                <a:cs typeface="Times New Roman" panose="02020603050405020304" pitchFamily="18" charset="0"/>
              </a:rPr>
              <a:t> </a:t>
            </a:r>
            <a:r>
              <a:rPr lang="en-GB" sz="3200" dirty="0" err="1">
                <a:solidFill>
                  <a:srgbClr val="C00000"/>
                </a:solidFill>
                <a:latin typeface="Times New Roman" panose="02020603050405020304" pitchFamily="18" charset="0"/>
                <a:cs typeface="Times New Roman" panose="02020603050405020304" pitchFamily="18" charset="0"/>
              </a:rPr>
              <a:t>loại</a:t>
            </a:r>
            <a:r>
              <a:rPr lang="en-GB" sz="3200" dirty="0">
                <a:solidFill>
                  <a:srgbClr val="C00000"/>
                </a:solidFill>
                <a:latin typeface="Times New Roman" panose="02020603050405020304" pitchFamily="18" charset="0"/>
                <a:cs typeface="Times New Roman" panose="02020603050405020304" pitchFamily="18" charset="0"/>
              </a:rPr>
              <a:t> </a:t>
            </a:r>
            <a:r>
              <a:rPr lang="en-GB" sz="3200" dirty="0" err="1">
                <a:solidFill>
                  <a:srgbClr val="C00000"/>
                </a:solidFill>
                <a:latin typeface="Times New Roman" panose="02020603050405020304" pitchFamily="18" charset="0"/>
                <a:cs typeface="Times New Roman" panose="02020603050405020304" pitchFamily="18" charset="0"/>
              </a:rPr>
              <a:t>tội</a:t>
            </a:r>
            <a:r>
              <a:rPr lang="en-GB" sz="3200" dirty="0">
                <a:solidFill>
                  <a:srgbClr val="C00000"/>
                </a:solidFill>
                <a:latin typeface="Times New Roman" panose="02020603050405020304" pitchFamily="18" charset="0"/>
                <a:cs typeface="Times New Roman" panose="02020603050405020304" pitchFamily="18" charset="0"/>
              </a:rPr>
              <a:t> </a:t>
            </a:r>
            <a:r>
              <a:rPr lang="en-GB" sz="3200" dirty="0" err="1">
                <a:solidFill>
                  <a:srgbClr val="C00000"/>
                </a:solidFill>
                <a:latin typeface="Times New Roman" panose="02020603050405020304" pitchFamily="18" charset="0"/>
                <a:cs typeface="Times New Roman" panose="02020603050405020304" pitchFamily="18" charset="0"/>
              </a:rPr>
              <a:t>phạm</a:t>
            </a:r>
            <a:r>
              <a:rPr lang="en-GB" sz="3200" dirty="0">
                <a:solidFill>
                  <a:srgbClr val="C00000"/>
                </a:solidFill>
                <a:latin typeface="Times New Roman" panose="02020603050405020304" pitchFamily="18" charset="0"/>
                <a:cs typeface="Times New Roman" panose="02020603050405020304" pitchFamily="18" charset="0"/>
              </a:rPr>
              <a:t>, </a:t>
            </a:r>
            <a:r>
              <a:rPr lang="en-GB" sz="3200" dirty="0" err="1">
                <a:solidFill>
                  <a:srgbClr val="C00000"/>
                </a:solidFill>
                <a:latin typeface="Times New Roman" panose="02020603050405020304" pitchFamily="18" charset="0"/>
                <a:cs typeface="Times New Roman" panose="02020603050405020304" pitchFamily="18" charset="0"/>
              </a:rPr>
              <a:t>xác</a:t>
            </a:r>
            <a:r>
              <a:rPr lang="en-GB" sz="3200" dirty="0">
                <a:solidFill>
                  <a:srgbClr val="C00000"/>
                </a:solidFill>
                <a:latin typeface="Times New Roman" panose="02020603050405020304" pitchFamily="18" charset="0"/>
                <a:cs typeface="Times New Roman" panose="02020603050405020304" pitchFamily="18" charset="0"/>
              </a:rPr>
              <a:t> </a:t>
            </a:r>
            <a:r>
              <a:rPr lang="en-GB" sz="3200" dirty="0" err="1">
                <a:solidFill>
                  <a:srgbClr val="C00000"/>
                </a:solidFill>
                <a:latin typeface="Times New Roman" panose="02020603050405020304" pitchFamily="18" charset="0"/>
                <a:cs typeface="Times New Roman" panose="02020603050405020304" pitchFamily="18" charset="0"/>
              </a:rPr>
              <a:t>định</a:t>
            </a:r>
            <a:r>
              <a:rPr lang="en-GB" sz="3200" dirty="0">
                <a:solidFill>
                  <a:srgbClr val="C00000"/>
                </a:solidFill>
                <a:latin typeface="Times New Roman" panose="02020603050405020304" pitchFamily="18" charset="0"/>
                <a:cs typeface="Times New Roman" panose="02020603050405020304" pitchFamily="18" charset="0"/>
              </a:rPr>
              <a:t> </a:t>
            </a:r>
            <a:r>
              <a:rPr lang="en-GB" sz="3200" dirty="0" err="1">
                <a:solidFill>
                  <a:srgbClr val="C00000"/>
                </a:solidFill>
                <a:latin typeface="Times New Roman" panose="02020603050405020304" pitchFamily="18" charset="0"/>
                <a:cs typeface="Times New Roman" panose="02020603050405020304" pitchFamily="18" charset="0"/>
              </a:rPr>
              <a:t>hành</a:t>
            </a:r>
            <a:r>
              <a:rPr lang="en-GB" sz="3200" dirty="0">
                <a:solidFill>
                  <a:srgbClr val="C00000"/>
                </a:solidFill>
                <a:latin typeface="Times New Roman" panose="02020603050405020304" pitchFamily="18" charset="0"/>
                <a:cs typeface="Times New Roman" panose="02020603050405020304" pitchFamily="18" charset="0"/>
              </a:rPr>
              <a:t> vi </a:t>
            </a:r>
            <a:r>
              <a:rPr lang="en-GB" sz="3200" dirty="0" err="1">
                <a:solidFill>
                  <a:srgbClr val="C00000"/>
                </a:solidFill>
                <a:latin typeface="Times New Roman" panose="02020603050405020304" pitchFamily="18" charset="0"/>
                <a:cs typeface="Times New Roman" panose="02020603050405020304" pitchFamily="18" charset="0"/>
              </a:rPr>
              <a:t>của</a:t>
            </a:r>
            <a:r>
              <a:rPr lang="en-GB" sz="3200" dirty="0">
                <a:solidFill>
                  <a:srgbClr val="C00000"/>
                </a:solidFill>
                <a:latin typeface="Times New Roman" panose="02020603050405020304" pitchFamily="18" charset="0"/>
                <a:cs typeface="Times New Roman" panose="02020603050405020304" pitchFamily="18" charset="0"/>
              </a:rPr>
              <a:t> X </a:t>
            </a:r>
            <a:r>
              <a:rPr lang="en-GB" sz="3200" dirty="0" err="1">
                <a:solidFill>
                  <a:srgbClr val="C00000"/>
                </a:solidFill>
                <a:latin typeface="Times New Roman" panose="02020603050405020304" pitchFamily="18" charset="0"/>
                <a:cs typeface="Times New Roman" panose="02020603050405020304" pitchFamily="18" charset="0"/>
              </a:rPr>
              <a:t>và</a:t>
            </a:r>
            <a:r>
              <a:rPr lang="en-GB" sz="3200" dirty="0">
                <a:solidFill>
                  <a:srgbClr val="C00000"/>
                </a:solidFill>
                <a:latin typeface="Times New Roman" panose="02020603050405020304" pitchFamily="18" charset="0"/>
                <a:cs typeface="Times New Roman" panose="02020603050405020304" pitchFamily="18" charset="0"/>
              </a:rPr>
              <a:t> Y </a:t>
            </a:r>
            <a:r>
              <a:rPr lang="en-GB" sz="3200" dirty="0" err="1">
                <a:solidFill>
                  <a:srgbClr val="C00000"/>
                </a:solidFill>
                <a:latin typeface="Times New Roman" panose="02020603050405020304" pitchFamily="18" charset="0"/>
                <a:cs typeface="Times New Roman" panose="02020603050405020304" pitchFamily="18" charset="0"/>
              </a:rPr>
              <a:t>thuộc</a:t>
            </a:r>
            <a:r>
              <a:rPr lang="en-GB" sz="3200" dirty="0">
                <a:solidFill>
                  <a:srgbClr val="C00000"/>
                </a:solidFill>
                <a:latin typeface="Times New Roman" panose="02020603050405020304" pitchFamily="18" charset="0"/>
                <a:cs typeface="Times New Roman" panose="02020603050405020304" pitchFamily="18" charset="0"/>
              </a:rPr>
              <a:t> </a:t>
            </a:r>
            <a:r>
              <a:rPr lang="en-GB" sz="3200" dirty="0" err="1">
                <a:solidFill>
                  <a:srgbClr val="C00000"/>
                </a:solidFill>
                <a:latin typeface="Times New Roman" panose="02020603050405020304" pitchFamily="18" charset="0"/>
                <a:cs typeface="Times New Roman" panose="02020603050405020304" pitchFamily="18" charset="0"/>
              </a:rPr>
              <a:t>loại</a:t>
            </a:r>
            <a:r>
              <a:rPr lang="en-GB" sz="3200" dirty="0">
                <a:solidFill>
                  <a:srgbClr val="C00000"/>
                </a:solidFill>
                <a:latin typeface="Times New Roman" panose="02020603050405020304" pitchFamily="18" charset="0"/>
                <a:cs typeface="Times New Roman" panose="02020603050405020304" pitchFamily="18" charset="0"/>
              </a:rPr>
              <a:t> </a:t>
            </a:r>
            <a:r>
              <a:rPr lang="en-GB" sz="3200" dirty="0" err="1">
                <a:solidFill>
                  <a:srgbClr val="C00000"/>
                </a:solidFill>
                <a:latin typeface="Times New Roman" panose="02020603050405020304" pitchFamily="18" charset="0"/>
                <a:cs typeface="Times New Roman" panose="02020603050405020304" pitchFamily="18" charset="0"/>
              </a:rPr>
              <a:t>tội</a:t>
            </a:r>
            <a:r>
              <a:rPr lang="en-GB" sz="3200" dirty="0">
                <a:solidFill>
                  <a:srgbClr val="C00000"/>
                </a:solidFill>
                <a:latin typeface="Times New Roman" panose="02020603050405020304" pitchFamily="18" charset="0"/>
                <a:cs typeface="Times New Roman" panose="02020603050405020304" pitchFamily="18" charset="0"/>
              </a:rPr>
              <a:t> </a:t>
            </a:r>
            <a:r>
              <a:rPr lang="en-GB" sz="3200" dirty="0" err="1">
                <a:solidFill>
                  <a:srgbClr val="C00000"/>
                </a:solidFill>
                <a:latin typeface="Times New Roman" panose="02020603050405020304" pitchFamily="18" charset="0"/>
                <a:cs typeface="Times New Roman" panose="02020603050405020304" pitchFamily="18" charset="0"/>
              </a:rPr>
              <a:t>phạm</a:t>
            </a:r>
            <a:r>
              <a:rPr lang="en-GB" sz="3200" dirty="0">
                <a:solidFill>
                  <a:srgbClr val="C00000"/>
                </a:solidFill>
                <a:latin typeface="Times New Roman" panose="02020603050405020304" pitchFamily="18" charset="0"/>
                <a:cs typeface="Times New Roman" panose="02020603050405020304" pitchFamily="18" charset="0"/>
              </a:rPr>
              <a:t> </a:t>
            </a:r>
            <a:r>
              <a:rPr lang="en-GB" sz="3200" dirty="0" err="1">
                <a:solidFill>
                  <a:srgbClr val="C00000"/>
                </a:solidFill>
                <a:latin typeface="Times New Roman" panose="02020603050405020304" pitchFamily="18" charset="0"/>
                <a:cs typeface="Times New Roman" panose="02020603050405020304" pitchFamily="18" charset="0"/>
              </a:rPr>
              <a:t>nào</a:t>
            </a:r>
            <a:r>
              <a:rPr lang="en-GB" sz="3200" dirty="0">
                <a:solidFill>
                  <a:srgbClr val="C00000"/>
                </a:solidFill>
                <a:latin typeface="Times New Roman" panose="02020603050405020304" pitchFamily="18" charset="0"/>
                <a:cs typeface="Times New Roman" panose="02020603050405020304" pitchFamily="18" charset="0"/>
              </a:rPr>
              <a:t>?</a:t>
            </a:r>
          </a:p>
          <a:p>
            <a:pPr marL="0" indent="0" algn="just">
              <a:lnSpc>
                <a:spcPct val="110000"/>
              </a:lnSpc>
              <a:buNone/>
            </a:pPr>
            <a:r>
              <a:rPr lang="en-GB" sz="3200" dirty="0">
                <a:solidFill>
                  <a:schemeClr val="accent1">
                    <a:lumMod val="50000"/>
                  </a:schemeClr>
                </a:solidFill>
                <a:latin typeface="Times New Roman" panose="02020603050405020304" pitchFamily="18" charset="0"/>
                <a:cs typeface="Times New Roman" panose="02020603050405020304" pitchFamily="18" charset="0"/>
              </a:rPr>
              <a:t>2. </a:t>
            </a:r>
            <a:r>
              <a:rPr lang="en-GB" sz="3200" dirty="0" err="1">
                <a:solidFill>
                  <a:schemeClr val="accent1">
                    <a:lumMod val="50000"/>
                  </a:schemeClr>
                </a:solidFill>
                <a:latin typeface="Times New Roman" panose="02020603050405020304" pitchFamily="18" charset="0"/>
                <a:cs typeface="Times New Roman" panose="02020603050405020304" pitchFamily="18" charset="0"/>
              </a:rPr>
              <a:t>Căn</a:t>
            </a:r>
            <a:r>
              <a:rPr lang="en-GB" sz="3200" dirty="0">
                <a:solidFill>
                  <a:schemeClr val="accent1">
                    <a:lumMod val="50000"/>
                  </a:schemeClr>
                </a:solidFill>
                <a:latin typeface="Times New Roman" panose="02020603050405020304" pitchFamily="18" charset="0"/>
                <a:cs typeface="Times New Roman" panose="02020603050405020304" pitchFamily="18" charset="0"/>
              </a:rPr>
              <a:t> </a:t>
            </a:r>
            <a:r>
              <a:rPr lang="en-GB" sz="3200" dirty="0" err="1">
                <a:solidFill>
                  <a:schemeClr val="accent1">
                    <a:lumMod val="50000"/>
                  </a:schemeClr>
                </a:solidFill>
                <a:latin typeface="Times New Roman" panose="02020603050405020304" pitchFamily="18" charset="0"/>
                <a:cs typeface="Times New Roman" panose="02020603050405020304" pitchFamily="18" charset="0"/>
              </a:rPr>
              <a:t>cứ</a:t>
            </a:r>
            <a:r>
              <a:rPr lang="en-GB" sz="3200" dirty="0">
                <a:solidFill>
                  <a:schemeClr val="accent1">
                    <a:lumMod val="50000"/>
                  </a:schemeClr>
                </a:solidFill>
                <a:latin typeface="Times New Roman" panose="02020603050405020304" pitchFamily="18" charset="0"/>
                <a:cs typeface="Times New Roman" panose="02020603050405020304" pitchFamily="18" charset="0"/>
              </a:rPr>
              <a:t> </a:t>
            </a:r>
            <a:r>
              <a:rPr lang="en-GB" sz="3200" dirty="0" err="1">
                <a:solidFill>
                  <a:schemeClr val="accent1">
                    <a:lumMod val="50000"/>
                  </a:schemeClr>
                </a:solidFill>
                <a:latin typeface="Times New Roman" panose="02020603050405020304" pitchFamily="18" charset="0"/>
                <a:cs typeface="Times New Roman" panose="02020603050405020304" pitchFamily="18" charset="0"/>
              </a:rPr>
              <a:t>vào</a:t>
            </a:r>
            <a:r>
              <a:rPr lang="en-GB" sz="3200" dirty="0">
                <a:solidFill>
                  <a:schemeClr val="accent1">
                    <a:lumMod val="50000"/>
                  </a:schemeClr>
                </a:solidFill>
                <a:latin typeface="Times New Roman" panose="02020603050405020304" pitchFamily="18" charset="0"/>
                <a:cs typeface="Times New Roman" panose="02020603050405020304" pitchFamily="18" charset="0"/>
              </a:rPr>
              <a:t> </a:t>
            </a:r>
            <a:r>
              <a:rPr lang="en-GB" sz="3200" dirty="0" err="1">
                <a:solidFill>
                  <a:schemeClr val="accent1">
                    <a:lumMod val="50000"/>
                  </a:schemeClr>
                </a:solidFill>
                <a:latin typeface="Times New Roman" panose="02020603050405020304" pitchFamily="18" charset="0"/>
                <a:cs typeface="Times New Roman" panose="02020603050405020304" pitchFamily="18" charset="0"/>
              </a:rPr>
              <a:t>cấu</a:t>
            </a:r>
            <a:r>
              <a:rPr lang="en-GB" sz="3200" dirty="0">
                <a:solidFill>
                  <a:schemeClr val="accent1">
                    <a:lumMod val="50000"/>
                  </a:schemeClr>
                </a:solidFill>
                <a:latin typeface="Times New Roman" panose="02020603050405020304" pitchFamily="18" charset="0"/>
                <a:cs typeface="Times New Roman" panose="02020603050405020304" pitchFamily="18" charset="0"/>
              </a:rPr>
              <a:t> </a:t>
            </a:r>
            <a:r>
              <a:rPr lang="en-GB" sz="3200" dirty="0" err="1">
                <a:solidFill>
                  <a:schemeClr val="accent1">
                    <a:lumMod val="50000"/>
                  </a:schemeClr>
                </a:solidFill>
                <a:latin typeface="Times New Roman" panose="02020603050405020304" pitchFamily="18" charset="0"/>
                <a:cs typeface="Times New Roman" panose="02020603050405020304" pitchFamily="18" charset="0"/>
              </a:rPr>
              <a:t>thành</a:t>
            </a:r>
            <a:r>
              <a:rPr lang="en-GB" sz="3200" dirty="0">
                <a:solidFill>
                  <a:schemeClr val="accent1">
                    <a:lumMod val="50000"/>
                  </a:schemeClr>
                </a:solidFill>
                <a:latin typeface="Times New Roman" panose="02020603050405020304" pitchFamily="18" charset="0"/>
                <a:cs typeface="Times New Roman" panose="02020603050405020304" pitchFamily="18" charset="0"/>
              </a:rPr>
              <a:t> </a:t>
            </a:r>
            <a:r>
              <a:rPr lang="en-GB" sz="3200" dirty="0" err="1">
                <a:solidFill>
                  <a:schemeClr val="accent1">
                    <a:lumMod val="50000"/>
                  </a:schemeClr>
                </a:solidFill>
                <a:latin typeface="Times New Roman" panose="02020603050405020304" pitchFamily="18" charset="0"/>
                <a:cs typeface="Times New Roman" panose="02020603050405020304" pitchFamily="18" charset="0"/>
              </a:rPr>
              <a:t>tội</a:t>
            </a:r>
            <a:r>
              <a:rPr lang="en-GB" sz="3200" dirty="0">
                <a:solidFill>
                  <a:schemeClr val="accent1">
                    <a:lumMod val="50000"/>
                  </a:schemeClr>
                </a:solidFill>
                <a:latin typeface="Times New Roman" panose="02020603050405020304" pitchFamily="18" charset="0"/>
                <a:cs typeface="Times New Roman" panose="02020603050405020304" pitchFamily="18" charset="0"/>
              </a:rPr>
              <a:t> </a:t>
            </a:r>
            <a:r>
              <a:rPr lang="en-GB" sz="3200" dirty="0" err="1">
                <a:solidFill>
                  <a:schemeClr val="accent1">
                    <a:lumMod val="50000"/>
                  </a:schemeClr>
                </a:solidFill>
                <a:latin typeface="Times New Roman" panose="02020603050405020304" pitchFamily="18" charset="0"/>
                <a:cs typeface="Times New Roman" panose="02020603050405020304" pitchFamily="18" charset="0"/>
              </a:rPr>
              <a:t>phạm</a:t>
            </a:r>
            <a:r>
              <a:rPr lang="en-GB" sz="3200" dirty="0">
                <a:solidFill>
                  <a:schemeClr val="accent1">
                    <a:lumMod val="50000"/>
                  </a:schemeClr>
                </a:solidFill>
                <a:latin typeface="Times New Roman" panose="02020603050405020304" pitchFamily="18" charset="0"/>
                <a:cs typeface="Times New Roman" panose="02020603050405020304" pitchFamily="18" charset="0"/>
              </a:rPr>
              <a:t>, </a:t>
            </a:r>
            <a:r>
              <a:rPr lang="en-GB" sz="3200" dirty="0" err="1">
                <a:solidFill>
                  <a:schemeClr val="accent1">
                    <a:lumMod val="50000"/>
                  </a:schemeClr>
                </a:solidFill>
                <a:latin typeface="Times New Roman" panose="02020603050405020304" pitchFamily="18" charset="0"/>
                <a:cs typeface="Times New Roman" panose="02020603050405020304" pitchFamily="18" charset="0"/>
              </a:rPr>
              <a:t>xác</a:t>
            </a:r>
            <a:r>
              <a:rPr lang="en-GB" sz="3200" dirty="0">
                <a:solidFill>
                  <a:schemeClr val="accent1">
                    <a:lumMod val="50000"/>
                  </a:schemeClr>
                </a:solidFill>
                <a:latin typeface="Times New Roman" panose="02020603050405020304" pitchFamily="18" charset="0"/>
                <a:cs typeface="Times New Roman" panose="02020603050405020304" pitchFamily="18" charset="0"/>
              </a:rPr>
              <a:t> </a:t>
            </a:r>
            <a:r>
              <a:rPr lang="en-GB" sz="3200" dirty="0" err="1">
                <a:solidFill>
                  <a:schemeClr val="accent1">
                    <a:lumMod val="50000"/>
                  </a:schemeClr>
                </a:solidFill>
                <a:latin typeface="Times New Roman" panose="02020603050405020304" pitchFamily="18" charset="0"/>
                <a:cs typeface="Times New Roman" panose="02020603050405020304" pitchFamily="18" charset="0"/>
              </a:rPr>
              <a:t>định</a:t>
            </a:r>
            <a:r>
              <a:rPr lang="en-GB" sz="3200" dirty="0">
                <a:solidFill>
                  <a:schemeClr val="accent1">
                    <a:lumMod val="50000"/>
                  </a:schemeClr>
                </a:solidFill>
                <a:latin typeface="Times New Roman" panose="02020603050405020304" pitchFamily="18" charset="0"/>
                <a:cs typeface="Times New Roman" panose="02020603050405020304" pitchFamily="18" charset="0"/>
              </a:rPr>
              <a:t> </a:t>
            </a:r>
            <a:r>
              <a:rPr lang="en-GB" sz="3200" dirty="0" err="1">
                <a:solidFill>
                  <a:schemeClr val="accent1">
                    <a:lumMod val="50000"/>
                  </a:schemeClr>
                </a:solidFill>
                <a:latin typeface="Times New Roman" panose="02020603050405020304" pitchFamily="18" charset="0"/>
                <a:cs typeface="Times New Roman" panose="02020603050405020304" pitchFamily="18" charset="0"/>
              </a:rPr>
              <a:t>trách</a:t>
            </a:r>
            <a:r>
              <a:rPr lang="en-GB" sz="3200" dirty="0">
                <a:solidFill>
                  <a:schemeClr val="accent1">
                    <a:lumMod val="50000"/>
                  </a:schemeClr>
                </a:solidFill>
                <a:latin typeface="Times New Roman" panose="02020603050405020304" pitchFamily="18" charset="0"/>
                <a:cs typeface="Times New Roman" panose="02020603050405020304" pitchFamily="18" charset="0"/>
              </a:rPr>
              <a:t> </a:t>
            </a:r>
            <a:r>
              <a:rPr lang="en-GB" sz="3200" dirty="0" err="1">
                <a:solidFill>
                  <a:schemeClr val="accent1">
                    <a:lumMod val="50000"/>
                  </a:schemeClr>
                </a:solidFill>
                <a:latin typeface="Times New Roman" panose="02020603050405020304" pitchFamily="18" charset="0"/>
                <a:cs typeface="Times New Roman" panose="02020603050405020304" pitchFamily="18" charset="0"/>
              </a:rPr>
              <a:t>nhiệm</a:t>
            </a:r>
            <a:r>
              <a:rPr lang="en-GB" sz="3200" dirty="0">
                <a:solidFill>
                  <a:schemeClr val="accent1">
                    <a:lumMod val="50000"/>
                  </a:schemeClr>
                </a:solidFill>
                <a:latin typeface="Times New Roman" panose="02020603050405020304" pitchFamily="18" charset="0"/>
                <a:cs typeface="Times New Roman" panose="02020603050405020304" pitchFamily="18" charset="0"/>
              </a:rPr>
              <a:t> </a:t>
            </a:r>
            <a:r>
              <a:rPr lang="en-GB" sz="3200" dirty="0" err="1">
                <a:solidFill>
                  <a:schemeClr val="accent1">
                    <a:lumMod val="50000"/>
                  </a:schemeClr>
                </a:solidFill>
                <a:latin typeface="Times New Roman" panose="02020603050405020304" pitchFamily="18" charset="0"/>
                <a:cs typeface="Times New Roman" panose="02020603050405020304" pitchFamily="18" charset="0"/>
              </a:rPr>
              <a:t>pháp</a:t>
            </a:r>
            <a:r>
              <a:rPr lang="en-GB" sz="3200" dirty="0">
                <a:solidFill>
                  <a:schemeClr val="accent1">
                    <a:lumMod val="50000"/>
                  </a:schemeClr>
                </a:solidFill>
                <a:latin typeface="Times New Roman" panose="02020603050405020304" pitchFamily="18" charset="0"/>
                <a:cs typeface="Times New Roman" panose="02020603050405020304" pitchFamily="18" charset="0"/>
              </a:rPr>
              <a:t> </a:t>
            </a:r>
            <a:r>
              <a:rPr lang="en-GB" sz="3200" dirty="0" err="1">
                <a:solidFill>
                  <a:schemeClr val="accent1">
                    <a:lumMod val="50000"/>
                  </a:schemeClr>
                </a:solidFill>
                <a:latin typeface="Times New Roman" panose="02020603050405020304" pitchFamily="18" charset="0"/>
                <a:cs typeface="Times New Roman" panose="02020603050405020304" pitchFamily="18" charset="0"/>
              </a:rPr>
              <a:t>lý</a:t>
            </a:r>
            <a:r>
              <a:rPr lang="en-GB" sz="3200" dirty="0">
                <a:solidFill>
                  <a:schemeClr val="accent1">
                    <a:lumMod val="50000"/>
                  </a:schemeClr>
                </a:solidFill>
                <a:latin typeface="Times New Roman" panose="02020603050405020304" pitchFamily="18" charset="0"/>
                <a:cs typeface="Times New Roman" panose="02020603050405020304" pitchFamily="18" charset="0"/>
              </a:rPr>
              <a:t> </a:t>
            </a:r>
            <a:r>
              <a:rPr lang="en-GB" sz="3200" dirty="0" err="1">
                <a:solidFill>
                  <a:schemeClr val="accent1">
                    <a:lumMod val="50000"/>
                  </a:schemeClr>
                </a:solidFill>
                <a:latin typeface="Times New Roman" panose="02020603050405020304" pitchFamily="18" charset="0"/>
                <a:cs typeface="Times New Roman" panose="02020603050405020304" pitchFamily="18" charset="0"/>
              </a:rPr>
              <a:t>của</a:t>
            </a:r>
            <a:r>
              <a:rPr lang="en-GB" sz="3200" dirty="0">
                <a:solidFill>
                  <a:schemeClr val="accent1">
                    <a:lumMod val="50000"/>
                  </a:schemeClr>
                </a:solidFill>
                <a:latin typeface="Times New Roman" panose="02020603050405020304" pitchFamily="18" charset="0"/>
                <a:cs typeface="Times New Roman" panose="02020603050405020304" pitchFamily="18" charset="0"/>
              </a:rPr>
              <a:t> X, Y?</a:t>
            </a:r>
            <a:endParaRPr lang="vi-VN" sz="3200" dirty="0">
              <a:solidFill>
                <a:schemeClr val="accent1">
                  <a:lumMod val="50000"/>
                </a:schemeClr>
              </a:solidFill>
              <a:latin typeface="Times New Roman" panose="02020603050405020304" pitchFamily="18" charset="0"/>
              <a:cs typeface="Times New Roman" panose="02020603050405020304" pitchFamily="18" charset="0"/>
            </a:endParaRPr>
          </a:p>
          <a:p>
            <a:pPr marL="0" indent="0" algn="just">
              <a:buNone/>
            </a:pPr>
            <a:endParaRPr lang="en-GB" sz="2800"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550E9D94-6DC5-1F58-5429-1A9BAFDB1F55}"/>
              </a:ext>
            </a:extLst>
          </p:cNvPr>
          <p:cNvSpPr>
            <a:spLocks noGrp="1"/>
          </p:cNvSpPr>
          <p:nvPr>
            <p:ph sz="half" idx="2"/>
          </p:nvPr>
        </p:nvSpPr>
        <p:spPr>
          <a:xfrm>
            <a:off x="3547431" y="253388"/>
            <a:ext cx="8460955" cy="6321584"/>
          </a:xfrm>
          <a:solidFill>
            <a:schemeClr val="accent1">
              <a:lumMod val="20000"/>
              <a:lumOff val="80000"/>
            </a:schemeClr>
          </a:solidFill>
        </p:spPr>
        <p:txBody>
          <a:bodyPr>
            <a:normAutofit fontScale="92500" lnSpcReduction="20000"/>
          </a:bodyPr>
          <a:lstStyle/>
          <a:p>
            <a:pPr marL="0" indent="0">
              <a:lnSpc>
                <a:spcPct val="120000"/>
              </a:lnSpc>
              <a:buNone/>
            </a:pPr>
            <a:r>
              <a:rPr lang="vi-VN" sz="3000" b="1" dirty="0">
                <a:latin typeface="Times New Roman" panose="02020603050405020304" pitchFamily="18" charset="0"/>
                <a:cs typeface="Times New Roman" panose="02020603050405020304" pitchFamily="18" charset="0"/>
              </a:rPr>
              <a:t>1. </a:t>
            </a:r>
            <a:r>
              <a:rPr lang="en-GB" sz="3000" b="1" dirty="0">
                <a:latin typeface="Times New Roman" panose="02020603050405020304" pitchFamily="18" charset="0"/>
                <a:cs typeface="Times New Roman" panose="02020603050405020304" pitchFamily="18" charset="0"/>
              </a:rPr>
              <a:t>X, 15 </a:t>
            </a:r>
            <a:r>
              <a:rPr lang="en-GB" sz="3000" b="1" dirty="0" err="1">
                <a:latin typeface="Times New Roman" panose="02020603050405020304" pitchFamily="18" charset="0"/>
                <a:cs typeface="Times New Roman" panose="02020603050405020304" pitchFamily="18" charset="0"/>
              </a:rPr>
              <a:t>tuổi</a:t>
            </a:r>
            <a:r>
              <a:rPr lang="en-GB" sz="3000" b="1" dirty="0">
                <a:latin typeface="Times New Roman" panose="02020603050405020304" pitchFamily="18" charset="0"/>
                <a:cs typeface="Times New Roman" panose="02020603050405020304" pitchFamily="18" charset="0"/>
              </a:rPr>
              <a:t> </a:t>
            </a:r>
            <a:r>
              <a:rPr lang="en-GB" sz="3000" b="1" dirty="0" err="1">
                <a:latin typeface="Times New Roman" panose="02020603050405020304" pitchFamily="18" charset="0"/>
                <a:cs typeface="Times New Roman" panose="02020603050405020304" pitchFamily="18" charset="0"/>
              </a:rPr>
              <a:t>có</a:t>
            </a:r>
            <a:r>
              <a:rPr lang="en-GB" sz="3000" b="1" dirty="0">
                <a:latin typeface="Times New Roman" panose="02020603050405020304" pitchFamily="18" charset="0"/>
                <a:cs typeface="Times New Roman" panose="02020603050405020304" pitchFamily="18" charset="0"/>
              </a:rPr>
              <a:t> </a:t>
            </a:r>
            <a:r>
              <a:rPr lang="en-GB" sz="3000" b="1" dirty="0" err="1">
                <a:latin typeface="Times New Roman" panose="02020603050405020304" pitchFamily="18" charset="0"/>
                <a:cs typeface="Times New Roman" panose="02020603050405020304" pitchFamily="18" charset="0"/>
              </a:rPr>
              <a:t>hành</a:t>
            </a:r>
            <a:r>
              <a:rPr lang="en-GB" sz="3000" b="1" dirty="0">
                <a:latin typeface="Times New Roman" panose="02020603050405020304" pitchFamily="18" charset="0"/>
                <a:cs typeface="Times New Roman" panose="02020603050405020304" pitchFamily="18" charset="0"/>
              </a:rPr>
              <a:t> vi </a:t>
            </a:r>
            <a:r>
              <a:rPr lang="en-GB" sz="3000" b="1" dirty="0" err="1">
                <a:latin typeface="Times New Roman" panose="02020603050405020304" pitchFamily="18" charset="0"/>
                <a:cs typeface="Times New Roman" panose="02020603050405020304" pitchFamily="18" charset="0"/>
              </a:rPr>
              <a:t>cướp</a:t>
            </a:r>
            <a:r>
              <a:rPr lang="en-GB" sz="3000" b="1" dirty="0">
                <a:latin typeface="Times New Roman" panose="02020603050405020304" pitchFamily="18" charset="0"/>
                <a:cs typeface="Times New Roman" panose="02020603050405020304" pitchFamily="18" charset="0"/>
              </a:rPr>
              <a:t> </a:t>
            </a:r>
            <a:r>
              <a:rPr lang="en-GB" sz="3000" b="1" dirty="0" err="1">
                <a:latin typeface="Times New Roman" panose="02020603050405020304" pitchFamily="18" charset="0"/>
                <a:cs typeface="Times New Roman" panose="02020603050405020304" pitchFamily="18" charset="0"/>
              </a:rPr>
              <a:t>xe</a:t>
            </a:r>
            <a:r>
              <a:rPr lang="en-GB" sz="3000" b="1" dirty="0">
                <a:latin typeface="Times New Roman" panose="02020603050405020304" pitchFamily="18" charset="0"/>
                <a:cs typeface="Times New Roman" panose="02020603050405020304" pitchFamily="18" charset="0"/>
              </a:rPr>
              <a:t> </a:t>
            </a:r>
            <a:r>
              <a:rPr lang="en-GB" sz="3000" b="1" dirty="0" err="1">
                <a:latin typeface="Times New Roman" panose="02020603050405020304" pitchFamily="18" charset="0"/>
                <a:cs typeface="Times New Roman" panose="02020603050405020304" pitchFamily="18" charset="0"/>
              </a:rPr>
              <a:t>máy</a:t>
            </a:r>
            <a:r>
              <a:rPr lang="en-GB" sz="3000" b="1" dirty="0">
                <a:latin typeface="Times New Roman" panose="02020603050405020304" pitchFamily="18" charset="0"/>
                <a:cs typeface="Times New Roman" panose="02020603050405020304" pitchFamily="18" charset="0"/>
              </a:rPr>
              <a:t> SH </a:t>
            </a:r>
            <a:r>
              <a:rPr lang="en-GB" sz="3000" b="1" dirty="0" err="1">
                <a:latin typeface="Times New Roman" panose="02020603050405020304" pitchFamily="18" charset="0"/>
                <a:cs typeface="Times New Roman" panose="02020603050405020304" pitchFamily="18" charset="0"/>
              </a:rPr>
              <a:t>của</a:t>
            </a:r>
            <a:r>
              <a:rPr lang="en-GB" sz="3000" b="1" dirty="0">
                <a:latin typeface="Times New Roman" panose="02020603050405020304" pitchFamily="18" charset="0"/>
                <a:cs typeface="Times New Roman" panose="02020603050405020304" pitchFamily="18" charset="0"/>
              </a:rPr>
              <a:t> </a:t>
            </a:r>
            <a:r>
              <a:rPr lang="en-GB" sz="3000" b="1" dirty="0" err="1">
                <a:latin typeface="Times New Roman" panose="02020603050405020304" pitchFamily="18" charset="0"/>
                <a:cs typeface="Times New Roman" panose="02020603050405020304" pitchFamily="18" charset="0"/>
              </a:rPr>
              <a:t>chị</a:t>
            </a:r>
            <a:r>
              <a:rPr lang="en-GB" sz="3000" b="1" dirty="0">
                <a:latin typeface="Times New Roman" panose="02020603050405020304" pitchFamily="18" charset="0"/>
                <a:cs typeface="Times New Roman" panose="02020603050405020304" pitchFamily="18" charset="0"/>
              </a:rPr>
              <a:t> A. </a:t>
            </a:r>
          </a:p>
          <a:p>
            <a:pPr marL="0" indent="0" algn="just">
              <a:lnSpc>
                <a:spcPct val="120000"/>
              </a:lnSpc>
              <a:buNone/>
            </a:pPr>
            <a:r>
              <a:rPr kumimoji="0" lang="en-US" sz="3000" b="0" i="0" u="none" strike="noStrike" kern="1200" cap="none" spc="0" normalizeH="0" noProof="0" dirty="0">
                <a:ln>
                  <a:noFill/>
                </a:ln>
                <a:effectLst/>
                <a:uLnTx/>
                <a:uFillTx/>
                <a:latin typeface="Times New Roman" panose="02020603050405020304" pitchFamily="18" charset="0"/>
                <a:cs typeface="Times New Roman" pitchFamily="18" charset="0"/>
              </a:rPr>
              <a:t>“</a:t>
            </a:r>
            <a:r>
              <a:rPr kumimoji="0" lang="en-US" sz="3000" b="0" i="1" u="none" strike="noStrike" kern="1200" cap="none" spc="0" normalizeH="0" noProof="0" dirty="0" err="1">
                <a:ln>
                  <a:noFill/>
                </a:ln>
                <a:effectLst/>
                <a:uLnTx/>
                <a:uFillTx/>
                <a:latin typeface="Times New Roman" panose="02020603050405020304" pitchFamily="18" charset="0"/>
                <a:cs typeface="Times New Roman" pitchFamily="18" charset="0"/>
              </a:rPr>
              <a:t>Người</a:t>
            </a:r>
            <a:r>
              <a:rPr kumimoji="0" lang="en-US" sz="3000" b="0" i="1" u="none" strike="noStrike" kern="1200" cap="none" spc="0" normalizeH="0" noProof="0" dirty="0">
                <a:ln>
                  <a:noFill/>
                </a:ln>
                <a:effectLst/>
                <a:uLnTx/>
                <a:uFillTx/>
                <a:latin typeface="Times New Roman" panose="02020603050405020304" pitchFamily="18" charset="0"/>
                <a:cs typeface="Times New Roman" pitchFamily="18" charset="0"/>
              </a:rPr>
              <a:t> </a:t>
            </a:r>
            <a:r>
              <a:rPr kumimoji="0" lang="en-US" sz="3000" b="0" i="1" u="none" strike="noStrike" kern="1200" cap="none" spc="0" normalizeH="0" noProof="0" dirty="0" err="1">
                <a:ln>
                  <a:noFill/>
                </a:ln>
                <a:effectLst/>
                <a:uLnTx/>
                <a:uFillTx/>
                <a:latin typeface="Times New Roman" panose="02020603050405020304" pitchFamily="18" charset="0"/>
                <a:cs typeface="Times New Roman" pitchFamily="18" charset="0"/>
              </a:rPr>
              <a:t>nào</a:t>
            </a:r>
            <a:r>
              <a:rPr kumimoji="0" lang="en-US" sz="3000" b="0" i="1" u="none" strike="noStrike" kern="1200" cap="none" spc="0" normalizeH="0" noProof="0" dirty="0">
                <a:ln>
                  <a:noFill/>
                </a:ln>
                <a:effectLst/>
                <a:uLnTx/>
                <a:uFillTx/>
                <a:latin typeface="Times New Roman" panose="02020603050405020304" pitchFamily="18" charset="0"/>
                <a:cs typeface="Times New Roman" pitchFamily="18" charset="0"/>
              </a:rPr>
              <a:t> </a:t>
            </a:r>
            <a:r>
              <a:rPr kumimoji="0" lang="en-US" sz="3000" b="0" i="1" u="none" strike="noStrike" kern="1200" cap="none" spc="0" normalizeH="0" noProof="0" dirty="0" err="1">
                <a:ln>
                  <a:noFill/>
                </a:ln>
                <a:effectLst/>
                <a:uLnTx/>
                <a:uFillTx/>
                <a:latin typeface="Times New Roman" panose="02020603050405020304" pitchFamily="18" charset="0"/>
                <a:cs typeface="Times New Roman" pitchFamily="18" charset="0"/>
              </a:rPr>
              <a:t>dùng</a:t>
            </a:r>
            <a:r>
              <a:rPr kumimoji="0" lang="en-US" sz="3000" b="0" i="1" u="none" strike="noStrike" kern="1200" cap="none" spc="0" normalizeH="0" noProof="0" dirty="0">
                <a:ln>
                  <a:noFill/>
                </a:ln>
                <a:effectLst/>
                <a:uLnTx/>
                <a:uFillTx/>
                <a:latin typeface="Times New Roman" panose="02020603050405020304" pitchFamily="18" charset="0"/>
                <a:cs typeface="Times New Roman" pitchFamily="18" charset="0"/>
              </a:rPr>
              <a:t> </a:t>
            </a:r>
            <a:r>
              <a:rPr kumimoji="0" lang="en-US" sz="3000" b="0" i="1" u="none" strike="noStrike" kern="1200" cap="none" spc="0" normalizeH="0" noProof="0" dirty="0" err="1">
                <a:ln>
                  <a:noFill/>
                </a:ln>
                <a:effectLst/>
                <a:uLnTx/>
                <a:uFillTx/>
                <a:latin typeface="Times New Roman" panose="02020603050405020304" pitchFamily="18" charset="0"/>
                <a:cs typeface="Times New Roman" pitchFamily="18" charset="0"/>
              </a:rPr>
              <a:t>vũ</a:t>
            </a:r>
            <a:r>
              <a:rPr kumimoji="0" lang="en-US" sz="3000" b="0" i="1" u="none" strike="noStrike" kern="1200" cap="none" spc="0" normalizeH="0" noProof="0" dirty="0">
                <a:ln>
                  <a:noFill/>
                </a:ln>
                <a:effectLst/>
                <a:uLnTx/>
                <a:uFillTx/>
                <a:latin typeface="Times New Roman" panose="02020603050405020304" pitchFamily="18" charset="0"/>
                <a:cs typeface="Times New Roman" pitchFamily="18" charset="0"/>
              </a:rPr>
              <a:t> </a:t>
            </a:r>
            <a:r>
              <a:rPr kumimoji="0" lang="en-US" sz="3000" b="0" i="1" u="none" strike="noStrike" kern="1200" cap="none" spc="0" normalizeH="0" noProof="0" dirty="0" err="1">
                <a:ln>
                  <a:noFill/>
                </a:ln>
                <a:effectLst/>
                <a:uLnTx/>
                <a:uFillTx/>
                <a:latin typeface="Times New Roman" panose="02020603050405020304" pitchFamily="18" charset="0"/>
                <a:cs typeface="Times New Roman" pitchFamily="18" charset="0"/>
              </a:rPr>
              <a:t>lực</a:t>
            </a:r>
            <a:r>
              <a:rPr kumimoji="0" lang="en-US" sz="3000" b="0" i="1" u="none" strike="noStrike" kern="1200" cap="none" spc="0" normalizeH="0" noProof="0" dirty="0">
                <a:ln>
                  <a:noFill/>
                </a:ln>
                <a:effectLst/>
                <a:uLnTx/>
                <a:uFillTx/>
                <a:latin typeface="Times New Roman" panose="02020603050405020304" pitchFamily="18" charset="0"/>
                <a:cs typeface="Times New Roman" pitchFamily="18" charset="0"/>
              </a:rPr>
              <a:t> </a:t>
            </a:r>
            <a:r>
              <a:rPr kumimoji="0" lang="en-US" sz="3000" b="0" i="1" u="none" strike="noStrike" kern="1200" cap="none" spc="0" normalizeH="0" noProof="0" dirty="0" err="1">
                <a:ln>
                  <a:noFill/>
                </a:ln>
                <a:effectLst/>
                <a:uLnTx/>
                <a:uFillTx/>
                <a:latin typeface="Times New Roman" panose="02020603050405020304" pitchFamily="18" charset="0"/>
                <a:cs typeface="Times New Roman" pitchFamily="18" charset="0"/>
              </a:rPr>
              <a:t>hoặc</a:t>
            </a:r>
            <a:r>
              <a:rPr kumimoji="0" lang="en-US" sz="3000" b="0" i="1" u="none" strike="noStrike" kern="1200" cap="none" spc="0" normalizeH="0" noProof="0" dirty="0">
                <a:ln>
                  <a:noFill/>
                </a:ln>
                <a:effectLst/>
                <a:uLnTx/>
                <a:uFillTx/>
                <a:latin typeface="Times New Roman" panose="02020603050405020304" pitchFamily="18" charset="0"/>
                <a:cs typeface="Times New Roman" pitchFamily="18" charset="0"/>
              </a:rPr>
              <a:t> </a:t>
            </a:r>
            <a:r>
              <a:rPr kumimoji="0" lang="en-US" sz="3000" b="0" i="1" u="none" strike="noStrike" kern="1200" cap="none" spc="0" normalizeH="0" noProof="0" dirty="0" err="1">
                <a:ln>
                  <a:noFill/>
                </a:ln>
                <a:effectLst/>
                <a:uLnTx/>
                <a:uFillTx/>
                <a:latin typeface="Times New Roman" panose="02020603050405020304" pitchFamily="18" charset="0"/>
                <a:cs typeface="Times New Roman" pitchFamily="18" charset="0"/>
              </a:rPr>
              <a:t>đe</a:t>
            </a:r>
            <a:r>
              <a:rPr kumimoji="0" lang="en-US" sz="3000" b="0" i="1" u="none" strike="noStrike" kern="1200" cap="none" spc="0" normalizeH="0" noProof="0" dirty="0">
                <a:ln>
                  <a:noFill/>
                </a:ln>
                <a:effectLst/>
                <a:uLnTx/>
                <a:uFillTx/>
                <a:latin typeface="Times New Roman" panose="02020603050405020304" pitchFamily="18" charset="0"/>
                <a:cs typeface="Times New Roman" pitchFamily="18" charset="0"/>
              </a:rPr>
              <a:t> </a:t>
            </a:r>
            <a:r>
              <a:rPr kumimoji="0" lang="en-US" sz="3000" b="0" i="1" u="none" strike="noStrike" kern="1200" cap="none" spc="0" normalizeH="0" noProof="0" dirty="0" err="1">
                <a:ln>
                  <a:noFill/>
                </a:ln>
                <a:effectLst/>
                <a:uLnTx/>
                <a:uFillTx/>
                <a:latin typeface="Times New Roman" panose="02020603050405020304" pitchFamily="18" charset="0"/>
                <a:cs typeface="Times New Roman" pitchFamily="18" charset="0"/>
              </a:rPr>
              <a:t>dọa</a:t>
            </a:r>
            <a:r>
              <a:rPr kumimoji="0" lang="en-US" sz="3000" b="0" i="1" u="none" strike="noStrike" kern="1200" cap="none" spc="0" normalizeH="0" noProof="0" dirty="0">
                <a:ln>
                  <a:noFill/>
                </a:ln>
                <a:effectLst/>
                <a:uLnTx/>
                <a:uFillTx/>
                <a:latin typeface="Times New Roman" panose="02020603050405020304" pitchFamily="18" charset="0"/>
                <a:cs typeface="Times New Roman" pitchFamily="18" charset="0"/>
              </a:rPr>
              <a:t> </a:t>
            </a:r>
            <a:r>
              <a:rPr kumimoji="0" lang="en-US" sz="3000" b="0" i="1" u="none" strike="noStrike" kern="1200" cap="none" spc="0" normalizeH="0" noProof="0" dirty="0" err="1">
                <a:ln>
                  <a:noFill/>
                </a:ln>
                <a:effectLst/>
                <a:uLnTx/>
                <a:uFillTx/>
                <a:latin typeface="Times New Roman" panose="02020603050405020304" pitchFamily="18" charset="0"/>
                <a:cs typeface="Times New Roman" pitchFamily="18" charset="0"/>
              </a:rPr>
              <a:t>dùng</a:t>
            </a:r>
            <a:r>
              <a:rPr kumimoji="0" lang="en-US" sz="3000" b="0" i="1" u="none" strike="noStrike" kern="1200" cap="none" spc="0" normalizeH="0" noProof="0" dirty="0">
                <a:ln>
                  <a:noFill/>
                </a:ln>
                <a:effectLst/>
                <a:uLnTx/>
                <a:uFillTx/>
                <a:latin typeface="Times New Roman" panose="02020603050405020304" pitchFamily="18" charset="0"/>
                <a:cs typeface="Times New Roman" pitchFamily="18" charset="0"/>
              </a:rPr>
              <a:t> </a:t>
            </a:r>
            <a:r>
              <a:rPr kumimoji="0" lang="en-US" sz="3000" b="0" i="1" u="none" strike="noStrike" kern="1200" cap="none" spc="0" normalizeH="0" noProof="0" dirty="0" err="1">
                <a:ln>
                  <a:noFill/>
                </a:ln>
                <a:effectLst/>
                <a:uLnTx/>
                <a:uFillTx/>
                <a:latin typeface="Times New Roman" panose="02020603050405020304" pitchFamily="18" charset="0"/>
                <a:cs typeface="Times New Roman" pitchFamily="18" charset="0"/>
              </a:rPr>
              <a:t>vũ</a:t>
            </a:r>
            <a:r>
              <a:rPr kumimoji="0" lang="en-US" sz="3000" b="0" i="1" u="none" strike="noStrike" kern="1200" cap="none" spc="0" normalizeH="0" noProof="0" dirty="0">
                <a:ln>
                  <a:noFill/>
                </a:ln>
                <a:effectLst/>
                <a:uLnTx/>
                <a:uFillTx/>
                <a:latin typeface="Times New Roman" panose="02020603050405020304" pitchFamily="18" charset="0"/>
                <a:cs typeface="Times New Roman" pitchFamily="18" charset="0"/>
              </a:rPr>
              <a:t> </a:t>
            </a:r>
            <a:r>
              <a:rPr kumimoji="0" lang="en-US" sz="3000" b="0" i="1" u="none" strike="noStrike" kern="1200" cap="none" spc="0" normalizeH="0" noProof="0" dirty="0" err="1">
                <a:ln>
                  <a:noFill/>
                </a:ln>
                <a:effectLst/>
                <a:uLnTx/>
                <a:uFillTx/>
                <a:latin typeface="Times New Roman" panose="02020603050405020304" pitchFamily="18" charset="0"/>
                <a:cs typeface="Times New Roman" pitchFamily="18" charset="0"/>
              </a:rPr>
              <a:t>lực</a:t>
            </a:r>
            <a:r>
              <a:rPr kumimoji="0" lang="en-US" sz="3000" b="0" i="1" u="none" strike="noStrike" kern="1200" cap="none" spc="0" normalizeH="0" noProof="0" dirty="0">
                <a:ln>
                  <a:noFill/>
                </a:ln>
                <a:effectLst/>
                <a:uLnTx/>
                <a:uFillTx/>
                <a:latin typeface="Times New Roman" panose="02020603050405020304" pitchFamily="18" charset="0"/>
                <a:cs typeface="Times New Roman" pitchFamily="18" charset="0"/>
              </a:rPr>
              <a:t> </a:t>
            </a:r>
            <a:r>
              <a:rPr kumimoji="0" lang="en-US" sz="3000" b="0" i="1" u="none" strike="noStrike" kern="1200" cap="none" spc="0" normalizeH="0" noProof="0" dirty="0" err="1">
                <a:ln>
                  <a:noFill/>
                </a:ln>
                <a:effectLst/>
                <a:uLnTx/>
                <a:uFillTx/>
                <a:latin typeface="Times New Roman" panose="02020603050405020304" pitchFamily="18" charset="0"/>
                <a:cs typeface="Times New Roman" pitchFamily="18" charset="0"/>
              </a:rPr>
              <a:t>ngay</a:t>
            </a:r>
            <a:r>
              <a:rPr kumimoji="0" lang="en-US" sz="3000" b="0" i="1" u="none" strike="noStrike" kern="1200" cap="none" spc="0" normalizeH="0" noProof="0" dirty="0">
                <a:ln>
                  <a:noFill/>
                </a:ln>
                <a:effectLst/>
                <a:uLnTx/>
                <a:uFillTx/>
                <a:latin typeface="Times New Roman" panose="02020603050405020304" pitchFamily="18" charset="0"/>
                <a:cs typeface="Times New Roman" pitchFamily="18" charset="0"/>
              </a:rPr>
              <a:t> </a:t>
            </a:r>
            <a:r>
              <a:rPr kumimoji="0" lang="en-US" sz="3000" b="0" i="1" u="none" strike="noStrike" kern="1200" cap="none" spc="0" normalizeH="0" noProof="0" dirty="0" err="1">
                <a:ln>
                  <a:noFill/>
                </a:ln>
                <a:effectLst/>
                <a:uLnTx/>
                <a:uFillTx/>
                <a:latin typeface="Times New Roman" panose="02020603050405020304" pitchFamily="18" charset="0"/>
                <a:cs typeface="Times New Roman" pitchFamily="18" charset="0"/>
              </a:rPr>
              <a:t>tức</a:t>
            </a:r>
            <a:r>
              <a:rPr kumimoji="0" lang="en-US" sz="3000" b="0" i="1" u="none" strike="noStrike" kern="1200" cap="none" spc="0" normalizeH="0" noProof="0" dirty="0">
                <a:ln>
                  <a:noFill/>
                </a:ln>
                <a:effectLst/>
                <a:uLnTx/>
                <a:uFillTx/>
                <a:latin typeface="Times New Roman" panose="02020603050405020304" pitchFamily="18" charset="0"/>
                <a:cs typeface="Times New Roman" pitchFamily="18" charset="0"/>
              </a:rPr>
              <a:t> </a:t>
            </a:r>
            <a:r>
              <a:rPr kumimoji="0" lang="en-US" sz="3000" b="0" i="1" u="none" strike="noStrike" kern="1200" cap="none" spc="0" normalizeH="0" noProof="0" dirty="0" err="1">
                <a:ln>
                  <a:noFill/>
                </a:ln>
                <a:effectLst/>
                <a:uLnTx/>
                <a:uFillTx/>
                <a:latin typeface="Times New Roman" panose="02020603050405020304" pitchFamily="18" charset="0"/>
                <a:cs typeface="Times New Roman" pitchFamily="18" charset="0"/>
              </a:rPr>
              <a:t>khắc</a:t>
            </a:r>
            <a:r>
              <a:rPr kumimoji="0" lang="en-US" sz="3000" b="0" i="1" u="none" strike="noStrike" kern="1200" cap="none" spc="0" normalizeH="0" noProof="0" dirty="0">
                <a:ln>
                  <a:noFill/>
                </a:ln>
                <a:effectLst/>
                <a:uLnTx/>
                <a:uFillTx/>
                <a:latin typeface="Times New Roman" panose="02020603050405020304" pitchFamily="18" charset="0"/>
                <a:cs typeface="Times New Roman" pitchFamily="18" charset="0"/>
              </a:rPr>
              <a:t> </a:t>
            </a:r>
            <a:r>
              <a:rPr kumimoji="0" lang="en-US" sz="3000" b="0" i="1" u="none" strike="noStrike" kern="1200" cap="none" spc="0" normalizeH="0" noProof="0" dirty="0" err="1">
                <a:ln>
                  <a:noFill/>
                </a:ln>
                <a:effectLst/>
                <a:uLnTx/>
                <a:uFillTx/>
                <a:latin typeface="Times New Roman" panose="02020603050405020304" pitchFamily="18" charset="0"/>
                <a:cs typeface="Times New Roman" pitchFamily="18" charset="0"/>
              </a:rPr>
              <a:t>hoặc</a:t>
            </a:r>
            <a:r>
              <a:rPr kumimoji="0" lang="en-US" sz="3000" b="0" i="1" u="none" strike="noStrike" kern="1200" cap="none" spc="0" normalizeH="0" noProof="0" dirty="0">
                <a:ln>
                  <a:noFill/>
                </a:ln>
                <a:effectLst/>
                <a:uLnTx/>
                <a:uFillTx/>
                <a:latin typeface="Times New Roman" panose="02020603050405020304" pitchFamily="18" charset="0"/>
                <a:cs typeface="Times New Roman" pitchFamily="18" charset="0"/>
              </a:rPr>
              <a:t> </a:t>
            </a:r>
            <a:r>
              <a:rPr kumimoji="0" lang="en-US" sz="3000" b="0" i="1" u="none" strike="noStrike" kern="1200" cap="none" spc="0" normalizeH="0" noProof="0" dirty="0" err="1">
                <a:ln>
                  <a:noFill/>
                </a:ln>
                <a:effectLst/>
                <a:uLnTx/>
                <a:uFillTx/>
                <a:latin typeface="Times New Roman" panose="02020603050405020304" pitchFamily="18" charset="0"/>
                <a:cs typeface="Times New Roman" pitchFamily="18" charset="0"/>
              </a:rPr>
              <a:t>có</a:t>
            </a:r>
            <a:r>
              <a:rPr kumimoji="0" lang="en-US" sz="3000" b="0" i="1" u="none" strike="noStrike" kern="1200" cap="none" spc="0" normalizeH="0" noProof="0" dirty="0">
                <a:ln>
                  <a:noFill/>
                </a:ln>
                <a:effectLst/>
                <a:uLnTx/>
                <a:uFillTx/>
                <a:latin typeface="Times New Roman" panose="02020603050405020304" pitchFamily="18" charset="0"/>
                <a:cs typeface="Times New Roman" pitchFamily="18" charset="0"/>
              </a:rPr>
              <a:t> </a:t>
            </a:r>
            <a:r>
              <a:rPr kumimoji="0" lang="en-US" sz="3000" b="0" i="1" u="none" strike="noStrike" kern="1200" cap="none" spc="0" normalizeH="0" noProof="0" dirty="0" err="1">
                <a:ln>
                  <a:noFill/>
                </a:ln>
                <a:effectLst/>
                <a:uLnTx/>
                <a:uFillTx/>
                <a:latin typeface="Times New Roman" panose="02020603050405020304" pitchFamily="18" charset="0"/>
                <a:cs typeface="Times New Roman" pitchFamily="18" charset="0"/>
              </a:rPr>
              <a:t>hành</a:t>
            </a:r>
            <a:r>
              <a:rPr kumimoji="0" lang="en-US" sz="3000" b="0" i="1" u="none" strike="noStrike" kern="1200" cap="none" spc="0" normalizeH="0" noProof="0" dirty="0">
                <a:ln>
                  <a:noFill/>
                </a:ln>
                <a:effectLst/>
                <a:uLnTx/>
                <a:uFillTx/>
                <a:latin typeface="Times New Roman" panose="02020603050405020304" pitchFamily="18" charset="0"/>
                <a:cs typeface="Times New Roman" pitchFamily="18" charset="0"/>
              </a:rPr>
              <a:t> vi </a:t>
            </a:r>
            <a:r>
              <a:rPr kumimoji="0" lang="en-US" sz="3000" b="0" i="1" u="none" strike="noStrike" kern="1200" cap="none" spc="0" normalizeH="0" noProof="0" dirty="0" err="1">
                <a:ln>
                  <a:noFill/>
                </a:ln>
                <a:effectLst/>
                <a:uLnTx/>
                <a:uFillTx/>
                <a:latin typeface="Times New Roman" panose="02020603050405020304" pitchFamily="18" charset="0"/>
                <a:cs typeface="Times New Roman" pitchFamily="18" charset="0"/>
              </a:rPr>
              <a:t>làm</a:t>
            </a:r>
            <a:r>
              <a:rPr kumimoji="0" lang="en-US" sz="3000" b="0" i="1" u="none" strike="noStrike" kern="1200" cap="none" spc="0" normalizeH="0" noProof="0" dirty="0">
                <a:ln>
                  <a:noFill/>
                </a:ln>
                <a:effectLst/>
                <a:uLnTx/>
                <a:uFillTx/>
                <a:latin typeface="Times New Roman" panose="02020603050405020304" pitchFamily="18" charset="0"/>
                <a:cs typeface="Times New Roman" pitchFamily="18" charset="0"/>
              </a:rPr>
              <a:t> </a:t>
            </a:r>
            <a:r>
              <a:rPr kumimoji="0" lang="en-US" sz="3000" b="0" i="1" u="none" strike="noStrike" kern="1200" cap="none" spc="0" normalizeH="0" noProof="0" dirty="0" err="1">
                <a:ln>
                  <a:noFill/>
                </a:ln>
                <a:effectLst/>
                <a:uLnTx/>
                <a:uFillTx/>
                <a:latin typeface="Times New Roman" panose="02020603050405020304" pitchFamily="18" charset="0"/>
                <a:cs typeface="Times New Roman" pitchFamily="18" charset="0"/>
              </a:rPr>
              <a:t>cho</a:t>
            </a:r>
            <a:r>
              <a:rPr kumimoji="0" lang="en-US" sz="3000" b="0" i="1" u="none" strike="noStrike" kern="1200" cap="none" spc="0" normalizeH="0" noProof="0" dirty="0">
                <a:ln>
                  <a:noFill/>
                </a:ln>
                <a:effectLst/>
                <a:uLnTx/>
                <a:uFillTx/>
                <a:latin typeface="Times New Roman" panose="02020603050405020304" pitchFamily="18" charset="0"/>
                <a:cs typeface="Times New Roman" pitchFamily="18" charset="0"/>
              </a:rPr>
              <a:t> </a:t>
            </a:r>
            <a:r>
              <a:rPr kumimoji="0" lang="en-US" sz="3000" b="0" i="1" u="none" strike="noStrike" kern="1200" cap="none" spc="0" normalizeH="0" noProof="0" dirty="0" err="1">
                <a:ln>
                  <a:noFill/>
                </a:ln>
                <a:effectLst/>
                <a:uLnTx/>
                <a:uFillTx/>
                <a:latin typeface="Times New Roman" panose="02020603050405020304" pitchFamily="18" charset="0"/>
                <a:cs typeface="Times New Roman" pitchFamily="18" charset="0"/>
              </a:rPr>
              <a:t>người</a:t>
            </a:r>
            <a:r>
              <a:rPr kumimoji="0" lang="en-US" sz="3000" b="0" i="1" u="none" strike="noStrike" kern="1200" cap="none" spc="0" normalizeH="0" noProof="0" dirty="0">
                <a:ln>
                  <a:noFill/>
                </a:ln>
                <a:effectLst/>
                <a:uLnTx/>
                <a:uFillTx/>
                <a:latin typeface="Times New Roman" panose="02020603050405020304" pitchFamily="18" charset="0"/>
                <a:cs typeface="Times New Roman" pitchFamily="18" charset="0"/>
              </a:rPr>
              <a:t> </a:t>
            </a:r>
            <a:r>
              <a:rPr kumimoji="0" lang="en-US" sz="3000" b="0" i="1" u="none" strike="noStrike" kern="1200" cap="none" spc="0" normalizeH="0" noProof="0" dirty="0" err="1">
                <a:ln>
                  <a:noFill/>
                </a:ln>
                <a:effectLst/>
                <a:uLnTx/>
                <a:uFillTx/>
                <a:latin typeface="Times New Roman" panose="02020603050405020304" pitchFamily="18" charset="0"/>
                <a:cs typeface="Times New Roman" pitchFamily="18" charset="0"/>
              </a:rPr>
              <a:t>bị</a:t>
            </a:r>
            <a:r>
              <a:rPr kumimoji="0" lang="en-US" sz="3000" b="0" i="1" u="none" strike="noStrike" kern="1200" cap="none" spc="0" normalizeH="0" noProof="0" dirty="0">
                <a:ln>
                  <a:noFill/>
                </a:ln>
                <a:effectLst/>
                <a:uLnTx/>
                <a:uFillTx/>
                <a:latin typeface="Times New Roman" panose="02020603050405020304" pitchFamily="18" charset="0"/>
                <a:cs typeface="Times New Roman" pitchFamily="18" charset="0"/>
              </a:rPr>
              <a:t> </a:t>
            </a:r>
            <a:r>
              <a:rPr kumimoji="0" lang="en-US" sz="3000" b="0" i="1" u="none" strike="noStrike" kern="1200" cap="none" spc="0" normalizeH="0" noProof="0" dirty="0" err="1">
                <a:ln>
                  <a:noFill/>
                </a:ln>
                <a:effectLst/>
                <a:uLnTx/>
                <a:uFillTx/>
                <a:latin typeface="Times New Roman" panose="02020603050405020304" pitchFamily="18" charset="0"/>
                <a:cs typeface="Times New Roman" pitchFamily="18" charset="0"/>
              </a:rPr>
              <a:t>tấn</a:t>
            </a:r>
            <a:r>
              <a:rPr kumimoji="0" lang="en-US" sz="3000" b="0" i="1" u="none" strike="noStrike" kern="1200" cap="none" spc="0" normalizeH="0" noProof="0" dirty="0">
                <a:ln>
                  <a:noFill/>
                </a:ln>
                <a:effectLst/>
                <a:uLnTx/>
                <a:uFillTx/>
                <a:latin typeface="Times New Roman" panose="02020603050405020304" pitchFamily="18" charset="0"/>
                <a:cs typeface="Times New Roman" pitchFamily="18" charset="0"/>
              </a:rPr>
              <a:t> </a:t>
            </a:r>
            <a:r>
              <a:rPr kumimoji="0" lang="en-US" sz="3000" b="0" i="1" u="none" strike="noStrike" kern="1200" cap="none" spc="0" normalizeH="0" noProof="0" dirty="0" err="1">
                <a:ln>
                  <a:noFill/>
                </a:ln>
                <a:effectLst/>
                <a:uLnTx/>
                <a:uFillTx/>
                <a:latin typeface="Times New Roman" panose="02020603050405020304" pitchFamily="18" charset="0"/>
                <a:cs typeface="Times New Roman" pitchFamily="18" charset="0"/>
              </a:rPr>
              <a:t>công</a:t>
            </a:r>
            <a:r>
              <a:rPr kumimoji="0" lang="en-US" sz="3000" b="0" i="1" u="none" strike="noStrike" kern="1200" cap="none" spc="0" normalizeH="0" noProof="0" dirty="0">
                <a:ln>
                  <a:noFill/>
                </a:ln>
                <a:effectLst/>
                <a:uLnTx/>
                <a:uFillTx/>
                <a:latin typeface="Times New Roman" panose="02020603050405020304" pitchFamily="18" charset="0"/>
                <a:cs typeface="Times New Roman" pitchFamily="18" charset="0"/>
              </a:rPr>
              <a:t> </a:t>
            </a:r>
            <a:r>
              <a:rPr kumimoji="0" lang="en-US" sz="3000" b="0" i="1" u="none" strike="noStrike" kern="1200" cap="none" spc="0" normalizeH="0" noProof="0" dirty="0" err="1">
                <a:ln>
                  <a:noFill/>
                </a:ln>
                <a:effectLst/>
                <a:uLnTx/>
                <a:uFillTx/>
                <a:latin typeface="Times New Roman" panose="02020603050405020304" pitchFamily="18" charset="0"/>
                <a:cs typeface="Times New Roman" pitchFamily="18" charset="0"/>
              </a:rPr>
              <a:t>lâm</a:t>
            </a:r>
            <a:r>
              <a:rPr kumimoji="0" lang="en-US" sz="3000" b="0" i="1" u="none" strike="noStrike" kern="1200" cap="none" spc="0" normalizeH="0" noProof="0" dirty="0">
                <a:ln>
                  <a:noFill/>
                </a:ln>
                <a:effectLst/>
                <a:uLnTx/>
                <a:uFillTx/>
                <a:latin typeface="Times New Roman" panose="02020603050405020304" pitchFamily="18" charset="0"/>
                <a:cs typeface="Times New Roman" pitchFamily="18" charset="0"/>
              </a:rPr>
              <a:t> </a:t>
            </a:r>
            <a:r>
              <a:rPr kumimoji="0" lang="en-US" sz="3000" b="0" i="1" u="none" strike="noStrike" kern="1200" cap="none" spc="0" normalizeH="0" noProof="0" dirty="0" err="1">
                <a:ln>
                  <a:noFill/>
                </a:ln>
                <a:effectLst/>
                <a:uLnTx/>
                <a:uFillTx/>
                <a:latin typeface="Times New Roman" panose="02020603050405020304" pitchFamily="18" charset="0"/>
                <a:cs typeface="Times New Roman" pitchFamily="18" charset="0"/>
              </a:rPr>
              <a:t>vào</a:t>
            </a:r>
            <a:r>
              <a:rPr kumimoji="0" lang="en-US" sz="3000" b="0" i="1" u="none" strike="noStrike" kern="1200" cap="none" spc="0" normalizeH="0" noProof="0" dirty="0">
                <a:ln>
                  <a:noFill/>
                </a:ln>
                <a:effectLst/>
                <a:uLnTx/>
                <a:uFillTx/>
                <a:latin typeface="Times New Roman" panose="02020603050405020304" pitchFamily="18" charset="0"/>
                <a:cs typeface="Times New Roman" pitchFamily="18" charset="0"/>
              </a:rPr>
              <a:t> </a:t>
            </a:r>
            <a:r>
              <a:rPr kumimoji="0" lang="en-US" sz="3000" b="0" i="1" u="none" strike="noStrike" kern="1200" cap="none" spc="0" normalizeH="0" noProof="0" dirty="0" err="1">
                <a:ln>
                  <a:noFill/>
                </a:ln>
                <a:effectLst/>
                <a:uLnTx/>
                <a:uFillTx/>
                <a:latin typeface="Times New Roman" panose="02020603050405020304" pitchFamily="18" charset="0"/>
                <a:cs typeface="Times New Roman" pitchFamily="18" charset="0"/>
              </a:rPr>
              <a:t>tình</a:t>
            </a:r>
            <a:r>
              <a:rPr kumimoji="0" lang="en-US" sz="3000" b="0" i="1" u="none" strike="noStrike" kern="1200" cap="none" spc="0" normalizeH="0" noProof="0" dirty="0">
                <a:ln>
                  <a:noFill/>
                </a:ln>
                <a:effectLst/>
                <a:uLnTx/>
                <a:uFillTx/>
                <a:latin typeface="Times New Roman" panose="02020603050405020304" pitchFamily="18" charset="0"/>
                <a:cs typeface="Times New Roman" pitchFamily="18" charset="0"/>
              </a:rPr>
              <a:t> </a:t>
            </a:r>
            <a:r>
              <a:rPr kumimoji="0" lang="en-US" sz="3000" b="0" i="1" u="none" strike="noStrike" kern="1200" cap="none" spc="0" normalizeH="0" noProof="0" dirty="0" err="1">
                <a:ln>
                  <a:noFill/>
                </a:ln>
                <a:effectLst/>
                <a:uLnTx/>
                <a:uFillTx/>
                <a:latin typeface="Times New Roman" panose="02020603050405020304" pitchFamily="18" charset="0"/>
                <a:cs typeface="Times New Roman" pitchFamily="18" charset="0"/>
              </a:rPr>
              <a:t>trạng</a:t>
            </a:r>
            <a:r>
              <a:rPr kumimoji="0" lang="en-US" sz="3000" b="0" i="1" u="none" strike="noStrike" kern="1200" cap="none" spc="0" normalizeH="0" noProof="0" dirty="0">
                <a:ln>
                  <a:noFill/>
                </a:ln>
                <a:effectLst/>
                <a:uLnTx/>
                <a:uFillTx/>
                <a:latin typeface="Times New Roman" panose="02020603050405020304" pitchFamily="18" charset="0"/>
                <a:cs typeface="Times New Roman" pitchFamily="18" charset="0"/>
              </a:rPr>
              <a:t> </a:t>
            </a:r>
            <a:r>
              <a:rPr kumimoji="0" lang="en-US" sz="3000" b="0" i="1" u="none" strike="noStrike" kern="1200" cap="none" spc="0" normalizeH="0" noProof="0" dirty="0" err="1">
                <a:ln>
                  <a:noFill/>
                </a:ln>
                <a:effectLst/>
                <a:uLnTx/>
                <a:uFillTx/>
                <a:latin typeface="Times New Roman" panose="02020603050405020304" pitchFamily="18" charset="0"/>
                <a:cs typeface="Times New Roman" pitchFamily="18" charset="0"/>
              </a:rPr>
              <a:t>không</a:t>
            </a:r>
            <a:r>
              <a:rPr kumimoji="0" lang="en-US" sz="3000" b="0" i="1" u="none" strike="noStrike" kern="1200" cap="none" spc="0" normalizeH="0" noProof="0" dirty="0">
                <a:ln>
                  <a:noFill/>
                </a:ln>
                <a:effectLst/>
                <a:uLnTx/>
                <a:uFillTx/>
                <a:latin typeface="Times New Roman" panose="02020603050405020304" pitchFamily="18" charset="0"/>
                <a:cs typeface="Times New Roman" pitchFamily="18" charset="0"/>
              </a:rPr>
              <a:t> </a:t>
            </a:r>
            <a:r>
              <a:rPr kumimoji="0" lang="en-US" sz="3000" b="0" i="1" u="none" strike="noStrike" kern="1200" cap="none" spc="0" normalizeH="0" noProof="0" dirty="0" err="1">
                <a:ln>
                  <a:noFill/>
                </a:ln>
                <a:effectLst/>
                <a:uLnTx/>
                <a:uFillTx/>
                <a:latin typeface="Times New Roman" panose="02020603050405020304" pitchFamily="18" charset="0"/>
                <a:cs typeface="Times New Roman" pitchFamily="18" charset="0"/>
              </a:rPr>
              <a:t>thể</a:t>
            </a:r>
            <a:r>
              <a:rPr kumimoji="0" lang="en-US" sz="3000" b="0" i="1" u="none" strike="noStrike" kern="1200" cap="none" spc="0" normalizeH="0" noProof="0" dirty="0">
                <a:ln>
                  <a:noFill/>
                </a:ln>
                <a:effectLst/>
                <a:uLnTx/>
                <a:uFillTx/>
                <a:latin typeface="Times New Roman" panose="02020603050405020304" pitchFamily="18" charset="0"/>
                <a:cs typeface="Times New Roman" pitchFamily="18" charset="0"/>
              </a:rPr>
              <a:t> </a:t>
            </a:r>
            <a:r>
              <a:rPr kumimoji="0" lang="en-US" sz="3000" b="0" i="1" u="none" strike="noStrike" kern="1200" cap="none" spc="0" normalizeH="0" noProof="0" dirty="0" err="1">
                <a:ln>
                  <a:noFill/>
                </a:ln>
                <a:effectLst/>
                <a:uLnTx/>
                <a:uFillTx/>
                <a:latin typeface="Times New Roman" panose="02020603050405020304" pitchFamily="18" charset="0"/>
                <a:cs typeface="Times New Roman" pitchFamily="18" charset="0"/>
              </a:rPr>
              <a:t>chống</a:t>
            </a:r>
            <a:r>
              <a:rPr kumimoji="0" lang="en-US" sz="3000" b="0" i="1" u="none" strike="noStrike" kern="1200" cap="none" spc="0" normalizeH="0" noProof="0" dirty="0">
                <a:ln>
                  <a:noFill/>
                </a:ln>
                <a:effectLst/>
                <a:uLnTx/>
                <a:uFillTx/>
                <a:latin typeface="Times New Roman" panose="02020603050405020304" pitchFamily="18" charset="0"/>
                <a:cs typeface="Times New Roman" pitchFamily="18" charset="0"/>
              </a:rPr>
              <a:t> </a:t>
            </a:r>
            <a:r>
              <a:rPr kumimoji="0" lang="en-US" sz="3000" b="0" i="1" u="none" strike="noStrike" kern="1200" cap="none" spc="0" normalizeH="0" noProof="0" dirty="0" err="1">
                <a:ln>
                  <a:noFill/>
                </a:ln>
                <a:effectLst/>
                <a:uLnTx/>
                <a:uFillTx/>
                <a:latin typeface="Times New Roman" panose="02020603050405020304" pitchFamily="18" charset="0"/>
                <a:cs typeface="Times New Roman" pitchFamily="18" charset="0"/>
              </a:rPr>
              <a:t>cự</a:t>
            </a:r>
            <a:r>
              <a:rPr kumimoji="0" lang="en-US" sz="3000" b="0" i="1" u="none" strike="noStrike" kern="1200" cap="none" spc="0" normalizeH="0" noProof="0" dirty="0">
                <a:ln>
                  <a:noFill/>
                </a:ln>
                <a:effectLst/>
                <a:uLnTx/>
                <a:uFillTx/>
                <a:latin typeface="Times New Roman" panose="02020603050405020304" pitchFamily="18" charset="0"/>
                <a:cs typeface="Times New Roman" pitchFamily="18" charset="0"/>
              </a:rPr>
              <a:t> </a:t>
            </a:r>
            <a:r>
              <a:rPr kumimoji="0" lang="en-US" sz="3000" b="0" i="1" u="none" strike="noStrike" kern="1200" cap="none" spc="0" normalizeH="0" noProof="0" dirty="0" err="1">
                <a:ln>
                  <a:noFill/>
                </a:ln>
                <a:effectLst/>
                <a:uLnTx/>
                <a:uFillTx/>
                <a:latin typeface="Times New Roman" panose="02020603050405020304" pitchFamily="18" charset="0"/>
                <a:cs typeface="Times New Roman" pitchFamily="18" charset="0"/>
              </a:rPr>
              <a:t>được</a:t>
            </a:r>
            <a:r>
              <a:rPr kumimoji="0" lang="en-US" sz="3000" b="0" i="1" u="none" strike="noStrike" kern="1200" cap="none" spc="0" normalizeH="0" noProof="0" dirty="0">
                <a:ln>
                  <a:noFill/>
                </a:ln>
                <a:effectLst/>
                <a:uLnTx/>
                <a:uFillTx/>
                <a:latin typeface="Times New Roman" panose="02020603050405020304" pitchFamily="18" charset="0"/>
                <a:cs typeface="Times New Roman" pitchFamily="18" charset="0"/>
              </a:rPr>
              <a:t>  </a:t>
            </a:r>
            <a:r>
              <a:rPr kumimoji="0" lang="en-US" sz="3000" b="0" i="1" u="none" strike="noStrike" kern="1200" cap="none" spc="0" normalizeH="0" noProof="0" dirty="0" err="1">
                <a:ln>
                  <a:noFill/>
                </a:ln>
                <a:effectLst/>
                <a:uLnTx/>
                <a:uFillTx/>
                <a:latin typeface="Times New Roman" panose="02020603050405020304" pitchFamily="18" charset="0"/>
                <a:cs typeface="Times New Roman" pitchFamily="18" charset="0"/>
              </a:rPr>
              <a:t>nhằm</a:t>
            </a:r>
            <a:r>
              <a:rPr kumimoji="0" lang="en-US" sz="3000" b="0" i="1" u="none" strike="noStrike" kern="1200" cap="none" spc="0" normalizeH="0" noProof="0" dirty="0">
                <a:ln>
                  <a:noFill/>
                </a:ln>
                <a:effectLst/>
                <a:uLnTx/>
                <a:uFillTx/>
                <a:latin typeface="Times New Roman" panose="02020603050405020304" pitchFamily="18" charset="0"/>
                <a:cs typeface="Times New Roman" pitchFamily="18" charset="0"/>
              </a:rPr>
              <a:t> </a:t>
            </a:r>
            <a:r>
              <a:rPr kumimoji="0" lang="en-US" sz="3000" b="0" i="1" u="none" strike="noStrike" kern="1200" cap="none" spc="0" normalizeH="0" noProof="0" dirty="0" err="1">
                <a:ln>
                  <a:noFill/>
                </a:ln>
                <a:effectLst/>
                <a:uLnTx/>
                <a:uFillTx/>
                <a:latin typeface="Times New Roman" panose="02020603050405020304" pitchFamily="18" charset="0"/>
                <a:cs typeface="Times New Roman" pitchFamily="18" charset="0"/>
              </a:rPr>
              <a:t>chiếm</a:t>
            </a:r>
            <a:r>
              <a:rPr kumimoji="0" lang="en-US" sz="3000" b="0" i="1" u="none" strike="noStrike" kern="1200" cap="none" spc="0" normalizeH="0" noProof="0" dirty="0">
                <a:ln>
                  <a:noFill/>
                </a:ln>
                <a:effectLst/>
                <a:uLnTx/>
                <a:uFillTx/>
                <a:latin typeface="Times New Roman" panose="02020603050405020304" pitchFamily="18" charset="0"/>
                <a:cs typeface="Times New Roman" pitchFamily="18" charset="0"/>
              </a:rPr>
              <a:t> </a:t>
            </a:r>
            <a:r>
              <a:rPr kumimoji="0" lang="en-US" sz="3000" b="0" i="1" u="none" strike="noStrike" kern="1200" cap="none" spc="0" normalizeH="0" noProof="0" dirty="0" err="1">
                <a:ln>
                  <a:noFill/>
                </a:ln>
                <a:effectLst/>
                <a:uLnTx/>
                <a:uFillTx/>
                <a:latin typeface="Times New Roman" panose="02020603050405020304" pitchFamily="18" charset="0"/>
                <a:cs typeface="Times New Roman" pitchFamily="18" charset="0"/>
              </a:rPr>
              <a:t>đoạt</a:t>
            </a:r>
            <a:r>
              <a:rPr kumimoji="0" lang="en-US" sz="3000" b="0" i="1" u="none" strike="noStrike" kern="1200" cap="none" spc="0" normalizeH="0" noProof="0" dirty="0">
                <a:ln>
                  <a:noFill/>
                </a:ln>
                <a:effectLst/>
                <a:uLnTx/>
                <a:uFillTx/>
                <a:latin typeface="Times New Roman" panose="02020603050405020304" pitchFamily="18" charset="0"/>
                <a:cs typeface="Times New Roman" pitchFamily="18" charset="0"/>
              </a:rPr>
              <a:t> </a:t>
            </a:r>
            <a:r>
              <a:rPr kumimoji="0" lang="en-US" sz="3000" b="0" i="1" u="none" strike="noStrike" kern="1200" cap="none" spc="0" normalizeH="0" noProof="0" dirty="0" err="1">
                <a:ln>
                  <a:noFill/>
                </a:ln>
                <a:effectLst/>
                <a:uLnTx/>
                <a:uFillTx/>
                <a:latin typeface="Times New Roman" panose="02020603050405020304" pitchFamily="18" charset="0"/>
                <a:cs typeface="Times New Roman" pitchFamily="18" charset="0"/>
              </a:rPr>
              <a:t>tài</a:t>
            </a:r>
            <a:r>
              <a:rPr kumimoji="0" lang="en-US" sz="3000" b="0" i="1" u="none" strike="noStrike" kern="1200" cap="none" spc="0" normalizeH="0" noProof="0" dirty="0">
                <a:ln>
                  <a:noFill/>
                </a:ln>
                <a:effectLst/>
                <a:uLnTx/>
                <a:uFillTx/>
                <a:latin typeface="Times New Roman" panose="02020603050405020304" pitchFamily="18" charset="0"/>
                <a:cs typeface="Times New Roman" pitchFamily="18" charset="0"/>
              </a:rPr>
              <a:t> </a:t>
            </a:r>
            <a:r>
              <a:rPr kumimoji="0" lang="en-US" sz="3000" b="0" i="1" u="none" strike="noStrike" kern="1200" cap="none" spc="0" normalizeH="0" noProof="0" dirty="0" err="1">
                <a:ln>
                  <a:noFill/>
                </a:ln>
                <a:effectLst/>
                <a:uLnTx/>
                <a:uFillTx/>
                <a:latin typeface="Times New Roman" panose="02020603050405020304" pitchFamily="18" charset="0"/>
                <a:cs typeface="Times New Roman" pitchFamily="18" charset="0"/>
              </a:rPr>
              <a:t>sản</a:t>
            </a:r>
            <a:r>
              <a:rPr kumimoji="0" lang="en-US" sz="3000" b="0" i="1" u="none" strike="noStrike" kern="1200" cap="none" spc="0" normalizeH="0" noProof="0" dirty="0">
                <a:ln>
                  <a:noFill/>
                </a:ln>
                <a:effectLst/>
                <a:uLnTx/>
                <a:uFillTx/>
                <a:latin typeface="Times New Roman" panose="02020603050405020304" pitchFamily="18" charset="0"/>
                <a:cs typeface="Times New Roman" pitchFamily="18" charset="0"/>
              </a:rPr>
              <a:t> </a:t>
            </a:r>
            <a:r>
              <a:rPr kumimoji="0" lang="en-US" sz="3000" b="0" i="1" u="none" strike="noStrike" kern="1200" cap="none" spc="0" normalizeH="0" noProof="0" dirty="0" err="1">
                <a:ln>
                  <a:noFill/>
                </a:ln>
                <a:effectLst/>
                <a:uLnTx/>
                <a:uFillTx/>
                <a:latin typeface="Times New Roman" panose="02020603050405020304" pitchFamily="18" charset="0"/>
                <a:cs typeface="Times New Roman" pitchFamily="18" charset="0"/>
              </a:rPr>
              <a:t>thì</a:t>
            </a:r>
            <a:r>
              <a:rPr kumimoji="0" lang="en-US" sz="3000" b="0" i="1" u="none" strike="noStrike" kern="1200" cap="none" spc="0" normalizeH="0" noProof="0" dirty="0">
                <a:ln>
                  <a:noFill/>
                </a:ln>
                <a:effectLst/>
                <a:uLnTx/>
                <a:uFillTx/>
                <a:latin typeface="Times New Roman" panose="02020603050405020304" pitchFamily="18" charset="0"/>
                <a:cs typeface="Times New Roman" pitchFamily="18" charset="0"/>
              </a:rPr>
              <a:t> </a:t>
            </a:r>
            <a:r>
              <a:rPr kumimoji="0" lang="en-US" sz="3000" b="0" i="1" u="none" strike="noStrike" kern="1200" cap="none" spc="0" normalizeH="0" noProof="0" dirty="0" err="1">
                <a:ln>
                  <a:noFill/>
                </a:ln>
                <a:effectLst/>
                <a:uLnTx/>
                <a:uFillTx/>
                <a:latin typeface="Times New Roman" panose="02020603050405020304" pitchFamily="18" charset="0"/>
                <a:cs typeface="Times New Roman" pitchFamily="18" charset="0"/>
              </a:rPr>
              <a:t>bị</a:t>
            </a:r>
            <a:r>
              <a:rPr kumimoji="0" lang="en-US" sz="3000" b="0" i="1" u="none" strike="noStrike" kern="1200" cap="none" spc="0" normalizeH="0" noProof="0" dirty="0">
                <a:ln>
                  <a:noFill/>
                </a:ln>
                <a:effectLst/>
                <a:uLnTx/>
                <a:uFillTx/>
                <a:latin typeface="Times New Roman" panose="02020603050405020304" pitchFamily="18" charset="0"/>
                <a:cs typeface="Times New Roman" pitchFamily="18" charset="0"/>
              </a:rPr>
              <a:t> </a:t>
            </a:r>
            <a:r>
              <a:rPr kumimoji="0" lang="en-US" sz="3000" b="0" i="1" u="none" strike="noStrike" kern="1200" cap="none" spc="0" normalizeH="0" noProof="0" dirty="0" err="1">
                <a:ln>
                  <a:noFill/>
                </a:ln>
                <a:effectLst/>
                <a:uLnTx/>
                <a:uFillTx/>
                <a:latin typeface="Times New Roman" panose="02020603050405020304" pitchFamily="18" charset="0"/>
                <a:cs typeface="Times New Roman" pitchFamily="18" charset="0"/>
              </a:rPr>
              <a:t>phạt</a:t>
            </a:r>
            <a:r>
              <a:rPr kumimoji="0" lang="en-US" sz="3000" b="0" i="1" u="none" strike="noStrike" kern="1200" cap="none" spc="0" normalizeH="0" noProof="0" dirty="0">
                <a:ln>
                  <a:noFill/>
                </a:ln>
                <a:effectLst/>
                <a:uLnTx/>
                <a:uFillTx/>
                <a:latin typeface="Times New Roman" panose="02020603050405020304" pitchFamily="18" charset="0"/>
                <a:cs typeface="Times New Roman" pitchFamily="18" charset="0"/>
              </a:rPr>
              <a:t> </a:t>
            </a:r>
            <a:r>
              <a:rPr kumimoji="0" lang="en-US" sz="3000" b="0" i="1" u="none" strike="noStrike" kern="1200" cap="none" spc="0" normalizeH="0" noProof="0" dirty="0" err="1">
                <a:ln>
                  <a:noFill/>
                </a:ln>
                <a:effectLst/>
                <a:uLnTx/>
                <a:uFillTx/>
                <a:latin typeface="Times New Roman" panose="02020603050405020304" pitchFamily="18" charset="0"/>
                <a:cs typeface="Times New Roman" pitchFamily="18" charset="0"/>
              </a:rPr>
              <a:t>tù</a:t>
            </a:r>
            <a:r>
              <a:rPr kumimoji="0" lang="en-US" sz="3000" b="0" i="1" u="none" strike="noStrike" kern="1200" cap="none" spc="0" normalizeH="0" noProof="0" dirty="0">
                <a:ln>
                  <a:noFill/>
                </a:ln>
                <a:effectLst/>
                <a:uLnTx/>
                <a:uFillTx/>
                <a:latin typeface="Times New Roman" panose="02020603050405020304" pitchFamily="18" charset="0"/>
                <a:cs typeface="Times New Roman" pitchFamily="18" charset="0"/>
              </a:rPr>
              <a:t> </a:t>
            </a:r>
            <a:r>
              <a:rPr kumimoji="0" lang="en-US" sz="3000" b="0" i="1" u="none" strike="noStrike" kern="1200" cap="none" spc="0" normalizeH="0" noProof="0" dirty="0" err="1">
                <a:ln>
                  <a:noFill/>
                </a:ln>
                <a:effectLst/>
                <a:uLnTx/>
                <a:uFillTx/>
                <a:latin typeface="Times New Roman" panose="02020603050405020304" pitchFamily="18" charset="0"/>
                <a:cs typeface="Times New Roman" pitchFamily="18" charset="0"/>
              </a:rPr>
              <a:t>từ</a:t>
            </a:r>
            <a:r>
              <a:rPr kumimoji="0" lang="en-US" sz="3000" b="0" i="1" u="none" strike="noStrike" kern="1200" cap="none" spc="0" normalizeH="0" noProof="0" dirty="0">
                <a:ln>
                  <a:noFill/>
                </a:ln>
                <a:effectLst/>
                <a:uLnTx/>
                <a:uFillTx/>
                <a:latin typeface="Times New Roman" panose="02020603050405020304" pitchFamily="18" charset="0"/>
                <a:cs typeface="Times New Roman" pitchFamily="18" charset="0"/>
              </a:rPr>
              <a:t> 3 </a:t>
            </a:r>
            <a:r>
              <a:rPr kumimoji="0" lang="en-US" sz="3000" b="0" i="1" u="none" strike="noStrike" kern="1200" cap="none" spc="0" normalizeH="0" noProof="0" dirty="0" err="1">
                <a:ln>
                  <a:noFill/>
                </a:ln>
                <a:effectLst/>
                <a:uLnTx/>
                <a:uFillTx/>
                <a:latin typeface="Times New Roman" panose="02020603050405020304" pitchFamily="18" charset="0"/>
                <a:cs typeface="Times New Roman" pitchFamily="18" charset="0"/>
              </a:rPr>
              <a:t>năm</a:t>
            </a:r>
            <a:r>
              <a:rPr kumimoji="0" lang="en-US" sz="3000" b="0" i="1" u="none" strike="noStrike" kern="1200" cap="none" spc="0" normalizeH="0" noProof="0" dirty="0">
                <a:ln>
                  <a:noFill/>
                </a:ln>
                <a:effectLst/>
                <a:uLnTx/>
                <a:uFillTx/>
                <a:latin typeface="Times New Roman" panose="02020603050405020304" pitchFamily="18" charset="0"/>
                <a:cs typeface="Times New Roman" pitchFamily="18" charset="0"/>
              </a:rPr>
              <a:t> </a:t>
            </a:r>
            <a:r>
              <a:rPr kumimoji="0" lang="en-US" sz="3000" b="0" i="1" u="none" strike="noStrike" kern="1200" cap="none" spc="0" normalizeH="0" noProof="0" dirty="0" err="1">
                <a:ln>
                  <a:noFill/>
                </a:ln>
                <a:effectLst/>
                <a:uLnTx/>
                <a:uFillTx/>
                <a:latin typeface="Times New Roman" panose="02020603050405020304" pitchFamily="18" charset="0"/>
                <a:cs typeface="Times New Roman" pitchFamily="18" charset="0"/>
              </a:rPr>
              <a:t>đến</a:t>
            </a:r>
            <a:r>
              <a:rPr kumimoji="0" lang="en-US" sz="3000" b="0" i="1" u="none" strike="noStrike" kern="1200" cap="none" spc="0" normalizeH="0" noProof="0" dirty="0">
                <a:ln>
                  <a:noFill/>
                </a:ln>
                <a:effectLst/>
                <a:uLnTx/>
                <a:uFillTx/>
                <a:latin typeface="Times New Roman" panose="02020603050405020304" pitchFamily="18" charset="0"/>
                <a:cs typeface="Times New Roman" pitchFamily="18" charset="0"/>
              </a:rPr>
              <a:t> 10 </a:t>
            </a:r>
            <a:r>
              <a:rPr kumimoji="0" lang="en-US" sz="3000" b="0" i="1" u="none" strike="noStrike" kern="1200" cap="none" spc="0" normalizeH="0" noProof="0" dirty="0" err="1">
                <a:ln>
                  <a:noFill/>
                </a:ln>
                <a:effectLst/>
                <a:uLnTx/>
                <a:uFillTx/>
                <a:latin typeface="Times New Roman" panose="02020603050405020304" pitchFamily="18" charset="0"/>
                <a:cs typeface="Times New Roman" pitchFamily="18" charset="0"/>
              </a:rPr>
              <a:t>năm</a:t>
            </a:r>
            <a:r>
              <a:rPr lang="vi-VN" sz="3000" i="1" dirty="0">
                <a:latin typeface="Times New Roman" panose="02020603050405020304" pitchFamily="18" charset="0"/>
                <a:cs typeface="Times New Roman" pitchFamily="18" charset="0"/>
              </a:rPr>
              <a:t>” </a:t>
            </a:r>
            <a:r>
              <a:rPr lang="vi-VN" sz="3000" i="1" dirty="0">
                <a:solidFill>
                  <a:srgbClr val="C00000"/>
                </a:solidFill>
                <a:latin typeface="Times New Roman" panose="02020603050405020304" pitchFamily="18" charset="0"/>
                <a:cs typeface="Times New Roman" pitchFamily="18" charset="0"/>
              </a:rPr>
              <a:t>(</a:t>
            </a:r>
            <a:r>
              <a:rPr lang="vi-VN" sz="3000" dirty="0">
                <a:solidFill>
                  <a:srgbClr val="C00000"/>
                </a:solidFill>
                <a:latin typeface="Times New Roman" panose="02020603050405020304" pitchFamily="18" charset="0"/>
                <a:cs typeface="Times New Roman" pitchFamily="18" charset="0"/>
              </a:rPr>
              <a:t>Tội cướp tài sản</a:t>
            </a:r>
            <a:r>
              <a:rPr lang="vi-VN" sz="3000" i="1" dirty="0">
                <a:solidFill>
                  <a:srgbClr val="C00000"/>
                </a:solidFill>
                <a:latin typeface="Times New Roman" panose="02020603050405020304" pitchFamily="18" charset="0"/>
                <a:cs typeface="Times New Roman" pitchFamily="18" charset="0"/>
              </a:rPr>
              <a:t>, </a:t>
            </a:r>
            <a:r>
              <a:rPr lang="vi-VN" sz="3000" dirty="0">
                <a:solidFill>
                  <a:srgbClr val="C00000"/>
                </a:solidFill>
                <a:latin typeface="Times New Roman" panose="02020603050405020304" pitchFamily="18" charset="0"/>
                <a:cs typeface="Times New Roman" pitchFamily="18" charset="0"/>
              </a:rPr>
              <a:t>khoản 1 Điều 168 BLHS sửa đổi năm 2017</a:t>
            </a:r>
            <a:r>
              <a:rPr lang="vi-VN" sz="3000" i="1" dirty="0">
                <a:solidFill>
                  <a:srgbClr val="C00000"/>
                </a:solidFill>
                <a:latin typeface="Times New Roman" panose="02020603050405020304" pitchFamily="18" charset="0"/>
                <a:cs typeface="Times New Roman" pitchFamily="18" charset="0"/>
              </a:rPr>
              <a:t>)</a:t>
            </a:r>
            <a:endParaRPr lang="vi-VN" sz="3000" b="1" dirty="0">
              <a:latin typeface="Times New Roman" panose="02020603050405020304" pitchFamily="18" charset="0"/>
              <a:cs typeface="Times New Roman" pitchFamily="18" charset="0"/>
            </a:endParaRPr>
          </a:p>
          <a:p>
            <a:pPr marL="0" indent="0" algn="just">
              <a:lnSpc>
                <a:spcPct val="120000"/>
              </a:lnSpc>
              <a:buNone/>
            </a:pPr>
            <a:r>
              <a:rPr lang="vi-VN" sz="3000" b="1" dirty="0">
                <a:latin typeface="Times New Roman" panose="02020603050405020304" pitchFamily="18" charset="0"/>
                <a:cs typeface="Times New Roman" pitchFamily="18" charset="0"/>
              </a:rPr>
              <a:t>2. Y, 16 tuổi có hành vi </a:t>
            </a:r>
            <a:r>
              <a:rPr lang="en-GB" sz="3000" b="1" dirty="0" err="1">
                <a:latin typeface="Times New Roman" panose="02020603050405020304" pitchFamily="18" charset="0"/>
                <a:cs typeface="Times New Roman" pitchFamily="18" charset="0"/>
              </a:rPr>
              <a:t>chiếm</a:t>
            </a:r>
            <a:r>
              <a:rPr lang="en-GB" sz="3000" b="1" dirty="0">
                <a:latin typeface="Times New Roman" panose="02020603050405020304" pitchFamily="18" charset="0"/>
                <a:cs typeface="Times New Roman" pitchFamily="18" charset="0"/>
              </a:rPr>
              <a:t> </a:t>
            </a:r>
            <a:r>
              <a:rPr lang="en-GB" sz="3000" b="1" dirty="0" err="1">
                <a:latin typeface="Times New Roman" panose="02020603050405020304" pitchFamily="18" charset="0"/>
                <a:cs typeface="Times New Roman" pitchFamily="18" charset="0"/>
              </a:rPr>
              <a:t>đoạt</a:t>
            </a:r>
            <a:r>
              <a:rPr lang="vi-VN" sz="3000" b="1" dirty="0">
                <a:latin typeface="Times New Roman" panose="02020603050405020304" pitchFamily="18" charset="0"/>
                <a:cs typeface="Times New Roman" pitchFamily="18" charset="0"/>
              </a:rPr>
              <a:t> tài sản trị giá 100 triệu đồng.</a:t>
            </a:r>
          </a:p>
          <a:p>
            <a:pPr marL="0" marR="0" lvl="0" indent="0" algn="just" defTabSz="914400" rtl="0" eaLnBrk="1" fontAlgn="auto" latinLnBrk="0" hangingPunct="1">
              <a:lnSpc>
                <a:spcPct val="120000"/>
              </a:lnSpc>
              <a:spcBef>
                <a:spcPct val="20000"/>
              </a:spcBef>
              <a:spcAft>
                <a:spcPts val="0"/>
              </a:spcAft>
              <a:buClr>
                <a:schemeClr val="accent3"/>
              </a:buClr>
              <a:buSzPct val="95000"/>
              <a:buNone/>
              <a:tabLst/>
              <a:defRPr/>
            </a:pPr>
            <a:r>
              <a:rPr kumimoji="0" lang="en-US" sz="3000" b="0" i="0" u="none" strike="noStrike" kern="1200" cap="none" spc="0" normalizeH="0" baseline="0" noProof="0" dirty="0">
                <a:ln>
                  <a:noFill/>
                </a:ln>
                <a:effectLst/>
                <a:uLnTx/>
                <a:uFillTx/>
                <a:latin typeface="Times New Roman" pitchFamily="18" charset="0"/>
                <a:cs typeface="Times New Roman" pitchFamily="18" charset="0"/>
              </a:rPr>
              <a:t>“</a:t>
            </a:r>
            <a:r>
              <a:rPr kumimoji="0" lang="en-US" sz="3000" b="0" i="1" u="none" strike="noStrike" kern="1200" cap="none" spc="0" normalizeH="0" baseline="0" noProof="0" dirty="0" err="1">
                <a:ln>
                  <a:noFill/>
                </a:ln>
                <a:effectLst/>
                <a:uLnTx/>
                <a:uFillTx/>
                <a:latin typeface="Times New Roman" pitchFamily="18" charset="0"/>
                <a:cs typeface="Times New Roman" pitchFamily="18" charset="0"/>
              </a:rPr>
              <a:t>Phạm</a:t>
            </a:r>
            <a:r>
              <a:rPr kumimoji="0" lang="en-US" sz="3000" b="0" i="1" u="none" strike="noStrike" kern="1200" cap="none" spc="0" normalizeH="0" noProof="0" dirty="0">
                <a:ln>
                  <a:noFill/>
                </a:ln>
                <a:effectLst/>
                <a:uLnTx/>
                <a:uFillTx/>
                <a:latin typeface="Times New Roman" pitchFamily="18" charset="0"/>
                <a:cs typeface="Times New Roman" pitchFamily="18" charset="0"/>
              </a:rPr>
              <a:t> </a:t>
            </a:r>
            <a:r>
              <a:rPr kumimoji="0" lang="en-US" sz="3000" b="0" i="1" u="none" strike="noStrike" kern="1200" cap="none" spc="0" normalizeH="0" noProof="0" dirty="0" err="1">
                <a:ln>
                  <a:noFill/>
                </a:ln>
                <a:effectLst/>
                <a:uLnTx/>
                <a:uFillTx/>
                <a:latin typeface="Times New Roman" pitchFamily="18" charset="0"/>
                <a:cs typeface="Times New Roman" pitchFamily="18" charset="0"/>
              </a:rPr>
              <a:t>tội</a:t>
            </a:r>
            <a:r>
              <a:rPr kumimoji="0" lang="en-US" sz="3000" b="0" i="1" u="none" strike="noStrike" kern="1200" cap="none" spc="0" normalizeH="0" noProof="0" dirty="0">
                <a:ln>
                  <a:noFill/>
                </a:ln>
                <a:effectLst/>
                <a:uLnTx/>
                <a:uFillTx/>
                <a:latin typeface="Times New Roman" pitchFamily="18" charset="0"/>
                <a:cs typeface="Times New Roman" pitchFamily="18" charset="0"/>
              </a:rPr>
              <a:t> </a:t>
            </a:r>
            <a:r>
              <a:rPr kumimoji="0" lang="en-US" sz="3000" b="0" i="1" u="none" strike="noStrike" kern="1200" cap="none" spc="0" normalizeH="0" noProof="0" dirty="0" err="1">
                <a:ln>
                  <a:noFill/>
                </a:ln>
                <a:effectLst/>
                <a:uLnTx/>
                <a:uFillTx/>
                <a:latin typeface="Times New Roman" pitchFamily="18" charset="0"/>
                <a:cs typeface="Times New Roman" pitchFamily="18" charset="0"/>
              </a:rPr>
              <a:t>thuộc</a:t>
            </a:r>
            <a:r>
              <a:rPr kumimoji="0" lang="en-US" sz="3000" b="0" i="1" u="none" strike="noStrike" kern="1200" cap="none" spc="0" normalizeH="0" noProof="0" dirty="0">
                <a:ln>
                  <a:noFill/>
                </a:ln>
                <a:effectLst/>
                <a:uLnTx/>
                <a:uFillTx/>
                <a:latin typeface="Times New Roman" pitchFamily="18" charset="0"/>
                <a:cs typeface="Times New Roman" pitchFamily="18" charset="0"/>
              </a:rPr>
              <a:t> </a:t>
            </a:r>
            <a:r>
              <a:rPr kumimoji="0" lang="en-US" sz="3000" b="0" i="1" u="none" strike="noStrike" kern="1200" cap="none" spc="0" normalizeH="0" noProof="0" dirty="0" err="1">
                <a:ln>
                  <a:noFill/>
                </a:ln>
                <a:effectLst/>
                <a:uLnTx/>
                <a:uFillTx/>
                <a:latin typeface="Times New Roman" pitchFamily="18" charset="0"/>
                <a:cs typeface="Times New Roman" pitchFamily="18" charset="0"/>
              </a:rPr>
              <a:t>một</a:t>
            </a:r>
            <a:r>
              <a:rPr kumimoji="0" lang="en-US" sz="3000" b="0" i="1" u="none" strike="noStrike" kern="1200" cap="none" spc="0" normalizeH="0" noProof="0" dirty="0">
                <a:ln>
                  <a:noFill/>
                </a:ln>
                <a:effectLst/>
                <a:uLnTx/>
                <a:uFillTx/>
                <a:latin typeface="Times New Roman" pitchFamily="18" charset="0"/>
                <a:cs typeface="Times New Roman" pitchFamily="18" charset="0"/>
              </a:rPr>
              <a:t> </a:t>
            </a:r>
            <a:r>
              <a:rPr kumimoji="0" lang="en-US" sz="3000" b="0" i="1" u="none" strike="noStrike" kern="1200" cap="none" spc="0" normalizeH="0" noProof="0" dirty="0" err="1">
                <a:ln>
                  <a:noFill/>
                </a:ln>
                <a:effectLst/>
                <a:uLnTx/>
                <a:uFillTx/>
                <a:latin typeface="Times New Roman" pitchFamily="18" charset="0"/>
                <a:cs typeface="Times New Roman" pitchFamily="18" charset="0"/>
              </a:rPr>
              <a:t>trong</a:t>
            </a:r>
            <a:r>
              <a:rPr kumimoji="0" lang="en-US" sz="3000" b="0" i="1" u="none" strike="noStrike" kern="1200" cap="none" spc="0" normalizeH="0" noProof="0" dirty="0">
                <a:ln>
                  <a:noFill/>
                </a:ln>
                <a:effectLst/>
                <a:uLnTx/>
                <a:uFillTx/>
                <a:latin typeface="Times New Roman" pitchFamily="18" charset="0"/>
                <a:cs typeface="Times New Roman" pitchFamily="18" charset="0"/>
              </a:rPr>
              <a:t> </a:t>
            </a:r>
            <a:r>
              <a:rPr kumimoji="0" lang="en-US" sz="3000" b="0" i="1" u="none" strike="noStrike" kern="1200" cap="none" spc="0" normalizeH="0" noProof="0" dirty="0" err="1">
                <a:ln>
                  <a:noFill/>
                </a:ln>
                <a:effectLst/>
                <a:uLnTx/>
                <a:uFillTx/>
                <a:latin typeface="Times New Roman" pitchFamily="18" charset="0"/>
                <a:cs typeface="Times New Roman" pitchFamily="18" charset="0"/>
              </a:rPr>
              <a:t>các</a:t>
            </a:r>
            <a:r>
              <a:rPr kumimoji="0" lang="en-US" sz="3000" b="0" i="1" u="none" strike="noStrike" kern="1200" cap="none" spc="0" normalizeH="0" noProof="0" dirty="0">
                <a:ln>
                  <a:noFill/>
                </a:ln>
                <a:effectLst/>
                <a:uLnTx/>
                <a:uFillTx/>
                <a:latin typeface="Times New Roman" pitchFamily="18" charset="0"/>
                <a:cs typeface="Times New Roman" pitchFamily="18" charset="0"/>
              </a:rPr>
              <a:t> </a:t>
            </a:r>
            <a:r>
              <a:rPr kumimoji="0" lang="en-US" sz="3000" b="0" i="1" u="none" strike="noStrike" kern="1200" cap="none" spc="0" normalizeH="0" noProof="0" dirty="0" err="1">
                <a:ln>
                  <a:noFill/>
                </a:ln>
                <a:effectLst/>
                <a:uLnTx/>
                <a:uFillTx/>
                <a:latin typeface="Times New Roman" pitchFamily="18" charset="0"/>
                <a:cs typeface="Times New Roman" pitchFamily="18" charset="0"/>
              </a:rPr>
              <a:t>trường</a:t>
            </a:r>
            <a:r>
              <a:rPr kumimoji="0" lang="en-US" sz="3000" b="0" i="1" u="none" strike="noStrike" kern="1200" cap="none" spc="0" normalizeH="0" noProof="0" dirty="0">
                <a:ln>
                  <a:noFill/>
                </a:ln>
                <a:effectLst/>
                <a:uLnTx/>
                <a:uFillTx/>
                <a:latin typeface="Times New Roman" pitchFamily="18" charset="0"/>
                <a:cs typeface="Times New Roman" pitchFamily="18" charset="0"/>
              </a:rPr>
              <a:t> </a:t>
            </a:r>
            <a:r>
              <a:rPr kumimoji="0" lang="en-US" sz="3000" b="0" i="1" u="none" strike="noStrike" kern="1200" cap="none" spc="0" normalizeH="0" noProof="0" dirty="0" err="1">
                <a:ln>
                  <a:noFill/>
                </a:ln>
                <a:effectLst/>
                <a:uLnTx/>
                <a:uFillTx/>
                <a:latin typeface="Times New Roman" pitchFamily="18" charset="0"/>
                <a:cs typeface="Times New Roman" pitchFamily="18" charset="0"/>
              </a:rPr>
              <a:t>hợp</a:t>
            </a:r>
            <a:r>
              <a:rPr kumimoji="0" lang="en-US" sz="3000" b="0" i="1" u="none" strike="noStrike" kern="1200" cap="none" spc="0" normalizeH="0" noProof="0" dirty="0">
                <a:ln>
                  <a:noFill/>
                </a:ln>
                <a:effectLst/>
                <a:uLnTx/>
                <a:uFillTx/>
                <a:latin typeface="Times New Roman" pitchFamily="18" charset="0"/>
                <a:cs typeface="Times New Roman" pitchFamily="18" charset="0"/>
              </a:rPr>
              <a:t> </a:t>
            </a:r>
            <a:r>
              <a:rPr kumimoji="0" lang="en-US" sz="3000" b="0" i="1" u="none" strike="noStrike" kern="1200" cap="none" spc="0" normalizeH="0" noProof="0" dirty="0" err="1">
                <a:ln>
                  <a:noFill/>
                </a:ln>
                <a:effectLst/>
                <a:uLnTx/>
                <a:uFillTx/>
                <a:latin typeface="Times New Roman" pitchFamily="18" charset="0"/>
                <a:cs typeface="Times New Roman" pitchFamily="18" charset="0"/>
              </a:rPr>
              <a:t>sau</a:t>
            </a:r>
            <a:r>
              <a:rPr kumimoji="0" lang="en-US" sz="3000" b="0" i="1" u="none" strike="noStrike" kern="1200" cap="none" spc="0" normalizeH="0" noProof="0" dirty="0">
                <a:ln>
                  <a:noFill/>
                </a:ln>
                <a:effectLst/>
                <a:uLnTx/>
                <a:uFillTx/>
                <a:latin typeface="Times New Roman" pitchFamily="18" charset="0"/>
                <a:cs typeface="Times New Roman" pitchFamily="18" charset="0"/>
              </a:rPr>
              <a:t> </a:t>
            </a:r>
            <a:r>
              <a:rPr kumimoji="0" lang="en-US" sz="3000" b="0" i="1" u="none" strike="noStrike" kern="1200" cap="none" spc="0" normalizeH="0" noProof="0" dirty="0" err="1">
                <a:ln>
                  <a:noFill/>
                </a:ln>
                <a:effectLst/>
                <a:uLnTx/>
                <a:uFillTx/>
                <a:latin typeface="Times New Roman" pitchFamily="18" charset="0"/>
                <a:cs typeface="Times New Roman" pitchFamily="18" charset="0"/>
              </a:rPr>
              <a:t>đây</a:t>
            </a:r>
            <a:r>
              <a:rPr kumimoji="0" lang="en-US" sz="3000" b="0" i="1" u="none" strike="noStrike" kern="1200" cap="none" spc="0" normalizeH="0" noProof="0" dirty="0">
                <a:ln>
                  <a:noFill/>
                </a:ln>
                <a:effectLst/>
                <a:uLnTx/>
                <a:uFillTx/>
                <a:latin typeface="Times New Roman" pitchFamily="18" charset="0"/>
                <a:cs typeface="Times New Roman" pitchFamily="18" charset="0"/>
              </a:rPr>
              <a:t>, </a:t>
            </a:r>
            <a:r>
              <a:rPr kumimoji="0" lang="en-US" sz="3000" b="0" i="1" u="none" strike="noStrike" kern="1200" cap="none" spc="0" normalizeH="0" noProof="0" dirty="0" err="1">
                <a:ln>
                  <a:noFill/>
                </a:ln>
                <a:effectLst/>
                <a:uLnTx/>
                <a:uFillTx/>
                <a:latin typeface="Times New Roman" pitchFamily="18" charset="0"/>
                <a:cs typeface="Times New Roman" pitchFamily="18" charset="0"/>
              </a:rPr>
              <a:t>thì</a:t>
            </a:r>
            <a:r>
              <a:rPr kumimoji="0" lang="en-US" sz="3000" b="0" i="1" u="none" strike="noStrike" kern="1200" cap="none" spc="0" normalizeH="0" noProof="0" dirty="0">
                <a:ln>
                  <a:noFill/>
                </a:ln>
                <a:effectLst/>
                <a:uLnTx/>
                <a:uFillTx/>
                <a:latin typeface="Times New Roman" pitchFamily="18" charset="0"/>
                <a:cs typeface="Times New Roman" pitchFamily="18" charset="0"/>
              </a:rPr>
              <a:t> </a:t>
            </a:r>
            <a:r>
              <a:rPr kumimoji="0" lang="en-US" sz="3000" b="0" i="1" u="none" strike="noStrike" kern="1200" cap="none" spc="0" normalizeH="0" noProof="0" dirty="0" err="1">
                <a:ln>
                  <a:noFill/>
                </a:ln>
                <a:effectLst/>
                <a:uLnTx/>
                <a:uFillTx/>
                <a:latin typeface="Times New Roman" pitchFamily="18" charset="0"/>
                <a:cs typeface="Times New Roman" pitchFamily="18" charset="0"/>
              </a:rPr>
              <a:t>bị</a:t>
            </a:r>
            <a:r>
              <a:rPr kumimoji="0" lang="en-US" sz="3000" b="0" i="1" u="none" strike="noStrike" kern="1200" cap="none" spc="0" normalizeH="0" noProof="0" dirty="0">
                <a:ln>
                  <a:noFill/>
                </a:ln>
                <a:effectLst/>
                <a:uLnTx/>
                <a:uFillTx/>
                <a:latin typeface="Times New Roman" pitchFamily="18" charset="0"/>
                <a:cs typeface="Times New Roman" pitchFamily="18" charset="0"/>
              </a:rPr>
              <a:t> </a:t>
            </a:r>
            <a:r>
              <a:rPr kumimoji="0" lang="en-US" sz="3000" b="0" i="1" u="none" strike="noStrike" kern="1200" cap="none" spc="0" normalizeH="0" noProof="0" dirty="0" err="1">
                <a:ln>
                  <a:noFill/>
                </a:ln>
                <a:effectLst/>
                <a:uLnTx/>
                <a:uFillTx/>
                <a:latin typeface="Times New Roman" pitchFamily="18" charset="0"/>
                <a:cs typeface="Times New Roman" pitchFamily="18" charset="0"/>
              </a:rPr>
              <a:t>phạt</a:t>
            </a:r>
            <a:r>
              <a:rPr kumimoji="0" lang="en-US" sz="3000" b="0" i="1" u="none" strike="noStrike" kern="1200" cap="none" spc="0" normalizeH="0" noProof="0" dirty="0">
                <a:ln>
                  <a:noFill/>
                </a:ln>
                <a:effectLst/>
                <a:uLnTx/>
                <a:uFillTx/>
                <a:latin typeface="Times New Roman" pitchFamily="18" charset="0"/>
                <a:cs typeface="Times New Roman" pitchFamily="18" charset="0"/>
              </a:rPr>
              <a:t> </a:t>
            </a:r>
            <a:r>
              <a:rPr kumimoji="0" lang="en-US" sz="3000" b="0" i="1" u="none" strike="noStrike" kern="1200" cap="none" spc="0" normalizeH="0" noProof="0" dirty="0" err="1">
                <a:ln>
                  <a:noFill/>
                </a:ln>
                <a:effectLst/>
                <a:uLnTx/>
                <a:uFillTx/>
                <a:latin typeface="Times New Roman" pitchFamily="18" charset="0"/>
                <a:cs typeface="Times New Roman" pitchFamily="18" charset="0"/>
              </a:rPr>
              <a:t>tù</a:t>
            </a:r>
            <a:r>
              <a:rPr kumimoji="0" lang="en-US" sz="3000" b="0" i="1" u="none" strike="noStrike" kern="1200" cap="none" spc="0" normalizeH="0" noProof="0" dirty="0">
                <a:ln>
                  <a:noFill/>
                </a:ln>
                <a:effectLst/>
                <a:uLnTx/>
                <a:uFillTx/>
                <a:latin typeface="Times New Roman" pitchFamily="18" charset="0"/>
                <a:cs typeface="Times New Roman" pitchFamily="18" charset="0"/>
              </a:rPr>
              <a:t> </a:t>
            </a:r>
            <a:r>
              <a:rPr kumimoji="0" lang="en-US" sz="3000" b="0" i="1" u="none" strike="noStrike" kern="1200" cap="none" spc="0" normalizeH="0" noProof="0" dirty="0" err="1">
                <a:ln>
                  <a:noFill/>
                </a:ln>
                <a:effectLst/>
                <a:uLnTx/>
                <a:uFillTx/>
                <a:latin typeface="Times New Roman" pitchFamily="18" charset="0"/>
                <a:cs typeface="Times New Roman" pitchFamily="18" charset="0"/>
              </a:rPr>
              <a:t>từ</a:t>
            </a:r>
            <a:r>
              <a:rPr kumimoji="0" lang="en-US" sz="3000" b="0" i="1" u="none" strike="noStrike" kern="1200" cap="none" spc="0" normalizeH="0" noProof="0" dirty="0">
                <a:ln>
                  <a:noFill/>
                </a:ln>
                <a:effectLst/>
                <a:uLnTx/>
                <a:uFillTx/>
                <a:latin typeface="Times New Roman" pitchFamily="18" charset="0"/>
                <a:cs typeface="Times New Roman" pitchFamily="18" charset="0"/>
              </a:rPr>
              <a:t> 2 </a:t>
            </a:r>
            <a:r>
              <a:rPr kumimoji="0" lang="en-US" sz="3000" b="0" i="1" u="none" strike="noStrike" kern="1200" cap="none" spc="0" normalizeH="0" noProof="0" dirty="0" err="1">
                <a:ln>
                  <a:noFill/>
                </a:ln>
                <a:effectLst/>
                <a:uLnTx/>
                <a:uFillTx/>
                <a:latin typeface="Times New Roman" pitchFamily="18" charset="0"/>
                <a:cs typeface="Times New Roman" pitchFamily="18" charset="0"/>
              </a:rPr>
              <a:t>năm</a:t>
            </a:r>
            <a:r>
              <a:rPr kumimoji="0" lang="en-US" sz="3000" b="0" i="1" u="none" strike="noStrike" kern="1200" cap="none" spc="0" normalizeH="0" noProof="0" dirty="0">
                <a:ln>
                  <a:noFill/>
                </a:ln>
                <a:effectLst/>
                <a:uLnTx/>
                <a:uFillTx/>
                <a:latin typeface="Times New Roman" pitchFamily="18" charset="0"/>
                <a:cs typeface="Times New Roman" pitchFamily="18" charset="0"/>
              </a:rPr>
              <a:t> </a:t>
            </a:r>
            <a:r>
              <a:rPr kumimoji="0" lang="en-US" sz="3000" b="0" i="1" u="none" strike="noStrike" kern="1200" cap="none" spc="0" normalizeH="0" noProof="0" dirty="0" err="1">
                <a:ln>
                  <a:noFill/>
                </a:ln>
                <a:effectLst/>
                <a:uLnTx/>
                <a:uFillTx/>
                <a:latin typeface="Times New Roman" pitchFamily="18" charset="0"/>
                <a:cs typeface="Times New Roman" pitchFamily="18" charset="0"/>
              </a:rPr>
              <a:t>đến</a:t>
            </a:r>
            <a:r>
              <a:rPr kumimoji="0" lang="en-US" sz="3000" b="0" i="1" u="none" strike="noStrike" kern="1200" cap="none" spc="0" normalizeH="0" noProof="0" dirty="0">
                <a:ln>
                  <a:noFill/>
                </a:ln>
                <a:effectLst/>
                <a:uLnTx/>
                <a:uFillTx/>
                <a:latin typeface="Times New Roman" pitchFamily="18" charset="0"/>
                <a:cs typeface="Times New Roman" pitchFamily="18" charset="0"/>
              </a:rPr>
              <a:t> 7 </a:t>
            </a:r>
            <a:r>
              <a:rPr kumimoji="0" lang="en-US" sz="3000" b="0" i="1" u="none" strike="noStrike" kern="1200" cap="none" spc="0" normalizeH="0" noProof="0" dirty="0" err="1">
                <a:ln>
                  <a:noFill/>
                </a:ln>
                <a:effectLst/>
                <a:uLnTx/>
                <a:uFillTx/>
                <a:latin typeface="Times New Roman" pitchFamily="18" charset="0"/>
                <a:cs typeface="Times New Roman" pitchFamily="18" charset="0"/>
              </a:rPr>
              <a:t>năm</a:t>
            </a:r>
            <a:endParaRPr kumimoji="0" lang="en-US" sz="3000" b="0" i="1" u="none" strike="noStrike" kern="1200" cap="none" spc="0" normalizeH="0" noProof="0" dirty="0">
              <a:ln>
                <a:noFill/>
              </a:ln>
              <a:effectLst/>
              <a:uLnTx/>
              <a:uFillTx/>
              <a:latin typeface="Times New Roman" pitchFamily="18" charset="0"/>
              <a:cs typeface="Times New Roman" pitchFamily="18" charset="0"/>
            </a:endParaRPr>
          </a:p>
          <a:p>
            <a:pPr marL="0" marR="0" lvl="0" indent="0" algn="just" defTabSz="914400" rtl="0" eaLnBrk="1" fontAlgn="auto" latinLnBrk="0" hangingPunct="1">
              <a:lnSpc>
                <a:spcPct val="120000"/>
              </a:lnSpc>
              <a:spcBef>
                <a:spcPct val="20000"/>
              </a:spcBef>
              <a:spcAft>
                <a:spcPts val="0"/>
              </a:spcAft>
              <a:buClr>
                <a:schemeClr val="accent3"/>
              </a:buClr>
              <a:buSzPct val="95000"/>
              <a:buNone/>
              <a:tabLst/>
              <a:defRPr/>
            </a:pPr>
            <a:r>
              <a:rPr lang="en-US" sz="3000" i="1" baseline="0" dirty="0">
                <a:latin typeface="Times New Roman" pitchFamily="18" charset="0"/>
                <a:cs typeface="Times New Roman" pitchFamily="18" charset="0"/>
              </a:rPr>
              <a:t>c)</a:t>
            </a:r>
            <a:r>
              <a:rPr lang="en-US" sz="3000" i="1" baseline="0" dirty="0" err="1">
                <a:latin typeface="Times New Roman" pitchFamily="18" charset="0"/>
                <a:cs typeface="Times New Roman" pitchFamily="18" charset="0"/>
              </a:rPr>
              <a:t>Chiếm</a:t>
            </a:r>
            <a:r>
              <a:rPr lang="en-US" sz="3000" i="1" dirty="0">
                <a:latin typeface="Times New Roman" pitchFamily="18" charset="0"/>
                <a:cs typeface="Times New Roman" pitchFamily="18" charset="0"/>
              </a:rPr>
              <a:t> </a:t>
            </a:r>
            <a:r>
              <a:rPr lang="en-US" sz="3000" i="1" dirty="0" err="1">
                <a:latin typeface="Times New Roman" pitchFamily="18" charset="0"/>
                <a:cs typeface="Times New Roman" pitchFamily="18" charset="0"/>
              </a:rPr>
              <a:t>đoạt</a:t>
            </a:r>
            <a:r>
              <a:rPr lang="en-US" sz="3000" i="1" dirty="0">
                <a:latin typeface="Times New Roman" pitchFamily="18" charset="0"/>
                <a:cs typeface="Times New Roman" pitchFamily="18" charset="0"/>
              </a:rPr>
              <a:t> </a:t>
            </a:r>
            <a:r>
              <a:rPr lang="en-US" sz="3000" i="1" dirty="0" err="1">
                <a:latin typeface="Times New Roman" pitchFamily="18" charset="0"/>
                <a:cs typeface="Times New Roman" pitchFamily="18" charset="0"/>
              </a:rPr>
              <a:t>tài</a:t>
            </a:r>
            <a:r>
              <a:rPr lang="en-US" sz="3000" i="1" dirty="0">
                <a:latin typeface="Times New Roman" pitchFamily="18" charset="0"/>
                <a:cs typeface="Times New Roman" pitchFamily="18" charset="0"/>
              </a:rPr>
              <a:t> </a:t>
            </a:r>
            <a:r>
              <a:rPr lang="en-US" sz="3000" i="1" dirty="0" err="1">
                <a:latin typeface="Times New Roman" pitchFamily="18" charset="0"/>
                <a:cs typeface="Times New Roman" pitchFamily="18" charset="0"/>
              </a:rPr>
              <a:t>sản</a:t>
            </a:r>
            <a:r>
              <a:rPr lang="en-US" sz="3000" i="1" dirty="0">
                <a:latin typeface="Times New Roman" pitchFamily="18" charset="0"/>
                <a:cs typeface="Times New Roman" pitchFamily="18" charset="0"/>
              </a:rPr>
              <a:t> </a:t>
            </a:r>
            <a:r>
              <a:rPr lang="en-US" sz="3000" i="1" dirty="0" err="1">
                <a:latin typeface="Times New Roman" pitchFamily="18" charset="0"/>
                <a:cs typeface="Times New Roman" pitchFamily="18" charset="0"/>
              </a:rPr>
              <a:t>trị</a:t>
            </a:r>
            <a:r>
              <a:rPr lang="en-US" sz="3000" i="1" dirty="0">
                <a:latin typeface="Times New Roman" pitchFamily="18" charset="0"/>
                <a:cs typeface="Times New Roman" pitchFamily="18" charset="0"/>
              </a:rPr>
              <a:t> </a:t>
            </a:r>
            <a:r>
              <a:rPr lang="en-US" sz="3000" i="1" dirty="0" err="1">
                <a:latin typeface="Times New Roman" pitchFamily="18" charset="0"/>
                <a:cs typeface="Times New Roman" pitchFamily="18" charset="0"/>
              </a:rPr>
              <a:t>giá</a:t>
            </a:r>
            <a:r>
              <a:rPr lang="en-US" sz="3000" i="1" dirty="0">
                <a:latin typeface="Times New Roman" pitchFamily="18" charset="0"/>
                <a:cs typeface="Times New Roman" pitchFamily="18" charset="0"/>
              </a:rPr>
              <a:t> </a:t>
            </a:r>
            <a:r>
              <a:rPr lang="en-US" sz="3000" i="1" dirty="0" err="1">
                <a:latin typeface="Times New Roman" pitchFamily="18" charset="0"/>
                <a:cs typeface="Times New Roman" pitchFamily="18" charset="0"/>
              </a:rPr>
              <a:t>từ</a:t>
            </a:r>
            <a:r>
              <a:rPr lang="en-US" sz="3000" i="1" dirty="0">
                <a:latin typeface="Times New Roman" pitchFamily="18" charset="0"/>
                <a:cs typeface="Times New Roman" pitchFamily="18" charset="0"/>
              </a:rPr>
              <a:t> 50.000.000 </a:t>
            </a:r>
            <a:r>
              <a:rPr lang="en-US" sz="3000" i="1" dirty="0" err="1">
                <a:latin typeface="Times New Roman" pitchFamily="18" charset="0"/>
                <a:cs typeface="Times New Roman" pitchFamily="18" charset="0"/>
              </a:rPr>
              <a:t>đồng</a:t>
            </a:r>
            <a:r>
              <a:rPr lang="en-US" sz="3000" i="1" dirty="0">
                <a:latin typeface="Times New Roman" pitchFamily="18" charset="0"/>
                <a:cs typeface="Times New Roman" pitchFamily="18" charset="0"/>
              </a:rPr>
              <a:t> </a:t>
            </a:r>
            <a:r>
              <a:rPr lang="en-US" sz="3000" i="1" dirty="0" err="1">
                <a:latin typeface="Times New Roman" pitchFamily="18" charset="0"/>
                <a:cs typeface="Times New Roman" pitchFamily="18" charset="0"/>
              </a:rPr>
              <a:t>đến</a:t>
            </a:r>
            <a:r>
              <a:rPr lang="en-US" sz="3000" i="1" dirty="0">
                <a:latin typeface="Times New Roman" pitchFamily="18" charset="0"/>
                <a:cs typeface="Times New Roman" pitchFamily="18" charset="0"/>
              </a:rPr>
              <a:t> </a:t>
            </a:r>
            <a:r>
              <a:rPr lang="en-US" sz="3000" i="1" dirty="0" err="1">
                <a:latin typeface="Times New Roman" pitchFamily="18" charset="0"/>
                <a:cs typeface="Times New Roman" pitchFamily="18" charset="0"/>
              </a:rPr>
              <a:t>dưới</a:t>
            </a:r>
            <a:r>
              <a:rPr lang="en-US" sz="3000" i="1" dirty="0">
                <a:latin typeface="Times New Roman" pitchFamily="18" charset="0"/>
                <a:cs typeface="Times New Roman" pitchFamily="18" charset="0"/>
              </a:rPr>
              <a:t> 200.000.000 </a:t>
            </a:r>
            <a:r>
              <a:rPr lang="en-US" sz="3000" i="1" dirty="0" err="1">
                <a:latin typeface="Times New Roman" pitchFamily="18" charset="0"/>
                <a:cs typeface="Times New Roman" pitchFamily="18" charset="0"/>
              </a:rPr>
              <a:t>đồng</a:t>
            </a:r>
            <a:r>
              <a:rPr kumimoji="0" lang="en-US" sz="3000" b="0" i="0" u="none" strike="noStrike" kern="1200" cap="none" spc="0" normalizeH="0" baseline="0" noProof="0" dirty="0">
                <a:ln>
                  <a:noFill/>
                </a:ln>
                <a:effectLst/>
                <a:uLnTx/>
                <a:uFillTx/>
                <a:latin typeface="Times New Roman" pitchFamily="18" charset="0"/>
                <a:cs typeface="Times New Roman" pitchFamily="18" charset="0"/>
              </a:rPr>
              <a:t>”</a:t>
            </a:r>
            <a:r>
              <a:rPr kumimoji="0" lang="vi-VN" sz="3000" b="0" i="0" u="none" strike="noStrike" kern="1200" cap="none" spc="0" normalizeH="0" baseline="0" noProof="0" dirty="0">
                <a:ln>
                  <a:noFill/>
                </a:ln>
                <a:effectLst/>
                <a:uLnTx/>
                <a:uFillTx/>
                <a:latin typeface="Times New Roman" pitchFamily="18" charset="0"/>
                <a:cs typeface="Times New Roman" pitchFamily="18" charset="0"/>
              </a:rPr>
              <a:t> </a:t>
            </a:r>
            <a:r>
              <a:rPr kumimoji="0" lang="vi-VN" sz="3000" b="0" i="0" u="none" strike="noStrike" kern="1200" cap="none" spc="0" normalizeH="0" baseline="0" noProof="0" dirty="0">
                <a:ln>
                  <a:noFill/>
                </a:ln>
                <a:solidFill>
                  <a:srgbClr val="C00000"/>
                </a:solidFill>
                <a:effectLst/>
                <a:uLnTx/>
                <a:uFillTx/>
                <a:latin typeface="Times New Roman" pitchFamily="18" charset="0"/>
                <a:cs typeface="Times New Roman" pitchFamily="18" charset="0"/>
              </a:rPr>
              <a:t>(Tội trộm cắp tài sản, khoản 2, điều 173 BLHS sửa đổi  2017)</a:t>
            </a:r>
            <a:endParaRPr lang="vi-VN" sz="2800" dirty="0">
              <a:latin typeface="Times New Roman" panose="02020603050405020304" pitchFamily="18" charset="0"/>
              <a:cs typeface="Times New Roman" pitchFamily="18" charset="0"/>
            </a:endParaRPr>
          </a:p>
        </p:txBody>
      </p:sp>
      <p:pic>
        <p:nvPicPr>
          <p:cNvPr id="6" name="Picture 5">
            <a:extLst>
              <a:ext uri="{FF2B5EF4-FFF2-40B4-BE49-F238E27FC236}">
                <a16:creationId xmlns:a16="http://schemas.microsoft.com/office/drawing/2014/main" id="{FEEFD0D7-B0CD-A7E8-8064-D963903003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5285" y="4942115"/>
            <a:ext cx="1611085" cy="1502228"/>
          </a:xfrm>
          <a:prstGeom prst="rect">
            <a:avLst/>
          </a:prstGeom>
        </p:spPr>
      </p:pic>
    </p:spTree>
    <p:extLst>
      <p:ext uri="{BB962C8B-B14F-4D97-AF65-F5344CB8AC3E}">
        <p14:creationId xmlns:p14="http://schemas.microsoft.com/office/powerpoint/2010/main" val="3720045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 calcmode="lin" valueType="num">
                                      <p:cBhvr additive="base">
                                        <p:cTn id="11"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 calcmode="lin" valueType="num">
                                      <p:cBhvr additive="base">
                                        <p:cTn id="17"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anim calcmode="lin" valueType="num">
                                      <p:cBhvr additive="base">
                                        <p:cTn id="21"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4">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anim calcmode="lin" valueType="num">
                                      <p:cBhvr additive="base">
                                        <p:cTn id="25"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11562-1862-9518-947A-B578A810C53F}"/>
              </a:ext>
            </a:extLst>
          </p:cNvPr>
          <p:cNvSpPr>
            <a:spLocks noGrp="1"/>
          </p:cNvSpPr>
          <p:nvPr>
            <p:ph type="title"/>
          </p:nvPr>
        </p:nvSpPr>
        <p:spPr>
          <a:xfrm>
            <a:off x="1069848" y="321346"/>
            <a:ext cx="10058400" cy="560397"/>
          </a:xfrm>
          <a:solidFill>
            <a:schemeClr val="accent1">
              <a:lumMod val="20000"/>
              <a:lumOff val="80000"/>
            </a:schemeClr>
          </a:solidFill>
        </p:spPr>
        <p:txBody>
          <a:bodyPr>
            <a:normAutofit/>
          </a:bodyPr>
          <a:lstStyle/>
          <a:p>
            <a:pPr algn="ctr"/>
            <a:r>
              <a:rPr lang="en-GB" sz="3200" b="1" dirty="0">
                <a:solidFill>
                  <a:srgbClr val="C00000"/>
                </a:solidFill>
                <a:latin typeface="Times New Roman" panose="02020603050405020304" pitchFamily="18" charset="0"/>
                <a:cs typeface="Times New Roman" panose="02020603050405020304" pitchFamily="18" charset="0"/>
              </a:rPr>
              <a:t>3. </a:t>
            </a:r>
            <a:r>
              <a:rPr lang="en-GB" sz="3200" b="1" dirty="0" err="1">
                <a:solidFill>
                  <a:srgbClr val="C00000"/>
                </a:solidFill>
                <a:latin typeface="Times New Roman" panose="02020603050405020304" pitchFamily="18" charset="0"/>
                <a:cs typeface="Times New Roman" panose="02020603050405020304" pitchFamily="18" charset="0"/>
              </a:rPr>
              <a:t>Các</a:t>
            </a:r>
            <a:r>
              <a:rPr lang="en-GB" sz="3200" b="1" dirty="0">
                <a:solidFill>
                  <a:srgbClr val="C00000"/>
                </a:solidFill>
                <a:latin typeface="Times New Roman" panose="02020603050405020304" pitchFamily="18" charset="0"/>
                <a:cs typeface="Times New Roman" panose="02020603050405020304" pitchFamily="18" charset="0"/>
              </a:rPr>
              <a:t> </a:t>
            </a:r>
            <a:r>
              <a:rPr lang="en-GB" sz="3200" b="1" dirty="0" err="1">
                <a:solidFill>
                  <a:srgbClr val="C00000"/>
                </a:solidFill>
                <a:latin typeface="Times New Roman" panose="02020603050405020304" pitchFamily="18" charset="0"/>
                <a:cs typeface="Times New Roman" panose="02020603050405020304" pitchFamily="18" charset="0"/>
              </a:rPr>
              <a:t>trường</a:t>
            </a:r>
            <a:r>
              <a:rPr lang="en-GB" sz="3200" b="1" dirty="0">
                <a:solidFill>
                  <a:srgbClr val="C00000"/>
                </a:solidFill>
                <a:latin typeface="Times New Roman" panose="02020603050405020304" pitchFamily="18" charset="0"/>
                <a:cs typeface="Times New Roman" panose="02020603050405020304" pitchFamily="18" charset="0"/>
              </a:rPr>
              <a:t> </a:t>
            </a:r>
            <a:r>
              <a:rPr lang="en-GB" sz="3200" b="1" dirty="0" err="1">
                <a:solidFill>
                  <a:srgbClr val="C00000"/>
                </a:solidFill>
                <a:latin typeface="Times New Roman" panose="02020603050405020304" pitchFamily="18" charset="0"/>
                <a:cs typeface="Times New Roman" panose="02020603050405020304" pitchFamily="18" charset="0"/>
              </a:rPr>
              <a:t>hợp</a:t>
            </a:r>
            <a:r>
              <a:rPr lang="en-GB" sz="3200" b="1" dirty="0">
                <a:solidFill>
                  <a:srgbClr val="C00000"/>
                </a:solidFill>
                <a:latin typeface="Times New Roman" panose="02020603050405020304" pitchFamily="18" charset="0"/>
                <a:cs typeface="Times New Roman" panose="02020603050405020304" pitchFamily="18" charset="0"/>
              </a:rPr>
              <a:t> </a:t>
            </a:r>
            <a:r>
              <a:rPr lang="en-GB" sz="3200" b="1" dirty="0" err="1">
                <a:solidFill>
                  <a:srgbClr val="C00000"/>
                </a:solidFill>
                <a:latin typeface="Times New Roman" panose="02020603050405020304" pitchFamily="18" charset="0"/>
                <a:cs typeface="Times New Roman" panose="02020603050405020304" pitchFamily="18" charset="0"/>
              </a:rPr>
              <a:t>loại</a:t>
            </a:r>
            <a:r>
              <a:rPr lang="en-GB" sz="3200" b="1" dirty="0">
                <a:solidFill>
                  <a:srgbClr val="C00000"/>
                </a:solidFill>
                <a:latin typeface="Times New Roman" panose="02020603050405020304" pitchFamily="18" charset="0"/>
                <a:cs typeface="Times New Roman" panose="02020603050405020304" pitchFamily="18" charset="0"/>
              </a:rPr>
              <a:t> </a:t>
            </a:r>
            <a:r>
              <a:rPr lang="en-GB" sz="3200" b="1" dirty="0" err="1">
                <a:solidFill>
                  <a:srgbClr val="C00000"/>
                </a:solidFill>
                <a:latin typeface="Times New Roman" panose="02020603050405020304" pitchFamily="18" charset="0"/>
                <a:cs typeface="Times New Roman" panose="02020603050405020304" pitchFamily="18" charset="0"/>
              </a:rPr>
              <a:t>trừ</a:t>
            </a:r>
            <a:r>
              <a:rPr lang="en-GB" sz="3200" b="1" dirty="0">
                <a:solidFill>
                  <a:srgbClr val="C00000"/>
                </a:solidFill>
                <a:latin typeface="Times New Roman" panose="02020603050405020304" pitchFamily="18" charset="0"/>
                <a:cs typeface="Times New Roman" panose="02020603050405020304" pitchFamily="18" charset="0"/>
              </a:rPr>
              <a:t> TNHS </a:t>
            </a:r>
          </a:p>
        </p:txBody>
      </p:sp>
      <p:sp>
        <p:nvSpPr>
          <p:cNvPr id="3" name="Content Placeholder 2">
            <a:extLst>
              <a:ext uri="{FF2B5EF4-FFF2-40B4-BE49-F238E27FC236}">
                <a16:creationId xmlns:a16="http://schemas.microsoft.com/office/drawing/2014/main" id="{BAD014D4-C587-7A83-D369-AE312F730C4D}"/>
              </a:ext>
            </a:extLst>
          </p:cNvPr>
          <p:cNvSpPr>
            <a:spLocks noGrp="1"/>
          </p:cNvSpPr>
          <p:nvPr>
            <p:ph idx="1"/>
          </p:nvPr>
        </p:nvSpPr>
        <p:spPr>
          <a:xfrm>
            <a:off x="598713" y="1295400"/>
            <a:ext cx="11005457" cy="4495800"/>
          </a:xfrm>
        </p:spPr>
        <p:txBody>
          <a:bodyPr>
            <a:normAutofit/>
          </a:bodyPr>
          <a:lstStyle/>
          <a:p>
            <a:pPr marL="44450" indent="0" algn="just" eaLnBrk="1" hangingPunct="1">
              <a:lnSpc>
                <a:spcPct val="150000"/>
              </a:lnSpc>
              <a:buFont typeface="Wingdings" panose="05000000000000000000" pitchFamily="2" charset="2"/>
              <a:buNone/>
            </a:pPr>
            <a:r>
              <a:rPr lang="en-US" altLang="vi-VN" sz="3400" dirty="0">
                <a:latin typeface="Times New Roman" panose="02020603050405020304" pitchFamily="18" charset="0"/>
                <a:cs typeface="Times New Roman" panose="02020603050405020304" pitchFamily="18" charset="0"/>
              </a:rPr>
              <a:t>3.1. </a:t>
            </a:r>
            <a:r>
              <a:rPr lang="vi-VN" altLang="vi-VN" sz="3400" dirty="0">
                <a:latin typeface="Times New Roman" panose="02020603050405020304" pitchFamily="18" charset="0"/>
                <a:cs typeface="Times New Roman" panose="02020603050405020304" pitchFamily="18" charset="0"/>
              </a:rPr>
              <a:t>Phòng vệ chính đáng.</a:t>
            </a:r>
            <a:endParaRPr lang="en-US" altLang="vi-VN" sz="3400" dirty="0">
              <a:latin typeface="Times New Roman" panose="02020603050405020304" pitchFamily="18" charset="0"/>
              <a:cs typeface="Times New Roman" panose="02020603050405020304" pitchFamily="18" charset="0"/>
            </a:endParaRPr>
          </a:p>
          <a:p>
            <a:pPr marL="44450" indent="0" algn="just" eaLnBrk="1" hangingPunct="1">
              <a:lnSpc>
                <a:spcPct val="150000"/>
              </a:lnSpc>
              <a:buFont typeface="Wingdings" panose="05000000000000000000" pitchFamily="2" charset="2"/>
              <a:buNone/>
            </a:pPr>
            <a:r>
              <a:rPr lang="en-US" altLang="vi-VN" sz="3400" dirty="0">
                <a:latin typeface="Times New Roman" panose="02020603050405020304" pitchFamily="18" charset="0"/>
                <a:cs typeface="Times New Roman" panose="02020603050405020304" pitchFamily="18" charset="0"/>
              </a:rPr>
              <a:t>3.2. </a:t>
            </a:r>
            <a:r>
              <a:rPr lang="en-US" altLang="vi-VN" sz="3400" dirty="0" err="1">
                <a:latin typeface="Times New Roman" panose="02020603050405020304" pitchFamily="18" charset="0"/>
                <a:cs typeface="Times New Roman" panose="02020603050405020304" pitchFamily="18" charset="0"/>
              </a:rPr>
              <a:t>Tình</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thê</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cấp</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thiết</a:t>
            </a:r>
            <a:r>
              <a:rPr lang="en-US" altLang="vi-VN" sz="3400" dirty="0">
                <a:latin typeface="Times New Roman" panose="02020603050405020304" pitchFamily="18" charset="0"/>
                <a:cs typeface="Times New Roman" panose="02020603050405020304" pitchFamily="18" charset="0"/>
              </a:rPr>
              <a:t>. </a:t>
            </a:r>
          </a:p>
          <a:p>
            <a:pPr marL="44450" indent="0" algn="just" eaLnBrk="1" hangingPunct="1">
              <a:lnSpc>
                <a:spcPct val="150000"/>
              </a:lnSpc>
              <a:buFont typeface="Wingdings" panose="05000000000000000000" pitchFamily="2" charset="2"/>
              <a:buNone/>
            </a:pPr>
            <a:r>
              <a:rPr lang="en-US" altLang="vi-VN" sz="3400" dirty="0">
                <a:latin typeface="Times New Roman" panose="02020603050405020304" pitchFamily="18" charset="0"/>
                <a:cs typeface="Times New Roman" panose="02020603050405020304" pitchFamily="18" charset="0"/>
              </a:rPr>
              <a:t>3.3. </a:t>
            </a:r>
            <a:r>
              <a:rPr lang="en-US" altLang="vi-VN" sz="3400" dirty="0" err="1">
                <a:latin typeface="Times New Roman" panose="02020603050405020304" pitchFamily="18" charset="0"/>
                <a:cs typeface="Times New Roman" panose="02020603050405020304" pitchFamily="18" charset="0"/>
              </a:rPr>
              <a:t>Sự</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kiện</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bất</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ngờ</a:t>
            </a:r>
            <a:r>
              <a:rPr lang="en-US" altLang="vi-VN" sz="3400" dirty="0">
                <a:latin typeface="Times New Roman" panose="02020603050405020304" pitchFamily="18" charset="0"/>
                <a:cs typeface="Times New Roman" panose="02020603050405020304" pitchFamily="18" charset="0"/>
              </a:rPr>
              <a:t>.</a:t>
            </a:r>
          </a:p>
          <a:p>
            <a:pPr marL="44450" indent="0" algn="just" eaLnBrk="1" hangingPunct="1">
              <a:lnSpc>
                <a:spcPct val="150000"/>
              </a:lnSpc>
              <a:buFont typeface="Wingdings" panose="05000000000000000000" pitchFamily="2" charset="2"/>
              <a:buNone/>
            </a:pPr>
            <a:r>
              <a:rPr lang="en-US" altLang="vi-VN" sz="3400" dirty="0">
                <a:latin typeface="Times New Roman" panose="02020603050405020304" pitchFamily="18" charset="0"/>
                <a:cs typeface="Times New Roman" panose="02020603050405020304" pitchFamily="18" charset="0"/>
              </a:rPr>
              <a:t>3.4. </a:t>
            </a:r>
            <a:r>
              <a:rPr lang="en-US" altLang="vi-VN" sz="3400" dirty="0" err="1">
                <a:latin typeface="Times New Roman" panose="02020603050405020304" pitchFamily="18" charset="0"/>
                <a:cs typeface="Times New Roman" panose="02020603050405020304" pitchFamily="18" charset="0"/>
              </a:rPr>
              <a:t>Các</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trường</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hợp</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đặc</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biệt</a:t>
            </a:r>
            <a:r>
              <a:rPr lang="en-US" altLang="vi-VN" sz="3400" dirty="0">
                <a:latin typeface="Times New Roman" panose="02020603050405020304" pitchFamily="18" charset="0"/>
                <a:cs typeface="Times New Roman" panose="02020603050405020304" pitchFamily="18" charset="0"/>
              </a:rPr>
              <a:t> </a:t>
            </a:r>
            <a:r>
              <a:rPr lang="en-US" altLang="vi-VN" sz="3400" dirty="0" err="1">
                <a:solidFill>
                  <a:srgbClr val="C00000"/>
                </a:solidFill>
                <a:latin typeface="Times New Roman" panose="02020603050405020304" pitchFamily="18" charset="0"/>
                <a:cs typeface="Times New Roman" panose="02020603050405020304" pitchFamily="18" charset="0"/>
              </a:rPr>
              <a:t>loại</a:t>
            </a:r>
            <a:r>
              <a:rPr lang="en-US" altLang="vi-VN" sz="3400" dirty="0">
                <a:solidFill>
                  <a:srgbClr val="C00000"/>
                </a:solidFill>
                <a:latin typeface="Times New Roman" panose="02020603050405020304" pitchFamily="18" charset="0"/>
                <a:cs typeface="Times New Roman" panose="02020603050405020304" pitchFamily="18" charset="0"/>
              </a:rPr>
              <a:t> </a:t>
            </a:r>
            <a:r>
              <a:rPr lang="en-US" altLang="vi-VN" sz="3400" dirty="0" err="1">
                <a:solidFill>
                  <a:srgbClr val="C00000"/>
                </a:solidFill>
                <a:latin typeface="Times New Roman" panose="02020603050405020304" pitchFamily="18" charset="0"/>
                <a:cs typeface="Times New Roman" panose="02020603050405020304" pitchFamily="18" charset="0"/>
              </a:rPr>
              <a:t>trừ</a:t>
            </a:r>
            <a:r>
              <a:rPr lang="en-US" altLang="vi-VN" sz="3400" dirty="0">
                <a:solidFill>
                  <a:srgbClr val="C00000"/>
                </a:solidFill>
                <a:latin typeface="Times New Roman" panose="02020603050405020304" pitchFamily="18" charset="0"/>
                <a:cs typeface="Times New Roman" panose="02020603050405020304" pitchFamily="18" charset="0"/>
              </a:rPr>
              <a:t> </a:t>
            </a:r>
            <a:r>
              <a:rPr lang="en-US" altLang="vi-VN" sz="3400" dirty="0" err="1">
                <a:solidFill>
                  <a:srgbClr val="C00000"/>
                </a:solidFill>
                <a:latin typeface="Times New Roman" panose="02020603050405020304" pitchFamily="18" charset="0"/>
                <a:cs typeface="Times New Roman" panose="02020603050405020304" pitchFamily="18" charset="0"/>
              </a:rPr>
              <a:t>trách</a:t>
            </a:r>
            <a:r>
              <a:rPr lang="en-US" altLang="vi-VN" sz="3400" dirty="0">
                <a:solidFill>
                  <a:srgbClr val="C00000"/>
                </a:solidFill>
                <a:latin typeface="Times New Roman" panose="02020603050405020304" pitchFamily="18" charset="0"/>
                <a:cs typeface="Times New Roman" panose="02020603050405020304" pitchFamily="18" charset="0"/>
              </a:rPr>
              <a:t> </a:t>
            </a:r>
            <a:r>
              <a:rPr lang="en-US" altLang="vi-VN" sz="3400" dirty="0" err="1">
                <a:solidFill>
                  <a:srgbClr val="C00000"/>
                </a:solidFill>
                <a:latin typeface="Times New Roman" panose="02020603050405020304" pitchFamily="18" charset="0"/>
                <a:cs typeface="Times New Roman" panose="02020603050405020304" pitchFamily="18" charset="0"/>
              </a:rPr>
              <a:t>nhiệm</a:t>
            </a:r>
            <a:r>
              <a:rPr lang="en-US" altLang="vi-VN" sz="3400" dirty="0">
                <a:solidFill>
                  <a:srgbClr val="C00000"/>
                </a:solidFill>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hình</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sư</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khác</a:t>
            </a:r>
            <a:r>
              <a:rPr lang="en-US" altLang="vi-VN" sz="3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7442707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95071-31DF-FFD3-6B18-61C6371DFA24}"/>
              </a:ext>
            </a:extLst>
          </p:cNvPr>
          <p:cNvSpPr>
            <a:spLocks noGrp="1"/>
          </p:cNvSpPr>
          <p:nvPr>
            <p:ph type="title"/>
          </p:nvPr>
        </p:nvSpPr>
        <p:spPr>
          <a:xfrm>
            <a:off x="1069848" y="348343"/>
            <a:ext cx="10058400" cy="794657"/>
          </a:xfrm>
          <a:solidFill>
            <a:schemeClr val="accent1">
              <a:lumMod val="20000"/>
              <a:lumOff val="80000"/>
            </a:schemeClr>
          </a:solidFill>
        </p:spPr>
        <p:txBody>
          <a:bodyPr>
            <a:normAutofit/>
          </a:bodyPr>
          <a:lstStyle/>
          <a:p>
            <a:pPr algn="ctr"/>
            <a:r>
              <a:rPr lang="en-GB" sz="3400" b="1" dirty="0" err="1">
                <a:solidFill>
                  <a:srgbClr val="C00000"/>
                </a:solidFill>
                <a:latin typeface="Times New Roman" panose="02020603050405020304" pitchFamily="18" charset="0"/>
                <a:cs typeface="Times New Roman" panose="02020603050405020304" pitchFamily="18" charset="0"/>
              </a:rPr>
              <a:t>Phòng</a:t>
            </a:r>
            <a:r>
              <a:rPr lang="en-GB" sz="3400" b="1" dirty="0">
                <a:solidFill>
                  <a:srgbClr val="C00000"/>
                </a:solidFill>
                <a:latin typeface="Times New Roman" panose="02020603050405020304" pitchFamily="18" charset="0"/>
                <a:cs typeface="Times New Roman" panose="02020603050405020304" pitchFamily="18" charset="0"/>
              </a:rPr>
              <a:t> </a:t>
            </a:r>
            <a:r>
              <a:rPr lang="en-GB" sz="3400" b="1" dirty="0" err="1">
                <a:solidFill>
                  <a:srgbClr val="C00000"/>
                </a:solidFill>
                <a:latin typeface="Times New Roman" panose="02020603050405020304" pitchFamily="18" charset="0"/>
                <a:cs typeface="Times New Roman" panose="02020603050405020304" pitchFamily="18" charset="0"/>
              </a:rPr>
              <a:t>vệ</a:t>
            </a:r>
            <a:r>
              <a:rPr lang="en-GB" sz="3400" b="1" dirty="0">
                <a:solidFill>
                  <a:srgbClr val="C00000"/>
                </a:solidFill>
                <a:latin typeface="Times New Roman" panose="02020603050405020304" pitchFamily="18" charset="0"/>
                <a:cs typeface="Times New Roman" panose="02020603050405020304" pitchFamily="18" charset="0"/>
              </a:rPr>
              <a:t> </a:t>
            </a:r>
            <a:r>
              <a:rPr lang="en-GB" sz="3400" b="1" dirty="0" err="1">
                <a:solidFill>
                  <a:srgbClr val="C00000"/>
                </a:solidFill>
                <a:latin typeface="Times New Roman" panose="02020603050405020304" pitchFamily="18" charset="0"/>
                <a:cs typeface="Times New Roman" panose="02020603050405020304" pitchFamily="18" charset="0"/>
              </a:rPr>
              <a:t>chính</a:t>
            </a:r>
            <a:r>
              <a:rPr lang="en-GB" sz="3400" b="1" dirty="0">
                <a:solidFill>
                  <a:srgbClr val="C00000"/>
                </a:solidFill>
                <a:latin typeface="Times New Roman" panose="02020603050405020304" pitchFamily="18" charset="0"/>
                <a:cs typeface="Times New Roman" panose="02020603050405020304" pitchFamily="18" charset="0"/>
              </a:rPr>
              <a:t> </a:t>
            </a:r>
            <a:r>
              <a:rPr lang="en-GB" sz="3400" b="1" dirty="0" err="1">
                <a:solidFill>
                  <a:srgbClr val="C00000"/>
                </a:solidFill>
                <a:latin typeface="Times New Roman" panose="02020603050405020304" pitchFamily="18" charset="0"/>
                <a:cs typeface="Times New Roman" panose="02020603050405020304" pitchFamily="18" charset="0"/>
              </a:rPr>
              <a:t>đáng</a:t>
            </a:r>
            <a:endParaRPr lang="en-GB" sz="3400" b="1"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2A03588-BBA9-EBC7-2D69-AB962F1586B7}"/>
              </a:ext>
            </a:extLst>
          </p:cNvPr>
          <p:cNvSpPr>
            <a:spLocks noGrp="1"/>
          </p:cNvSpPr>
          <p:nvPr>
            <p:ph idx="1"/>
          </p:nvPr>
        </p:nvSpPr>
        <p:spPr>
          <a:xfrm>
            <a:off x="478971" y="1404257"/>
            <a:ext cx="11310258" cy="4767943"/>
          </a:xfrm>
        </p:spPr>
        <p:txBody>
          <a:bodyPr>
            <a:noAutofit/>
          </a:bodyPr>
          <a:lstStyle/>
          <a:p>
            <a:pPr marL="91440" indent="0" algn="just" eaLnBrk="1" fontAlgn="auto">
              <a:lnSpc>
                <a:spcPct val="140000"/>
              </a:lnSpc>
              <a:spcBef>
                <a:spcPts val="600"/>
              </a:spcBef>
              <a:spcAft>
                <a:spcPts val="600"/>
              </a:spcAft>
              <a:buNone/>
              <a:defRPr/>
            </a:pPr>
            <a:r>
              <a:rPr lang="en-US" sz="3400" b="1" dirty="0">
                <a:solidFill>
                  <a:srgbClr val="C00000"/>
                </a:solidFill>
                <a:latin typeface="Times New Roman" panose="02020603050405020304" pitchFamily="18" charset="0"/>
                <a:cs typeface="Times New Roman" panose="02020603050405020304" pitchFamily="18" charset="0"/>
              </a:rPr>
              <a:t>Đ22 BLHS 2015, </a:t>
            </a:r>
            <a:r>
              <a:rPr lang="en-US" sz="3400" b="1" dirty="0" err="1">
                <a:solidFill>
                  <a:srgbClr val="C00000"/>
                </a:solidFill>
                <a:latin typeface="Times New Roman" panose="02020603050405020304" pitchFamily="18" charset="0"/>
                <a:cs typeface="Times New Roman" panose="02020603050405020304" pitchFamily="18" charset="0"/>
              </a:rPr>
              <a:t>sửa</a:t>
            </a:r>
            <a:r>
              <a:rPr lang="en-US" sz="3400" b="1" dirty="0">
                <a:solidFill>
                  <a:srgbClr val="C00000"/>
                </a:solidFill>
                <a:latin typeface="Times New Roman" panose="02020603050405020304" pitchFamily="18" charset="0"/>
                <a:cs typeface="Times New Roman" panose="02020603050405020304" pitchFamily="18" charset="0"/>
              </a:rPr>
              <a:t> </a:t>
            </a:r>
            <a:r>
              <a:rPr lang="en-US" sz="3400" b="1" dirty="0" err="1">
                <a:solidFill>
                  <a:srgbClr val="C00000"/>
                </a:solidFill>
                <a:latin typeface="Times New Roman" panose="02020603050405020304" pitchFamily="18" charset="0"/>
                <a:cs typeface="Times New Roman" panose="02020603050405020304" pitchFamily="18" charset="0"/>
              </a:rPr>
              <a:t>đổi</a:t>
            </a:r>
            <a:r>
              <a:rPr lang="en-US" sz="3400" b="1" dirty="0">
                <a:solidFill>
                  <a:srgbClr val="C00000"/>
                </a:solidFill>
                <a:latin typeface="Times New Roman" panose="02020603050405020304" pitchFamily="18" charset="0"/>
                <a:cs typeface="Times New Roman" panose="02020603050405020304" pitchFamily="18" charset="0"/>
              </a:rPr>
              <a:t>, </a:t>
            </a:r>
            <a:r>
              <a:rPr lang="en-US" sz="3400" b="1" dirty="0" err="1">
                <a:solidFill>
                  <a:srgbClr val="C00000"/>
                </a:solidFill>
                <a:latin typeface="Times New Roman" panose="02020603050405020304" pitchFamily="18" charset="0"/>
                <a:cs typeface="Times New Roman" panose="02020603050405020304" pitchFamily="18" charset="0"/>
              </a:rPr>
              <a:t>bổ</a:t>
            </a:r>
            <a:r>
              <a:rPr lang="en-US" sz="3400" b="1" dirty="0">
                <a:solidFill>
                  <a:srgbClr val="C00000"/>
                </a:solidFill>
                <a:latin typeface="Times New Roman" panose="02020603050405020304" pitchFamily="18" charset="0"/>
                <a:cs typeface="Times New Roman" panose="02020603050405020304" pitchFamily="18" charset="0"/>
              </a:rPr>
              <a:t> sung </a:t>
            </a:r>
            <a:r>
              <a:rPr lang="en-US" sz="3400" b="1" dirty="0" err="1">
                <a:solidFill>
                  <a:srgbClr val="C00000"/>
                </a:solidFill>
                <a:latin typeface="Times New Roman" panose="02020603050405020304" pitchFamily="18" charset="0"/>
                <a:cs typeface="Times New Roman" panose="02020603050405020304" pitchFamily="18" charset="0"/>
              </a:rPr>
              <a:t>năm</a:t>
            </a:r>
            <a:r>
              <a:rPr lang="en-US" sz="3400" b="1" dirty="0">
                <a:solidFill>
                  <a:srgbClr val="C00000"/>
                </a:solidFill>
                <a:latin typeface="Times New Roman" panose="02020603050405020304" pitchFamily="18" charset="0"/>
                <a:cs typeface="Times New Roman" panose="02020603050405020304" pitchFamily="18" charset="0"/>
              </a:rPr>
              <a:t> 2017.</a:t>
            </a:r>
          </a:p>
          <a:p>
            <a:pPr marL="61913" indent="0" algn="just">
              <a:lnSpc>
                <a:spcPct val="120000"/>
              </a:lnSpc>
              <a:spcBef>
                <a:spcPts val="600"/>
              </a:spcBef>
              <a:spcAft>
                <a:spcPts val="600"/>
              </a:spcAft>
              <a:buNone/>
              <a:defRPr/>
            </a:pPr>
            <a:r>
              <a:rPr lang="en-US" sz="3400" dirty="0" err="1">
                <a:latin typeface="Times New Roman" panose="02020603050405020304" pitchFamily="18" charset="0"/>
                <a:cs typeface="Times New Roman" panose="02020603050405020304" pitchFamily="18" charset="0"/>
              </a:rPr>
              <a:t>Là</a:t>
            </a:r>
            <a:r>
              <a:rPr lang="en-US" sz="3400" dirty="0">
                <a:latin typeface="Times New Roman" panose="02020603050405020304" pitchFamily="18" charset="0"/>
                <a:cs typeface="Times New Roman" panose="02020603050405020304" pitchFamily="18" charset="0"/>
              </a:rPr>
              <a:t> </a:t>
            </a:r>
            <a:r>
              <a:rPr lang="en-US" sz="3400" dirty="0" err="1">
                <a:latin typeface="Times New Roman" panose="02020603050405020304" pitchFamily="18" charset="0"/>
                <a:cs typeface="Times New Roman" panose="02020603050405020304" pitchFamily="18" charset="0"/>
              </a:rPr>
              <a:t>hành</a:t>
            </a:r>
            <a:r>
              <a:rPr lang="en-US" sz="3400" dirty="0">
                <a:latin typeface="Times New Roman" panose="02020603050405020304" pitchFamily="18" charset="0"/>
                <a:cs typeface="Times New Roman" panose="02020603050405020304" pitchFamily="18" charset="0"/>
              </a:rPr>
              <a:t> vi </a:t>
            </a:r>
            <a:r>
              <a:rPr lang="en-US" sz="3400" dirty="0" err="1">
                <a:latin typeface="Times New Roman" panose="02020603050405020304" pitchFamily="18" charset="0"/>
                <a:cs typeface="Times New Roman" panose="02020603050405020304" pitchFamily="18" charset="0"/>
              </a:rPr>
              <a:t>của</a:t>
            </a:r>
            <a:r>
              <a:rPr lang="en-US" sz="3400" dirty="0">
                <a:latin typeface="Times New Roman" panose="02020603050405020304" pitchFamily="18" charset="0"/>
                <a:cs typeface="Times New Roman" panose="02020603050405020304" pitchFamily="18" charset="0"/>
              </a:rPr>
              <a:t> </a:t>
            </a:r>
            <a:r>
              <a:rPr lang="en-US" sz="3400" dirty="0" err="1">
                <a:latin typeface="Times New Roman" panose="02020603050405020304" pitchFamily="18" charset="0"/>
                <a:cs typeface="Times New Roman" panose="02020603050405020304" pitchFamily="18" charset="0"/>
              </a:rPr>
              <a:t>người</a:t>
            </a:r>
            <a:r>
              <a:rPr lang="en-US" sz="3400" dirty="0">
                <a:latin typeface="Times New Roman" panose="02020603050405020304" pitchFamily="18" charset="0"/>
                <a:cs typeface="Times New Roman" panose="02020603050405020304" pitchFamily="18" charset="0"/>
              </a:rPr>
              <a:t> </a:t>
            </a:r>
            <a:r>
              <a:rPr lang="en-US" sz="3400" dirty="0" err="1">
                <a:latin typeface="Times New Roman" panose="02020603050405020304" pitchFamily="18" charset="0"/>
                <a:cs typeface="Times New Roman" panose="02020603050405020304" pitchFamily="18" charset="0"/>
              </a:rPr>
              <a:t>vì</a:t>
            </a:r>
            <a:r>
              <a:rPr lang="en-US" sz="3400" dirty="0">
                <a:latin typeface="Times New Roman" panose="02020603050405020304" pitchFamily="18" charset="0"/>
                <a:cs typeface="Times New Roman" panose="02020603050405020304" pitchFamily="18" charset="0"/>
              </a:rPr>
              <a:t> </a:t>
            </a:r>
            <a:r>
              <a:rPr lang="en-US" sz="3400" dirty="0" err="1">
                <a:latin typeface="Times New Roman" panose="02020603050405020304" pitchFamily="18" charset="0"/>
                <a:cs typeface="Times New Roman" panose="02020603050405020304" pitchFamily="18" charset="0"/>
              </a:rPr>
              <a:t>bảo</a:t>
            </a:r>
            <a:r>
              <a:rPr lang="en-US" sz="3400" dirty="0">
                <a:latin typeface="Times New Roman" panose="02020603050405020304" pitchFamily="18" charset="0"/>
                <a:cs typeface="Times New Roman" panose="02020603050405020304" pitchFamily="18" charset="0"/>
              </a:rPr>
              <a:t> </a:t>
            </a:r>
            <a:r>
              <a:rPr lang="en-US" sz="3400" dirty="0" err="1">
                <a:latin typeface="Times New Roman" panose="02020603050405020304" pitchFamily="18" charset="0"/>
                <a:cs typeface="Times New Roman" panose="02020603050405020304" pitchFamily="18" charset="0"/>
              </a:rPr>
              <a:t>vệ</a:t>
            </a:r>
            <a:r>
              <a:rPr lang="en-US" sz="3400" dirty="0">
                <a:latin typeface="Times New Roman" panose="02020603050405020304" pitchFamily="18" charset="0"/>
                <a:cs typeface="Times New Roman" panose="02020603050405020304" pitchFamily="18" charset="0"/>
              </a:rPr>
              <a:t> </a:t>
            </a:r>
            <a:r>
              <a:rPr lang="en-US" sz="3400" dirty="0" err="1">
                <a:latin typeface="Times New Roman" panose="02020603050405020304" pitchFamily="18" charset="0"/>
                <a:cs typeface="Times New Roman" panose="02020603050405020304" pitchFamily="18" charset="0"/>
              </a:rPr>
              <a:t>quyền</a:t>
            </a:r>
            <a:r>
              <a:rPr lang="en-US" sz="3400" dirty="0">
                <a:latin typeface="Times New Roman" panose="02020603050405020304" pitchFamily="18" charset="0"/>
                <a:cs typeface="Times New Roman" panose="02020603050405020304" pitchFamily="18" charset="0"/>
              </a:rPr>
              <a:t> </a:t>
            </a:r>
            <a:r>
              <a:rPr lang="en-US" sz="3400" dirty="0" err="1">
                <a:latin typeface="Times New Roman" panose="02020603050405020304" pitchFamily="18" charset="0"/>
                <a:cs typeface="Times New Roman" panose="02020603050405020304" pitchFamily="18" charset="0"/>
              </a:rPr>
              <a:t>hoặc</a:t>
            </a:r>
            <a:r>
              <a:rPr lang="en-US" sz="3400" dirty="0">
                <a:latin typeface="Times New Roman" panose="02020603050405020304" pitchFamily="18" charset="0"/>
                <a:cs typeface="Times New Roman" panose="02020603050405020304" pitchFamily="18" charset="0"/>
              </a:rPr>
              <a:t> </a:t>
            </a:r>
            <a:r>
              <a:rPr lang="en-US" sz="3400" dirty="0" err="1">
                <a:latin typeface="Times New Roman" panose="02020603050405020304" pitchFamily="18" charset="0"/>
                <a:cs typeface="Times New Roman" panose="02020603050405020304" pitchFamily="18" charset="0"/>
              </a:rPr>
              <a:t>lợi</a:t>
            </a:r>
            <a:r>
              <a:rPr lang="en-US" sz="3400" dirty="0">
                <a:latin typeface="Times New Roman" panose="02020603050405020304" pitchFamily="18" charset="0"/>
                <a:cs typeface="Times New Roman" panose="02020603050405020304" pitchFamily="18" charset="0"/>
              </a:rPr>
              <a:t> </a:t>
            </a:r>
            <a:r>
              <a:rPr lang="en-US" sz="3400" dirty="0" err="1">
                <a:latin typeface="Times New Roman" panose="02020603050405020304" pitchFamily="18" charset="0"/>
                <a:cs typeface="Times New Roman" panose="02020603050405020304" pitchFamily="18" charset="0"/>
              </a:rPr>
              <a:t>ích</a:t>
            </a:r>
            <a:r>
              <a:rPr lang="en-US" sz="3400" dirty="0">
                <a:latin typeface="Times New Roman" panose="02020603050405020304" pitchFamily="18" charset="0"/>
                <a:cs typeface="Times New Roman" panose="02020603050405020304" pitchFamily="18" charset="0"/>
              </a:rPr>
              <a:t> </a:t>
            </a:r>
            <a:r>
              <a:rPr lang="en-US" sz="3400" dirty="0" err="1">
                <a:latin typeface="Times New Roman" panose="02020603050405020304" pitchFamily="18" charset="0"/>
                <a:cs typeface="Times New Roman" panose="02020603050405020304" pitchFamily="18" charset="0"/>
              </a:rPr>
              <a:t>chính</a:t>
            </a:r>
            <a:r>
              <a:rPr lang="en-US" sz="3400" dirty="0">
                <a:latin typeface="Times New Roman" panose="02020603050405020304" pitchFamily="18" charset="0"/>
                <a:cs typeface="Times New Roman" panose="02020603050405020304" pitchFamily="18" charset="0"/>
              </a:rPr>
              <a:t> </a:t>
            </a:r>
            <a:r>
              <a:rPr lang="en-US" sz="3400" dirty="0" err="1">
                <a:latin typeface="Times New Roman" panose="02020603050405020304" pitchFamily="18" charset="0"/>
                <a:cs typeface="Times New Roman" panose="02020603050405020304" pitchFamily="18" charset="0"/>
              </a:rPr>
              <a:t>đáng</a:t>
            </a:r>
            <a:r>
              <a:rPr lang="en-US" sz="3400" dirty="0">
                <a:latin typeface="Times New Roman" panose="02020603050405020304" pitchFamily="18" charset="0"/>
                <a:cs typeface="Times New Roman" panose="02020603050405020304" pitchFamily="18" charset="0"/>
              </a:rPr>
              <a:t> </a:t>
            </a:r>
            <a:r>
              <a:rPr lang="en-US" sz="3400" dirty="0" err="1">
                <a:latin typeface="Times New Roman" panose="02020603050405020304" pitchFamily="18" charset="0"/>
                <a:cs typeface="Times New Roman" panose="02020603050405020304" pitchFamily="18" charset="0"/>
              </a:rPr>
              <a:t>của</a:t>
            </a:r>
            <a:r>
              <a:rPr lang="en-US" sz="3400" dirty="0">
                <a:latin typeface="Times New Roman" panose="02020603050405020304" pitchFamily="18" charset="0"/>
                <a:cs typeface="Times New Roman" panose="02020603050405020304" pitchFamily="18" charset="0"/>
              </a:rPr>
              <a:t> </a:t>
            </a:r>
            <a:r>
              <a:rPr lang="en-US" sz="3400" dirty="0" err="1">
                <a:latin typeface="Times New Roman" panose="02020603050405020304" pitchFamily="18" charset="0"/>
                <a:cs typeface="Times New Roman" panose="02020603050405020304" pitchFamily="18" charset="0"/>
              </a:rPr>
              <a:t>mình</a:t>
            </a:r>
            <a:r>
              <a:rPr lang="en-US" sz="3400" dirty="0">
                <a:latin typeface="Times New Roman" panose="02020603050405020304" pitchFamily="18" charset="0"/>
                <a:cs typeface="Times New Roman" panose="02020603050405020304" pitchFamily="18" charset="0"/>
              </a:rPr>
              <a:t>, </a:t>
            </a:r>
            <a:r>
              <a:rPr lang="en-US" sz="3400" dirty="0" err="1">
                <a:latin typeface="Times New Roman" panose="02020603050405020304" pitchFamily="18" charset="0"/>
                <a:cs typeface="Times New Roman" panose="02020603050405020304" pitchFamily="18" charset="0"/>
              </a:rPr>
              <a:t>của</a:t>
            </a:r>
            <a:r>
              <a:rPr lang="en-US" sz="3400" dirty="0">
                <a:latin typeface="Times New Roman" panose="02020603050405020304" pitchFamily="18" charset="0"/>
                <a:cs typeface="Times New Roman" panose="02020603050405020304" pitchFamily="18" charset="0"/>
              </a:rPr>
              <a:t> </a:t>
            </a:r>
            <a:r>
              <a:rPr lang="en-US" sz="3400" dirty="0" err="1">
                <a:latin typeface="Times New Roman" panose="02020603050405020304" pitchFamily="18" charset="0"/>
                <a:cs typeface="Times New Roman" panose="02020603050405020304" pitchFamily="18" charset="0"/>
              </a:rPr>
              <a:t>người</a:t>
            </a:r>
            <a:r>
              <a:rPr lang="en-US" sz="3400" dirty="0">
                <a:latin typeface="Times New Roman" panose="02020603050405020304" pitchFamily="18" charset="0"/>
                <a:cs typeface="Times New Roman" panose="02020603050405020304" pitchFamily="18" charset="0"/>
              </a:rPr>
              <a:t> </a:t>
            </a:r>
            <a:r>
              <a:rPr lang="en-US" sz="3400" dirty="0" err="1">
                <a:latin typeface="Times New Roman" panose="02020603050405020304" pitchFamily="18" charset="0"/>
                <a:cs typeface="Times New Roman" panose="02020603050405020304" pitchFamily="18" charset="0"/>
              </a:rPr>
              <a:t>khác</a:t>
            </a:r>
            <a:r>
              <a:rPr lang="en-US" sz="3400" dirty="0">
                <a:latin typeface="Times New Roman" panose="02020603050405020304" pitchFamily="18" charset="0"/>
                <a:cs typeface="Times New Roman" panose="02020603050405020304" pitchFamily="18" charset="0"/>
              </a:rPr>
              <a:t> </a:t>
            </a:r>
            <a:r>
              <a:rPr lang="en-US" sz="3400" dirty="0" err="1">
                <a:latin typeface="Times New Roman" panose="02020603050405020304" pitchFamily="18" charset="0"/>
                <a:cs typeface="Times New Roman" panose="02020603050405020304" pitchFamily="18" charset="0"/>
              </a:rPr>
              <a:t>hoặc</a:t>
            </a:r>
            <a:r>
              <a:rPr lang="en-US" sz="3400" dirty="0">
                <a:latin typeface="Times New Roman" panose="02020603050405020304" pitchFamily="18" charset="0"/>
                <a:cs typeface="Times New Roman" panose="02020603050405020304" pitchFamily="18" charset="0"/>
              </a:rPr>
              <a:t> </a:t>
            </a:r>
            <a:r>
              <a:rPr lang="en-US" sz="3400" dirty="0" err="1">
                <a:latin typeface="Times New Roman" panose="02020603050405020304" pitchFamily="18" charset="0"/>
                <a:cs typeface="Times New Roman" panose="02020603050405020304" pitchFamily="18" charset="0"/>
              </a:rPr>
              <a:t>lợi</a:t>
            </a:r>
            <a:r>
              <a:rPr lang="en-US" sz="3400" dirty="0">
                <a:latin typeface="Times New Roman" panose="02020603050405020304" pitchFamily="18" charset="0"/>
                <a:cs typeface="Times New Roman" panose="02020603050405020304" pitchFamily="18" charset="0"/>
              </a:rPr>
              <a:t> </a:t>
            </a:r>
            <a:r>
              <a:rPr lang="en-US" sz="3400" dirty="0" err="1">
                <a:latin typeface="Times New Roman" panose="02020603050405020304" pitchFamily="18" charset="0"/>
                <a:cs typeface="Times New Roman" panose="02020603050405020304" pitchFamily="18" charset="0"/>
              </a:rPr>
              <a:t>ích</a:t>
            </a:r>
            <a:r>
              <a:rPr lang="en-US" sz="3400" dirty="0">
                <a:latin typeface="Times New Roman" panose="02020603050405020304" pitchFamily="18" charset="0"/>
                <a:cs typeface="Times New Roman" panose="02020603050405020304" pitchFamily="18" charset="0"/>
              </a:rPr>
              <a:t> </a:t>
            </a:r>
            <a:r>
              <a:rPr lang="en-US" sz="3400" dirty="0" err="1">
                <a:latin typeface="Times New Roman" panose="02020603050405020304" pitchFamily="18" charset="0"/>
                <a:cs typeface="Times New Roman" panose="02020603050405020304" pitchFamily="18" charset="0"/>
              </a:rPr>
              <a:t>của</a:t>
            </a:r>
            <a:r>
              <a:rPr lang="en-US" sz="3400" dirty="0">
                <a:latin typeface="Times New Roman" panose="02020603050405020304" pitchFamily="18" charset="0"/>
                <a:cs typeface="Times New Roman" panose="02020603050405020304" pitchFamily="18" charset="0"/>
              </a:rPr>
              <a:t> </a:t>
            </a:r>
            <a:r>
              <a:rPr lang="en-US" sz="3400" dirty="0" err="1">
                <a:latin typeface="Times New Roman" panose="02020603050405020304" pitchFamily="18" charset="0"/>
                <a:cs typeface="Times New Roman" panose="02020603050405020304" pitchFamily="18" charset="0"/>
              </a:rPr>
              <a:t>Nhà</a:t>
            </a:r>
            <a:r>
              <a:rPr lang="en-US" sz="3400" dirty="0">
                <a:latin typeface="Times New Roman" panose="02020603050405020304" pitchFamily="18" charset="0"/>
                <a:cs typeface="Times New Roman" panose="02020603050405020304" pitchFamily="18" charset="0"/>
              </a:rPr>
              <a:t> </a:t>
            </a:r>
            <a:r>
              <a:rPr lang="en-US" sz="3400" dirty="0" err="1">
                <a:latin typeface="Times New Roman" panose="02020603050405020304" pitchFamily="18" charset="0"/>
                <a:cs typeface="Times New Roman" panose="02020603050405020304" pitchFamily="18" charset="0"/>
              </a:rPr>
              <a:t>nước</a:t>
            </a:r>
            <a:r>
              <a:rPr lang="en-US" sz="3400" dirty="0">
                <a:latin typeface="Times New Roman" panose="02020603050405020304" pitchFamily="18" charset="0"/>
                <a:cs typeface="Times New Roman" panose="02020603050405020304" pitchFamily="18" charset="0"/>
              </a:rPr>
              <a:t>, </a:t>
            </a:r>
            <a:r>
              <a:rPr lang="en-US" sz="3400" dirty="0" err="1">
                <a:latin typeface="Times New Roman" panose="02020603050405020304" pitchFamily="18" charset="0"/>
                <a:cs typeface="Times New Roman" panose="02020603050405020304" pitchFamily="18" charset="0"/>
              </a:rPr>
              <a:t>của</a:t>
            </a:r>
            <a:r>
              <a:rPr lang="en-US" sz="3400" dirty="0">
                <a:latin typeface="Times New Roman" panose="02020603050405020304" pitchFamily="18" charset="0"/>
                <a:cs typeface="Times New Roman" panose="02020603050405020304" pitchFamily="18" charset="0"/>
              </a:rPr>
              <a:t> </a:t>
            </a:r>
            <a:r>
              <a:rPr lang="en-US" sz="3400" dirty="0" err="1">
                <a:latin typeface="Times New Roman" panose="02020603050405020304" pitchFamily="18" charset="0"/>
                <a:cs typeface="Times New Roman" panose="02020603050405020304" pitchFamily="18" charset="0"/>
              </a:rPr>
              <a:t>cơ</a:t>
            </a:r>
            <a:r>
              <a:rPr lang="en-US" sz="3400" dirty="0">
                <a:latin typeface="Times New Roman" panose="02020603050405020304" pitchFamily="18" charset="0"/>
                <a:cs typeface="Times New Roman" panose="02020603050405020304" pitchFamily="18" charset="0"/>
              </a:rPr>
              <a:t> </a:t>
            </a:r>
            <a:r>
              <a:rPr lang="en-US" sz="3400" dirty="0" err="1">
                <a:latin typeface="Times New Roman" panose="02020603050405020304" pitchFamily="18" charset="0"/>
                <a:cs typeface="Times New Roman" panose="02020603050405020304" pitchFamily="18" charset="0"/>
              </a:rPr>
              <a:t>quan</a:t>
            </a:r>
            <a:r>
              <a:rPr lang="en-US" sz="3400" dirty="0">
                <a:latin typeface="Times New Roman" panose="02020603050405020304" pitchFamily="18" charset="0"/>
                <a:cs typeface="Times New Roman" panose="02020603050405020304" pitchFamily="18" charset="0"/>
              </a:rPr>
              <a:t>, </a:t>
            </a:r>
            <a:r>
              <a:rPr lang="en-US" sz="3400" dirty="0" err="1">
                <a:latin typeface="Times New Roman" panose="02020603050405020304" pitchFamily="18" charset="0"/>
                <a:cs typeface="Times New Roman" panose="02020603050405020304" pitchFamily="18" charset="0"/>
              </a:rPr>
              <a:t>tổ</a:t>
            </a:r>
            <a:r>
              <a:rPr lang="en-US" sz="3400" dirty="0">
                <a:latin typeface="Times New Roman" panose="02020603050405020304" pitchFamily="18" charset="0"/>
                <a:cs typeface="Times New Roman" panose="02020603050405020304" pitchFamily="18" charset="0"/>
              </a:rPr>
              <a:t> </a:t>
            </a:r>
            <a:r>
              <a:rPr lang="en-US" sz="3400" dirty="0" err="1">
                <a:latin typeface="Times New Roman" panose="02020603050405020304" pitchFamily="18" charset="0"/>
                <a:cs typeface="Times New Roman" panose="02020603050405020304" pitchFamily="18" charset="0"/>
              </a:rPr>
              <a:t>chức</a:t>
            </a:r>
            <a:r>
              <a:rPr lang="en-US" sz="3400" dirty="0">
                <a:latin typeface="Times New Roman" panose="02020603050405020304" pitchFamily="18" charset="0"/>
                <a:cs typeface="Times New Roman" panose="02020603050405020304" pitchFamily="18" charset="0"/>
              </a:rPr>
              <a:t> </a:t>
            </a:r>
            <a:r>
              <a:rPr lang="en-US" sz="3400" dirty="0" err="1">
                <a:latin typeface="Times New Roman" panose="02020603050405020304" pitchFamily="18" charset="0"/>
                <a:cs typeface="Times New Roman" panose="02020603050405020304" pitchFamily="18" charset="0"/>
              </a:rPr>
              <a:t>mà</a:t>
            </a:r>
            <a:r>
              <a:rPr lang="en-US" sz="3400" dirty="0">
                <a:latin typeface="Times New Roman" panose="02020603050405020304" pitchFamily="18" charset="0"/>
                <a:cs typeface="Times New Roman" panose="02020603050405020304" pitchFamily="18" charset="0"/>
              </a:rPr>
              <a:t> </a:t>
            </a:r>
            <a:r>
              <a:rPr lang="en-US" sz="3400" b="1" dirty="0" err="1">
                <a:solidFill>
                  <a:srgbClr val="0070C0"/>
                </a:solidFill>
                <a:latin typeface="Times New Roman" panose="02020603050405020304" pitchFamily="18" charset="0"/>
                <a:cs typeface="Times New Roman" panose="02020603050405020304" pitchFamily="18" charset="0"/>
              </a:rPr>
              <a:t>chống</a:t>
            </a:r>
            <a:r>
              <a:rPr lang="en-US" sz="3400" b="1" dirty="0">
                <a:solidFill>
                  <a:srgbClr val="0070C0"/>
                </a:solidFill>
                <a:latin typeface="Times New Roman" panose="02020603050405020304" pitchFamily="18" charset="0"/>
                <a:cs typeface="Times New Roman" panose="02020603050405020304" pitchFamily="18" charset="0"/>
              </a:rPr>
              <a:t> </a:t>
            </a:r>
            <a:r>
              <a:rPr lang="en-US" sz="3400" b="1" dirty="0" err="1">
                <a:solidFill>
                  <a:srgbClr val="0070C0"/>
                </a:solidFill>
                <a:latin typeface="Times New Roman" panose="02020603050405020304" pitchFamily="18" charset="0"/>
                <a:cs typeface="Times New Roman" panose="02020603050405020304" pitchFamily="18" charset="0"/>
              </a:rPr>
              <a:t>trả</a:t>
            </a:r>
            <a:r>
              <a:rPr lang="en-US" sz="3400" b="1" dirty="0">
                <a:solidFill>
                  <a:srgbClr val="0070C0"/>
                </a:solidFill>
                <a:latin typeface="Times New Roman" panose="02020603050405020304" pitchFamily="18" charset="0"/>
                <a:cs typeface="Times New Roman" panose="02020603050405020304" pitchFamily="18" charset="0"/>
              </a:rPr>
              <a:t> </a:t>
            </a:r>
            <a:r>
              <a:rPr lang="en-US" sz="3400" b="1" dirty="0" err="1">
                <a:solidFill>
                  <a:srgbClr val="0070C0"/>
                </a:solidFill>
                <a:latin typeface="Times New Roman" panose="02020603050405020304" pitchFamily="18" charset="0"/>
                <a:cs typeface="Times New Roman" panose="02020603050405020304" pitchFamily="18" charset="0"/>
              </a:rPr>
              <a:t>lại</a:t>
            </a:r>
            <a:r>
              <a:rPr lang="en-US" sz="3400" b="1" dirty="0">
                <a:solidFill>
                  <a:srgbClr val="0070C0"/>
                </a:solidFill>
                <a:latin typeface="Times New Roman" panose="02020603050405020304" pitchFamily="18" charset="0"/>
                <a:cs typeface="Times New Roman" panose="02020603050405020304" pitchFamily="18" charset="0"/>
              </a:rPr>
              <a:t> </a:t>
            </a:r>
            <a:r>
              <a:rPr lang="en-US" sz="3400" b="1" dirty="0" err="1">
                <a:solidFill>
                  <a:srgbClr val="0070C0"/>
                </a:solidFill>
                <a:latin typeface="Times New Roman" panose="02020603050405020304" pitchFamily="18" charset="0"/>
                <a:cs typeface="Times New Roman" panose="02020603050405020304" pitchFamily="18" charset="0"/>
              </a:rPr>
              <a:t>một</a:t>
            </a:r>
            <a:r>
              <a:rPr lang="en-US" sz="3400" b="1" dirty="0">
                <a:solidFill>
                  <a:srgbClr val="0070C0"/>
                </a:solidFill>
                <a:latin typeface="Times New Roman" panose="02020603050405020304" pitchFamily="18" charset="0"/>
                <a:cs typeface="Times New Roman" panose="02020603050405020304" pitchFamily="18" charset="0"/>
              </a:rPr>
              <a:t> </a:t>
            </a:r>
            <a:r>
              <a:rPr lang="en-US" sz="3400" b="1" dirty="0" err="1">
                <a:solidFill>
                  <a:srgbClr val="0070C0"/>
                </a:solidFill>
                <a:latin typeface="Times New Roman" panose="02020603050405020304" pitchFamily="18" charset="0"/>
                <a:cs typeface="Times New Roman" panose="02020603050405020304" pitchFamily="18" charset="0"/>
              </a:rPr>
              <a:t>cách</a:t>
            </a:r>
            <a:r>
              <a:rPr lang="en-US" sz="3400" b="1" dirty="0">
                <a:solidFill>
                  <a:srgbClr val="0070C0"/>
                </a:solidFill>
                <a:latin typeface="Times New Roman" panose="02020603050405020304" pitchFamily="18" charset="0"/>
                <a:cs typeface="Times New Roman" panose="02020603050405020304" pitchFamily="18" charset="0"/>
              </a:rPr>
              <a:t> </a:t>
            </a:r>
            <a:r>
              <a:rPr lang="en-US" sz="3400" b="1" dirty="0" err="1">
                <a:solidFill>
                  <a:srgbClr val="0070C0"/>
                </a:solidFill>
                <a:latin typeface="Times New Roman" panose="02020603050405020304" pitchFamily="18" charset="0"/>
                <a:cs typeface="Times New Roman" panose="02020603050405020304" pitchFamily="18" charset="0"/>
              </a:rPr>
              <a:t>cần</a:t>
            </a:r>
            <a:r>
              <a:rPr lang="en-US" sz="3400" b="1" dirty="0">
                <a:solidFill>
                  <a:srgbClr val="0070C0"/>
                </a:solidFill>
                <a:latin typeface="Times New Roman" panose="02020603050405020304" pitchFamily="18" charset="0"/>
                <a:cs typeface="Times New Roman" panose="02020603050405020304" pitchFamily="18" charset="0"/>
              </a:rPr>
              <a:t> </a:t>
            </a:r>
            <a:r>
              <a:rPr lang="en-US" sz="3400" b="1" dirty="0" err="1">
                <a:solidFill>
                  <a:srgbClr val="0070C0"/>
                </a:solidFill>
                <a:latin typeface="Times New Roman" panose="02020603050405020304" pitchFamily="18" charset="0"/>
                <a:cs typeface="Times New Roman" panose="02020603050405020304" pitchFamily="18" charset="0"/>
              </a:rPr>
              <a:t>thiết</a:t>
            </a:r>
            <a:r>
              <a:rPr lang="en-US" sz="3400" b="1" dirty="0">
                <a:solidFill>
                  <a:srgbClr val="0070C0"/>
                </a:solidFill>
                <a:latin typeface="Times New Roman" panose="02020603050405020304" pitchFamily="18" charset="0"/>
                <a:cs typeface="Times New Roman" panose="02020603050405020304" pitchFamily="18" charset="0"/>
              </a:rPr>
              <a:t> </a:t>
            </a:r>
            <a:r>
              <a:rPr lang="en-US" sz="3400" dirty="0" err="1">
                <a:latin typeface="Times New Roman" panose="02020603050405020304" pitchFamily="18" charset="0"/>
                <a:cs typeface="Times New Roman" panose="02020603050405020304" pitchFamily="18" charset="0"/>
              </a:rPr>
              <a:t>người</a:t>
            </a:r>
            <a:r>
              <a:rPr lang="en-US" sz="3400" dirty="0">
                <a:latin typeface="Times New Roman" panose="02020603050405020304" pitchFamily="18" charset="0"/>
                <a:cs typeface="Times New Roman" panose="02020603050405020304" pitchFamily="18" charset="0"/>
              </a:rPr>
              <a:t> </a:t>
            </a:r>
            <a:r>
              <a:rPr lang="en-US" sz="3400" dirty="0" err="1">
                <a:latin typeface="Times New Roman" panose="02020603050405020304" pitchFamily="18" charset="0"/>
                <a:cs typeface="Times New Roman" panose="02020603050405020304" pitchFamily="18" charset="0"/>
              </a:rPr>
              <a:t>đang</a:t>
            </a:r>
            <a:r>
              <a:rPr lang="en-US" sz="3400" dirty="0">
                <a:latin typeface="Times New Roman" panose="02020603050405020304" pitchFamily="18" charset="0"/>
                <a:cs typeface="Times New Roman" panose="02020603050405020304" pitchFamily="18" charset="0"/>
              </a:rPr>
              <a:t> </a:t>
            </a:r>
            <a:r>
              <a:rPr lang="en-US" sz="3400" dirty="0" err="1">
                <a:latin typeface="Times New Roman" panose="02020603050405020304" pitchFamily="18" charset="0"/>
                <a:cs typeface="Times New Roman" panose="02020603050405020304" pitchFamily="18" charset="0"/>
              </a:rPr>
              <a:t>có</a:t>
            </a:r>
            <a:r>
              <a:rPr lang="en-US" sz="3400" dirty="0">
                <a:latin typeface="Times New Roman" panose="02020603050405020304" pitchFamily="18" charset="0"/>
                <a:cs typeface="Times New Roman" panose="02020603050405020304" pitchFamily="18" charset="0"/>
              </a:rPr>
              <a:t> </a:t>
            </a:r>
            <a:r>
              <a:rPr lang="en-US" sz="3400" dirty="0" err="1">
                <a:latin typeface="Times New Roman" panose="02020603050405020304" pitchFamily="18" charset="0"/>
                <a:cs typeface="Times New Roman" panose="02020603050405020304" pitchFamily="18" charset="0"/>
              </a:rPr>
              <a:t>hành</a:t>
            </a:r>
            <a:r>
              <a:rPr lang="en-US" sz="3400" dirty="0">
                <a:latin typeface="Times New Roman" panose="02020603050405020304" pitchFamily="18" charset="0"/>
                <a:cs typeface="Times New Roman" panose="02020603050405020304" pitchFamily="18" charset="0"/>
              </a:rPr>
              <a:t> vi </a:t>
            </a:r>
            <a:r>
              <a:rPr lang="en-US" sz="3400" dirty="0" err="1">
                <a:latin typeface="Times New Roman" panose="02020603050405020304" pitchFamily="18" charset="0"/>
                <a:cs typeface="Times New Roman" panose="02020603050405020304" pitchFamily="18" charset="0"/>
              </a:rPr>
              <a:t>xâm</a:t>
            </a:r>
            <a:r>
              <a:rPr lang="en-US" sz="3400" dirty="0">
                <a:latin typeface="Times New Roman" panose="02020603050405020304" pitchFamily="18" charset="0"/>
                <a:cs typeface="Times New Roman" panose="02020603050405020304" pitchFamily="18" charset="0"/>
              </a:rPr>
              <a:t> </a:t>
            </a:r>
            <a:r>
              <a:rPr lang="en-US" sz="3400" dirty="0" err="1">
                <a:latin typeface="Times New Roman" panose="02020603050405020304" pitchFamily="18" charset="0"/>
                <a:cs typeface="Times New Roman" panose="02020603050405020304" pitchFamily="18" charset="0"/>
              </a:rPr>
              <a:t>phạm</a:t>
            </a:r>
            <a:r>
              <a:rPr lang="en-US" sz="3400" dirty="0">
                <a:latin typeface="Times New Roman" panose="02020603050405020304" pitchFamily="18" charset="0"/>
                <a:cs typeface="Times New Roman" panose="02020603050405020304" pitchFamily="18" charset="0"/>
              </a:rPr>
              <a:t> </a:t>
            </a:r>
            <a:r>
              <a:rPr lang="en-US" sz="3400" dirty="0" err="1">
                <a:latin typeface="Times New Roman" panose="02020603050405020304" pitchFamily="18" charset="0"/>
                <a:cs typeface="Times New Roman" panose="02020603050405020304" pitchFamily="18" charset="0"/>
              </a:rPr>
              <a:t>các</a:t>
            </a:r>
            <a:r>
              <a:rPr lang="en-US" sz="3400" dirty="0">
                <a:latin typeface="Times New Roman" panose="02020603050405020304" pitchFamily="18" charset="0"/>
                <a:cs typeface="Times New Roman" panose="02020603050405020304" pitchFamily="18" charset="0"/>
              </a:rPr>
              <a:t> </a:t>
            </a:r>
            <a:r>
              <a:rPr lang="en-US" sz="3400" dirty="0" err="1">
                <a:latin typeface="Times New Roman" panose="02020603050405020304" pitchFamily="18" charset="0"/>
                <a:cs typeface="Times New Roman" panose="02020603050405020304" pitchFamily="18" charset="0"/>
              </a:rPr>
              <a:t>lợi</a:t>
            </a:r>
            <a:r>
              <a:rPr lang="en-US" sz="3400" dirty="0">
                <a:latin typeface="Times New Roman" panose="02020603050405020304" pitchFamily="18" charset="0"/>
                <a:cs typeface="Times New Roman" panose="02020603050405020304" pitchFamily="18" charset="0"/>
              </a:rPr>
              <a:t> </a:t>
            </a:r>
            <a:r>
              <a:rPr lang="en-US" sz="3400" dirty="0" err="1">
                <a:latin typeface="Times New Roman" panose="02020603050405020304" pitchFamily="18" charset="0"/>
                <a:cs typeface="Times New Roman" panose="02020603050405020304" pitchFamily="18" charset="0"/>
              </a:rPr>
              <a:t>ích</a:t>
            </a:r>
            <a:r>
              <a:rPr lang="en-US" sz="3400" dirty="0">
                <a:latin typeface="Times New Roman" panose="02020603050405020304" pitchFamily="18" charset="0"/>
                <a:cs typeface="Times New Roman" panose="02020603050405020304" pitchFamily="18" charset="0"/>
              </a:rPr>
              <a:t> </a:t>
            </a:r>
            <a:r>
              <a:rPr lang="en-US" sz="3400" dirty="0" err="1">
                <a:latin typeface="Times New Roman" panose="02020603050405020304" pitchFamily="18" charset="0"/>
                <a:cs typeface="Times New Roman" panose="02020603050405020304" pitchFamily="18" charset="0"/>
              </a:rPr>
              <a:t>nói</a:t>
            </a:r>
            <a:r>
              <a:rPr lang="en-US" sz="3400" dirty="0">
                <a:latin typeface="Times New Roman" panose="02020603050405020304" pitchFamily="18" charset="0"/>
                <a:cs typeface="Times New Roman" panose="02020603050405020304" pitchFamily="18" charset="0"/>
              </a:rPr>
              <a:t> </a:t>
            </a:r>
            <a:r>
              <a:rPr lang="en-US" sz="3400" dirty="0" err="1">
                <a:latin typeface="Times New Roman" panose="02020603050405020304" pitchFamily="18" charset="0"/>
                <a:cs typeface="Times New Roman" panose="02020603050405020304" pitchFamily="18" charset="0"/>
              </a:rPr>
              <a:t>trên</a:t>
            </a:r>
            <a:r>
              <a:rPr lang="en-US" sz="3400" dirty="0">
                <a:latin typeface="Times New Roman" panose="02020603050405020304" pitchFamily="18" charset="0"/>
                <a:cs typeface="Times New Roman" panose="02020603050405020304" pitchFamily="18" charset="0"/>
              </a:rPr>
              <a:t>.</a:t>
            </a:r>
            <a:endParaRPr lang="en-US" sz="3400" b="1" dirty="0">
              <a:latin typeface="Times New Roman" panose="02020603050405020304" pitchFamily="18" charset="0"/>
              <a:cs typeface="Times New Roman" panose="02020603050405020304" pitchFamily="18" charset="0"/>
            </a:endParaRPr>
          </a:p>
          <a:p>
            <a:pPr marL="61913" indent="0" algn="just">
              <a:lnSpc>
                <a:spcPct val="140000"/>
              </a:lnSpc>
              <a:spcBef>
                <a:spcPts val="600"/>
              </a:spcBef>
              <a:spcAft>
                <a:spcPts val="600"/>
              </a:spcAft>
              <a:buNone/>
              <a:defRPr/>
            </a:pPr>
            <a:r>
              <a:rPr lang="en-US" sz="3400" dirty="0">
                <a:latin typeface="Times New Roman" panose="02020603050405020304" pitchFamily="18" charset="0"/>
                <a:cs typeface="Times New Roman" panose="02020603050405020304" pitchFamily="18" charset="0"/>
              </a:rPr>
              <a:t>=&gt; </a:t>
            </a:r>
            <a:r>
              <a:rPr lang="en-US" sz="3400" dirty="0" err="1">
                <a:latin typeface="Times New Roman" panose="02020603050405020304" pitchFamily="18" charset="0"/>
                <a:cs typeface="Times New Roman" panose="02020603050405020304" pitchFamily="18" charset="0"/>
              </a:rPr>
              <a:t>Phòng</a:t>
            </a:r>
            <a:r>
              <a:rPr lang="en-US" sz="3400" dirty="0">
                <a:latin typeface="Times New Roman" panose="02020603050405020304" pitchFamily="18" charset="0"/>
                <a:cs typeface="Times New Roman" panose="02020603050405020304" pitchFamily="18" charset="0"/>
              </a:rPr>
              <a:t> </a:t>
            </a:r>
            <a:r>
              <a:rPr lang="en-US" sz="3400" dirty="0" err="1">
                <a:latin typeface="Times New Roman" panose="02020603050405020304" pitchFamily="18" charset="0"/>
                <a:cs typeface="Times New Roman" panose="02020603050405020304" pitchFamily="18" charset="0"/>
              </a:rPr>
              <a:t>vệ</a:t>
            </a:r>
            <a:r>
              <a:rPr lang="en-US" sz="3400" dirty="0">
                <a:latin typeface="Times New Roman" panose="02020603050405020304" pitchFamily="18" charset="0"/>
                <a:cs typeface="Times New Roman" panose="02020603050405020304" pitchFamily="18" charset="0"/>
              </a:rPr>
              <a:t> </a:t>
            </a:r>
            <a:r>
              <a:rPr lang="en-US" sz="3400" dirty="0" err="1">
                <a:latin typeface="Times New Roman" panose="02020603050405020304" pitchFamily="18" charset="0"/>
                <a:cs typeface="Times New Roman" panose="02020603050405020304" pitchFamily="18" charset="0"/>
              </a:rPr>
              <a:t>chính</a:t>
            </a:r>
            <a:r>
              <a:rPr lang="en-US" sz="3400" dirty="0">
                <a:latin typeface="Times New Roman" panose="02020603050405020304" pitchFamily="18" charset="0"/>
                <a:cs typeface="Times New Roman" panose="02020603050405020304" pitchFamily="18" charset="0"/>
              </a:rPr>
              <a:t> </a:t>
            </a:r>
            <a:r>
              <a:rPr lang="en-US" sz="3400" dirty="0" err="1">
                <a:latin typeface="Times New Roman" panose="02020603050405020304" pitchFamily="18" charset="0"/>
                <a:cs typeface="Times New Roman" panose="02020603050405020304" pitchFamily="18" charset="0"/>
              </a:rPr>
              <a:t>đáng</a:t>
            </a:r>
            <a:r>
              <a:rPr lang="en-US" sz="3400" dirty="0">
                <a:latin typeface="Times New Roman" panose="02020603050405020304" pitchFamily="18" charset="0"/>
                <a:cs typeface="Times New Roman" panose="02020603050405020304" pitchFamily="18" charset="0"/>
              </a:rPr>
              <a:t> </a:t>
            </a:r>
            <a:r>
              <a:rPr lang="en-US" sz="3400" b="1" dirty="0" err="1">
                <a:solidFill>
                  <a:srgbClr val="C00000"/>
                </a:solidFill>
                <a:latin typeface="Times New Roman" panose="02020603050405020304" pitchFamily="18" charset="0"/>
                <a:cs typeface="Times New Roman" panose="02020603050405020304" pitchFamily="18" charset="0"/>
              </a:rPr>
              <a:t>không</a:t>
            </a:r>
            <a:r>
              <a:rPr lang="en-US" sz="3400" b="1" dirty="0">
                <a:solidFill>
                  <a:srgbClr val="C00000"/>
                </a:solidFill>
                <a:latin typeface="Times New Roman" panose="02020603050405020304" pitchFamily="18" charset="0"/>
                <a:cs typeface="Times New Roman" panose="02020603050405020304" pitchFamily="18" charset="0"/>
              </a:rPr>
              <a:t> </a:t>
            </a:r>
            <a:r>
              <a:rPr lang="en-US" sz="3400" b="1" dirty="0" err="1">
                <a:solidFill>
                  <a:srgbClr val="C00000"/>
                </a:solidFill>
                <a:latin typeface="Times New Roman" panose="02020603050405020304" pitchFamily="18" charset="0"/>
                <a:cs typeface="Times New Roman" panose="02020603050405020304" pitchFamily="18" charset="0"/>
              </a:rPr>
              <a:t>phải</a:t>
            </a:r>
            <a:r>
              <a:rPr lang="en-US" sz="3400" b="1" dirty="0">
                <a:solidFill>
                  <a:srgbClr val="C00000"/>
                </a:solidFill>
                <a:latin typeface="Times New Roman" panose="02020603050405020304" pitchFamily="18" charset="0"/>
                <a:cs typeface="Times New Roman" panose="02020603050405020304" pitchFamily="18" charset="0"/>
              </a:rPr>
              <a:t> </a:t>
            </a:r>
            <a:r>
              <a:rPr lang="en-US" sz="3400" b="1" dirty="0" err="1">
                <a:solidFill>
                  <a:srgbClr val="C00000"/>
                </a:solidFill>
                <a:latin typeface="Times New Roman" panose="02020603050405020304" pitchFamily="18" charset="0"/>
                <a:cs typeface="Times New Roman" panose="02020603050405020304" pitchFamily="18" charset="0"/>
              </a:rPr>
              <a:t>là</a:t>
            </a:r>
            <a:r>
              <a:rPr lang="en-US" sz="3400" b="1" dirty="0">
                <a:solidFill>
                  <a:srgbClr val="C00000"/>
                </a:solidFill>
                <a:latin typeface="Times New Roman" panose="02020603050405020304" pitchFamily="18" charset="0"/>
                <a:cs typeface="Times New Roman" panose="02020603050405020304" pitchFamily="18" charset="0"/>
              </a:rPr>
              <a:t> </a:t>
            </a:r>
            <a:r>
              <a:rPr lang="en-US" sz="3400" b="1" dirty="0" err="1">
                <a:solidFill>
                  <a:srgbClr val="C00000"/>
                </a:solidFill>
                <a:latin typeface="Times New Roman" panose="02020603050405020304" pitchFamily="18" charset="0"/>
                <a:cs typeface="Times New Roman" panose="02020603050405020304" pitchFamily="18" charset="0"/>
              </a:rPr>
              <a:t>tội</a:t>
            </a:r>
            <a:r>
              <a:rPr lang="en-US" sz="3400" b="1" dirty="0">
                <a:solidFill>
                  <a:srgbClr val="C00000"/>
                </a:solidFill>
                <a:latin typeface="Times New Roman" panose="02020603050405020304" pitchFamily="18" charset="0"/>
                <a:cs typeface="Times New Roman" panose="02020603050405020304" pitchFamily="18" charset="0"/>
              </a:rPr>
              <a:t> </a:t>
            </a:r>
            <a:r>
              <a:rPr lang="en-US" sz="3400" b="1" dirty="0" err="1">
                <a:solidFill>
                  <a:srgbClr val="C00000"/>
                </a:solidFill>
                <a:latin typeface="Times New Roman" panose="02020603050405020304" pitchFamily="18" charset="0"/>
                <a:cs typeface="Times New Roman" panose="02020603050405020304" pitchFamily="18" charset="0"/>
              </a:rPr>
              <a:t>phạm</a:t>
            </a:r>
            <a:r>
              <a:rPr lang="en-US" sz="3400" b="1" dirty="0">
                <a:solidFill>
                  <a:srgbClr val="C00000"/>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0978392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0467B-F700-2B03-903B-34469462B66E}"/>
              </a:ext>
            </a:extLst>
          </p:cNvPr>
          <p:cNvSpPr>
            <a:spLocks noGrp="1"/>
          </p:cNvSpPr>
          <p:nvPr>
            <p:ph type="title"/>
          </p:nvPr>
        </p:nvSpPr>
        <p:spPr>
          <a:xfrm>
            <a:off x="1069848" y="484632"/>
            <a:ext cx="10058400" cy="1169997"/>
          </a:xfrm>
          <a:solidFill>
            <a:schemeClr val="accent1">
              <a:lumMod val="20000"/>
              <a:lumOff val="80000"/>
            </a:schemeClr>
          </a:solidFill>
        </p:spPr>
        <p:txBody>
          <a:bodyPr>
            <a:normAutofit/>
          </a:bodyPr>
          <a:lstStyle/>
          <a:p>
            <a:pPr algn="ctr"/>
            <a:r>
              <a:rPr lang="en-US" altLang="vi-VN" sz="3200" b="1" dirty="0">
                <a:solidFill>
                  <a:srgbClr val="C00000"/>
                </a:solidFill>
                <a:latin typeface="Times New Roman" panose="02020603050405020304" pitchFamily="18" charset="0"/>
                <a:cs typeface="Times New Roman" panose="02020603050405020304" pitchFamily="18" charset="0"/>
              </a:rPr>
              <a:t>ĐIỀU KIỆN ĐỂ MỘT HÀNH VI ĐƯỢC XEM LÀ PHÒNG VỆ CHÍNH ĐÁNG</a:t>
            </a:r>
            <a:endParaRPr lang="en-GB" sz="3200"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7A7DB3B-BE4D-A6FB-75D8-462510C00909}"/>
              </a:ext>
            </a:extLst>
          </p:cNvPr>
          <p:cNvSpPr>
            <a:spLocks noGrp="1"/>
          </p:cNvSpPr>
          <p:nvPr>
            <p:ph idx="1"/>
          </p:nvPr>
        </p:nvSpPr>
        <p:spPr>
          <a:xfrm>
            <a:off x="576943" y="2121408"/>
            <a:ext cx="10951028" cy="4050792"/>
          </a:xfrm>
        </p:spPr>
        <p:txBody>
          <a:bodyPr>
            <a:normAutofit/>
          </a:bodyPr>
          <a:lstStyle/>
          <a:p>
            <a:pPr marL="914400" indent="-457200" algn="just" eaLnBrk="1" fontAlgn="auto">
              <a:lnSpc>
                <a:spcPct val="150000"/>
              </a:lnSpc>
              <a:spcBef>
                <a:spcPts val="1200"/>
              </a:spcBef>
              <a:spcAft>
                <a:spcPts val="1200"/>
              </a:spcAft>
              <a:buClrTx/>
              <a:buFont typeface="Wingdings" panose="05000000000000000000" pitchFamily="2" charset="2"/>
              <a:buChar char="Ø"/>
              <a:defRPr/>
            </a:pPr>
            <a:r>
              <a:rPr lang="en-US" sz="3400" dirty="0" err="1">
                <a:latin typeface="Times New Roman" panose="02020603050405020304" pitchFamily="18" charset="0"/>
                <a:cs typeface="Times New Roman" panose="02020603050405020304" pitchFamily="18" charset="0"/>
              </a:rPr>
              <a:t>Có</a:t>
            </a:r>
            <a:r>
              <a:rPr lang="en-US" sz="3400" dirty="0">
                <a:latin typeface="Times New Roman" panose="02020603050405020304" pitchFamily="18" charset="0"/>
                <a:cs typeface="Times New Roman" panose="02020603050405020304" pitchFamily="18" charset="0"/>
              </a:rPr>
              <a:t> </a:t>
            </a:r>
            <a:r>
              <a:rPr lang="en-US" sz="3400" dirty="0" err="1">
                <a:latin typeface="Times New Roman" panose="02020603050405020304" pitchFamily="18" charset="0"/>
                <a:cs typeface="Times New Roman" panose="02020603050405020304" pitchFamily="18" charset="0"/>
              </a:rPr>
              <a:t>sự</a:t>
            </a:r>
            <a:r>
              <a:rPr lang="en-US" sz="3400" dirty="0">
                <a:latin typeface="Times New Roman" panose="02020603050405020304" pitchFamily="18" charset="0"/>
                <a:cs typeface="Times New Roman" panose="02020603050405020304" pitchFamily="18" charset="0"/>
              </a:rPr>
              <a:t> </a:t>
            </a:r>
            <a:r>
              <a:rPr lang="en-US" sz="3400" dirty="0" err="1">
                <a:latin typeface="Times New Roman" panose="02020603050405020304" pitchFamily="18" charset="0"/>
                <a:cs typeface="Times New Roman" panose="02020603050405020304" pitchFamily="18" charset="0"/>
              </a:rPr>
              <a:t>tấn</a:t>
            </a:r>
            <a:r>
              <a:rPr lang="en-US" sz="3400" dirty="0">
                <a:latin typeface="Times New Roman" panose="02020603050405020304" pitchFamily="18" charset="0"/>
                <a:cs typeface="Times New Roman" panose="02020603050405020304" pitchFamily="18" charset="0"/>
              </a:rPr>
              <a:t> </a:t>
            </a:r>
            <a:r>
              <a:rPr lang="en-US" sz="3400" dirty="0" err="1">
                <a:latin typeface="Times New Roman" panose="02020603050405020304" pitchFamily="18" charset="0"/>
                <a:cs typeface="Times New Roman" panose="02020603050405020304" pitchFamily="18" charset="0"/>
              </a:rPr>
              <a:t>công</a:t>
            </a:r>
            <a:r>
              <a:rPr lang="en-US" sz="3400" dirty="0">
                <a:latin typeface="Times New Roman" panose="02020603050405020304" pitchFamily="18" charset="0"/>
                <a:cs typeface="Times New Roman" panose="02020603050405020304" pitchFamily="18" charset="0"/>
              </a:rPr>
              <a:t> </a:t>
            </a:r>
            <a:r>
              <a:rPr lang="en-US" sz="3400" dirty="0" err="1">
                <a:latin typeface="Times New Roman" panose="02020603050405020304" pitchFamily="18" charset="0"/>
                <a:cs typeface="Times New Roman" panose="02020603050405020304" pitchFamily="18" charset="0"/>
              </a:rPr>
              <a:t>nguy</a:t>
            </a:r>
            <a:r>
              <a:rPr lang="en-US" sz="3400" dirty="0">
                <a:latin typeface="Times New Roman" panose="02020603050405020304" pitchFamily="18" charset="0"/>
                <a:cs typeface="Times New Roman" panose="02020603050405020304" pitchFamily="18" charset="0"/>
              </a:rPr>
              <a:t> </a:t>
            </a:r>
            <a:r>
              <a:rPr lang="en-US" sz="3400" dirty="0" err="1">
                <a:latin typeface="Times New Roman" panose="02020603050405020304" pitchFamily="18" charset="0"/>
                <a:cs typeface="Times New Roman" panose="02020603050405020304" pitchFamily="18" charset="0"/>
              </a:rPr>
              <a:t>hiểm</a:t>
            </a:r>
            <a:r>
              <a:rPr lang="en-US" sz="3400" dirty="0">
                <a:latin typeface="Times New Roman" panose="02020603050405020304" pitchFamily="18" charset="0"/>
                <a:cs typeface="Times New Roman" panose="02020603050405020304" pitchFamily="18" charset="0"/>
              </a:rPr>
              <a:t> </a:t>
            </a:r>
            <a:r>
              <a:rPr lang="en-US" sz="3400" dirty="0" err="1">
                <a:latin typeface="Times New Roman" panose="02020603050405020304" pitchFamily="18" charset="0"/>
                <a:cs typeface="Times New Roman" panose="02020603050405020304" pitchFamily="18" charset="0"/>
              </a:rPr>
              <a:t>trái</a:t>
            </a:r>
            <a:r>
              <a:rPr lang="en-US" sz="3400" dirty="0">
                <a:latin typeface="Times New Roman" panose="02020603050405020304" pitchFamily="18" charset="0"/>
                <a:cs typeface="Times New Roman" panose="02020603050405020304" pitchFamily="18" charset="0"/>
              </a:rPr>
              <a:t> </a:t>
            </a:r>
            <a:r>
              <a:rPr lang="en-US" sz="3400" dirty="0" err="1">
                <a:latin typeface="Times New Roman" panose="02020603050405020304" pitchFamily="18" charset="0"/>
                <a:cs typeface="Times New Roman" panose="02020603050405020304" pitchFamily="18" charset="0"/>
              </a:rPr>
              <a:t>pháp</a:t>
            </a:r>
            <a:r>
              <a:rPr lang="en-US" sz="3400" dirty="0">
                <a:latin typeface="Times New Roman" panose="02020603050405020304" pitchFamily="18" charset="0"/>
                <a:cs typeface="Times New Roman" panose="02020603050405020304" pitchFamily="18" charset="0"/>
              </a:rPr>
              <a:t> </a:t>
            </a:r>
            <a:r>
              <a:rPr lang="en-US" sz="3400" dirty="0" err="1">
                <a:latin typeface="Times New Roman" panose="02020603050405020304" pitchFamily="18" charset="0"/>
                <a:cs typeface="Times New Roman" panose="02020603050405020304" pitchFamily="18" charset="0"/>
              </a:rPr>
              <a:t>luật</a:t>
            </a:r>
            <a:r>
              <a:rPr lang="en-US" sz="3400" dirty="0">
                <a:latin typeface="Times New Roman" panose="02020603050405020304" pitchFamily="18" charset="0"/>
                <a:cs typeface="Times New Roman" panose="02020603050405020304" pitchFamily="18" charset="0"/>
              </a:rPr>
              <a:t>.</a:t>
            </a:r>
          </a:p>
          <a:p>
            <a:pPr marL="914400" indent="-457200" algn="just" eaLnBrk="1" fontAlgn="auto">
              <a:lnSpc>
                <a:spcPct val="150000"/>
              </a:lnSpc>
              <a:spcBef>
                <a:spcPts val="1200"/>
              </a:spcBef>
              <a:spcAft>
                <a:spcPts val="1200"/>
              </a:spcAft>
              <a:buClrTx/>
              <a:buFont typeface="Wingdings" panose="05000000000000000000" pitchFamily="2" charset="2"/>
              <a:buChar char="Ø"/>
              <a:defRPr/>
            </a:pPr>
            <a:r>
              <a:rPr lang="en-US" sz="3400" dirty="0" err="1">
                <a:latin typeface="Times New Roman" panose="02020603050405020304" pitchFamily="18" charset="0"/>
                <a:cs typeface="Times New Roman" panose="02020603050405020304" pitchFamily="18" charset="0"/>
              </a:rPr>
              <a:t>Mục</a:t>
            </a:r>
            <a:r>
              <a:rPr lang="en-US" sz="3400" dirty="0">
                <a:latin typeface="Times New Roman" panose="02020603050405020304" pitchFamily="18" charset="0"/>
                <a:cs typeface="Times New Roman" panose="02020603050405020304" pitchFamily="18" charset="0"/>
              </a:rPr>
              <a:t> </a:t>
            </a:r>
            <a:r>
              <a:rPr lang="en-US" sz="3400" dirty="0" err="1">
                <a:latin typeface="Times New Roman" panose="02020603050405020304" pitchFamily="18" charset="0"/>
                <a:cs typeface="Times New Roman" panose="02020603050405020304" pitchFamily="18" charset="0"/>
              </a:rPr>
              <a:t>đích</a:t>
            </a:r>
            <a:r>
              <a:rPr lang="en-US" sz="3400" dirty="0">
                <a:latin typeface="Times New Roman" panose="02020603050405020304" pitchFamily="18" charset="0"/>
                <a:cs typeface="Times New Roman" panose="02020603050405020304" pitchFamily="18" charset="0"/>
              </a:rPr>
              <a:t> </a:t>
            </a:r>
            <a:r>
              <a:rPr lang="en-US" sz="3400" dirty="0" err="1">
                <a:latin typeface="Times New Roman" panose="02020603050405020304" pitchFamily="18" charset="0"/>
                <a:cs typeface="Times New Roman" panose="02020603050405020304" pitchFamily="18" charset="0"/>
              </a:rPr>
              <a:t>của</a:t>
            </a:r>
            <a:r>
              <a:rPr lang="en-US" sz="3400" dirty="0">
                <a:latin typeface="Times New Roman" panose="02020603050405020304" pitchFamily="18" charset="0"/>
                <a:cs typeface="Times New Roman" panose="02020603050405020304" pitchFamily="18" charset="0"/>
              </a:rPr>
              <a:t> </a:t>
            </a:r>
            <a:r>
              <a:rPr lang="en-US" sz="3400" dirty="0" err="1">
                <a:latin typeface="Times New Roman" panose="02020603050405020304" pitchFamily="18" charset="0"/>
                <a:cs typeface="Times New Roman" panose="02020603050405020304" pitchFamily="18" charset="0"/>
              </a:rPr>
              <a:t>sự</a:t>
            </a:r>
            <a:r>
              <a:rPr lang="en-US" sz="3400" dirty="0">
                <a:latin typeface="Times New Roman" panose="02020603050405020304" pitchFamily="18" charset="0"/>
                <a:cs typeface="Times New Roman" panose="02020603050405020304" pitchFamily="18" charset="0"/>
              </a:rPr>
              <a:t> </a:t>
            </a:r>
            <a:r>
              <a:rPr lang="en-US" sz="3400" dirty="0" err="1">
                <a:latin typeface="Times New Roman" panose="02020603050405020304" pitchFamily="18" charset="0"/>
                <a:cs typeface="Times New Roman" panose="02020603050405020304" pitchFamily="18" charset="0"/>
              </a:rPr>
              <a:t>phòng</a:t>
            </a:r>
            <a:r>
              <a:rPr lang="en-US" sz="3400" dirty="0">
                <a:latin typeface="Times New Roman" panose="02020603050405020304" pitchFamily="18" charset="0"/>
                <a:cs typeface="Times New Roman" panose="02020603050405020304" pitchFamily="18" charset="0"/>
              </a:rPr>
              <a:t> </a:t>
            </a:r>
            <a:r>
              <a:rPr lang="en-US" sz="3400" dirty="0" err="1">
                <a:latin typeface="Times New Roman" panose="02020603050405020304" pitchFamily="18" charset="0"/>
                <a:cs typeface="Times New Roman" panose="02020603050405020304" pitchFamily="18" charset="0"/>
              </a:rPr>
              <a:t>vệ</a:t>
            </a:r>
            <a:r>
              <a:rPr lang="en-US" sz="3400" dirty="0">
                <a:latin typeface="Times New Roman" panose="02020603050405020304" pitchFamily="18" charset="0"/>
                <a:cs typeface="Times New Roman" panose="02020603050405020304" pitchFamily="18" charset="0"/>
              </a:rPr>
              <a:t> </a:t>
            </a:r>
            <a:r>
              <a:rPr lang="en-US" sz="3400" dirty="0" err="1">
                <a:latin typeface="Times New Roman" panose="02020603050405020304" pitchFamily="18" charset="0"/>
                <a:cs typeface="Times New Roman" panose="02020603050405020304" pitchFamily="18" charset="0"/>
              </a:rPr>
              <a:t>là</a:t>
            </a:r>
            <a:r>
              <a:rPr lang="en-US" sz="3400" dirty="0">
                <a:latin typeface="Times New Roman" panose="02020603050405020304" pitchFamily="18" charset="0"/>
                <a:cs typeface="Times New Roman" panose="02020603050405020304" pitchFamily="18" charset="0"/>
              </a:rPr>
              <a:t> </a:t>
            </a:r>
            <a:r>
              <a:rPr lang="en-US" sz="3400" b="1" dirty="0" err="1">
                <a:latin typeface="Times New Roman" panose="02020603050405020304" pitchFamily="18" charset="0"/>
                <a:cs typeface="Times New Roman" panose="02020603050405020304" pitchFamily="18" charset="0"/>
              </a:rPr>
              <a:t>nhằm</a:t>
            </a:r>
            <a:r>
              <a:rPr lang="en-US" sz="3400" b="1" dirty="0">
                <a:latin typeface="Times New Roman" panose="02020603050405020304" pitchFamily="18" charset="0"/>
                <a:cs typeface="Times New Roman" panose="02020603050405020304" pitchFamily="18" charset="0"/>
              </a:rPr>
              <a:t> </a:t>
            </a:r>
            <a:r>
              <a:rPr lang="en-US" sz="3400" b="1" dirty="0" err="1">
                <a:latin typeface="Times New Roman" panose="02020603050405020304" pitchFamily="18" charset="0"/>
                <a:cs typeface="Times New Roman" panose="02020603050405020304" pitchFamily="18" charset="0"/>
              </a:rPr>
              <a:t>gạt</a:t>
            </a:r>
            <a:r>
              <a:rPr lang="en-US" sz="3400" b="1" dirty="0">
                <a:latin typeface="Times New Roman" panose="02020603050405020304" pitchFamily="18" charset="0"/>
                <a:cs typeface="Times New Roman" panose="02020603050405020304" pitchFamily="18" charset="0"/>
              </a:rPr>
              <a:t> </a:t>
            </a:r>
            <a:r>
              <a:rPr lang="en-US" sz="3400" b="1" dirty="0" err="1">
                <a:latin typeface="Times New Roman" panose="02020603050405020304" pitchFamily="18" charset="0"/>
                <a:cs typeface="Times New Roman" panose="02020603050405020304" pitchFamily="18" charset="0"/>
              </a:rPr>
              <a:t>bỏ</a:t>
            </a:r>
            <a:r>
              <a:rPr lang="en-US" sz="3400" b="1" dirty="0">
                <a:latin typeface="Times New Roman" panose="02020603050405020304" pitchFamily="18" charset="0"/>
                <a:cs typeface="Times New Roman" panose="02020603050405020304" pitchFamily="18" charset="0"/>
              </a:rPr>
              <a:t> </a:t>
            </a:r>
            <a:r>
              <a:rPr lang="en-US" sz="3400" b="1" dirty="0" err="1">
                <a:latin typeface="Times New Roman" panose="02020603050405020304" pitchFamily="18" charset="0"/>
                <a:cs typeface="Times New Roman" panose="02020603050405020304" pitchFamily="18" charset="0"/>
              </a:rPr>
              <a:t>sự</a:t>
            </a:r>
            <a:r>
              <a:rPr lang="en-US" sz="3400" b="1" dirty="0">
                <a:latin typeface="Times New Roman" panose="02020603050405020304" pitchFamily="18" charset="0"/>
                <a:cs typeface="Times New Roman" panose="02020603050405020304" pitchFamily="18" charset="0"/>
              </a:rPr>
              <a:t> </a:t>
            </a:r>
            <a:r>
              <a:rPr lang="en-US" sz="3400" b="1" dirty="0" err="1">
                <a:latin typeface="Times New Roman" panose="02020603050405020304" pitchFamily="18" charset="0"/>
                <a:cs typeface="Times New Roman" panose="02020603050405020304" pitchFamily="18" charset="0"/>
              </a:rPr>
              <a:t>tấn</a:t>
            </a:r>
            <a:r>
              <a:rPr lang="en-US" sz="3400" b="1" dirty="0">
                <a:latin typeface="Times New Roman" panose="02020603050405020304" pitchFamily="18" charset="0"/>
                <a:cs typeface="Times New Roman" panose="02020603050405020304" pitchFamily="18" charset="0"/>
              </a:rPr>
              <a:t> </a:t>
            </a:r>
            <a:r>
              <a:rPr lang="en-US" sz="3400" b="1" dirty="0" err="1">
                <a:latin typeface="Times New Roman" panose="02020603050405020304" pitchFamily="18" charset="0"/>
                <a:cs typeface="Times New Roman" panose="02020603050405020304" pitchFamily="18" charset="0"/>
              </a:rPr>
              <a:t>công</a:t>
            </a:r>
            <a:r>
              <a:rPr lang="en-US" sz="3400" b="1" i="1" dirty="0">
                <a:latin typeface="Times New Roman" panose="02020603050405020304" pitchFamily="18" charset="0"/>
                <a:cs typeface="Times New Roman" panose="02020603050405020304" pitchFamily="18" charset="0"/>
              </a:rPr>
              <a:t>.</a:t>
            </a:r>
          </a:p>
          <a:p>
            <a:pPr marL="914400" indent="-457200" algn="just" eaLnBrk="1" fontAlgn="auto">
              <a:lnSpc>
                <a:spcPct val="150000"/>
              </a:lnSpc>
              <a:spcBef>
                <a:spcPts val="1200"/>
              </a:spcBef>
              <a:spcAft>
                <a:spcPts val="1200"/>
              </a:spcAft>
              <a:buClrTx/>
              <a:buFont typeface="Wingdings" panose="05000000000000000000" pitchFamily="2" charset="2"/>
              <a:buChar char="Ø"/>
              <a:defRPr/>
            </a:pPr>
            <a:r>
              <a:rPr lang="en-US" sz="3400" dirty="0" err="1">
                <a:latin typeface="Times New Roman" panose="02020603050405020304" pitchFamily="18" charset="0"/>
                <a:cs typeface="Times New Roman" panose="02020603050405020304" pitchFamily="18" charset="0"/>
              </a:rPr>
              <a:t>Hành</a:t>
            </a:r>
            <a:r>
              <a:rPr lang="en-US" sz="3400" dirty="0">
                <a:latin typeface="Times New Roman" panose="02020603050405020304" pitchFamily="18" charset="0"/>
                <a:cs typeface="Times New Roman" panose="02020603050405020304" pitchFamily="18" charset="0"/>
              </a:rPr>
              <a:t> vi </a:t>
            </a:r>
            <a:r>
              <a:rPr lang="en-US" sz="3400" dirty="0" err="1">
                <a:latin typeface="Times New Roman" panose="02020603050405020304" pitchFamily="18" charset="0"/>
                <a:cs typeface="Times New Roman" panose="02020603050405020304" pitchFamily="18" charset="0"/>
              </a:rPr>
              <a:t>ph</a:t>
            </a:r>
            <a:r>
              <a:rPr lang="vi-VN" sz="3400" dirty="0">
                <a:latin typeface="Times New Roman" panose="02020603050405020304" pitchFamily="18" charset="0"/>
                <a:cs typeface="Times New Roman" panose="02020603050405020304" pitchFamily="18" charset="0"/>
              </a:rPr>
              <a:t>ò</a:t>
            </a:r>
            <a:r>
              <a:rPr lang="en-US" sz="3400" dirty="0">
                <a:latin typeface="Times New Roman" panose="02020603050405020304" pitchFamily="18" charset="0"/>
                <a:cs typeface="Times New Roman" panose="02020603050405020304" pitchFamily="18" charset="0"/>
              </a:rPr>
              <a:t>ng </a:t>
            </a:r>
            <a:r>
              <a:rPr lang="en-US" sz="3400" dirty="0" err="1">
                <a:latin typeface="Times New Roman" panose="02020603050405020304" pitchFamily="18" charset="0"/>
                <a:cs typeface="Times New Roman" panose="02020603050405020304" pitchFamily="18" charset="0"/>
              </a:rPr>
              <a:t>vệ</a:t>
            </a:r>
            <a:r>
              <a:rPr lang="en-US" sz="3400" dirty="0">
                <a:latin typeface="Times New Roman" panose="02020603050405020304" pitchFamily="18" charset="0"/>
                <a:cs typeface="Times New Roman" panose="02020603050405020304" pitchFamily="18" charset="0"/>
              </a:rPr>
              <a:t> </a:t>
            </a:r>
            <a:r>
              <a:rPr lang="en-US" sz="3400" dirty="0" err="1">
                <a:latin typeface="Times New Roman" panose="02020603050405020304" pitchFamily="18" charset="0"/>
                <a:cs typeface="Times New Roman" panose="02020603050405020304" pitchFamily="18" charset="0"/>
              </a:rPr>
              <a:t>phải</a:t>
            </a:r>
            <a:r>
              <a:rPr lang="en-US" sz="3400" dirty="0">
                <a:latin typeface="Times New Roman" panose="02020603050405020304" pitchFamily="18" charset="0"/>
                <a:cs typeface="Times New Roman" panose="02020603050405020304" pitchFamily="18" charset="0"/>
              </a:rPr>
              <a:t> </a:t>
            </a:r>
            <a:r>
              <a:rPr lang="en-US" sz="3400" dirty="0" err="1">
                <a:latin typeface="Times New Roman" panose="02020603050405020304" pitchFamily="18" charset="0"/>
                <a:cs typeface="Times New Roman" panose="02020603050405020304" pitchFamily="18" charset="0"/>
              </a:rPr>
              <a:t>là</a:t>
            </a:r>
            <a:r>
              <a:rPr lang="en-US" sz="3400" dirty="0">
                <a:latin typeface="Times New Roman" panose="02020603050405020304" pitchFamily="18" charset="0"/>
                <a:cs typeface="Times New Roman" panose="02020603050405020304" pitchFamily="18" charset="0"/>
              </a:rPr>
              <a:t> </a:t>
            </a:r>
            <a:r>
              <a:rPr lang="en-US" sz="3400" b="1" dirty="0">
                <a:latin typeface="Times New Roman" panose="02020603050405020304" pitchFamily="18" charset="0"/>
                <a:cs typeface="Times New Roman" panose="02020603050405020304" pitchFamily="18" charset="0"/>
              </a:rPr>
              <a:t>“</a:t>
            </a:r>
            <a:r>
              <a:rPr lang="en-US" sz="3400" b="1" dirty="0" err="1">
                <a:latin typeface="Times New Roman" panose="02020603050405020304" pitchFamily="18" charset="0"/>
                <a:cs typeface="Times New Roman" panose="02020603050405020304" pitchFamily="18" charset="0"/>
              </a:rPr>
              <a:t>cần</a:t>
            </a:r>
            <a:r>
              <a:rPr lang="en-US" sz="3400" b="1" dirty="0">
                <a:latin typeface="Times New Roman" panose="02020603050405020304" pitchFamily="18" charset="0"/>
                <a:cs typeface="Times New Roman" panose="02020603050405020304" pitchFamily="18" charset="0"/>
              </a:rPr>
              <a:t> </a:t>
            </a:r>
            <a:r>
              <a:rPr lang="en-US" sz="3400" b="1" dirty="0" err="1">
                <a:latin typeface="Times New Roman" panose="02020603050405020304" pitchFamily="18" charset="0"/>
                <a:cs typeface="Times New Roman" panose="02020603050405020304" pitchFamily="18" charset="0"/>
              </a:rPr>
              <a:t>thiết</a:t>
            </a:r>
            <a:r>
              <a:rPr lang="en-US" sz="3400" b="1"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923130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18673AE-355D-B3E9-BD70-4BBA1E894E95}"/>
              </a:ext>
            </a:extLst>
          </p:cNvPr>
          <p:cNvSpPr txBox="1"/>
          <p:nvPr/>
        </p:nvSpPr>
        <p:spPr>
          <a:xfrm>
            <a:off x="185057" y="239485"/>
            <a:ext cx="11821886" cy="6052426"/>
          </a:xfrm>
          <a:prstGeom prst="rect">
            <a:avLst/>
          </a:prstGeom>
          <a:noFill/>
        </p:spPr>
        <p:txBody>
          <a:bodyPr wrap="square" rtlCol="0">
            <a:spAutoFit/>
          </a:bodyPr>
          <a:lstStyle/>
          <a:p>
            <a:pPr algn="ctr">
              <a:lnSpc>
                <a:spcPct val="112000"/>
              </a:lnSpc>
            </a:pPr>
            <a:r>
              <a:rPr lang="en-GB" sz="2900" b="1" dirty="0" err="1">
                <a:solidFill>
                  <a:srgbClr val="C00000"/>
                </a:solidFill>
                <a:latin typeface="Times New Roman" panose="02020603050405020304" pitchFamily="18" charset="0"/>
                <a:cs typeface="Times New Roman" panose="02020603050405020304" pitchFamily="18" charset="0"/>
              </a:rPr>
              <a:t>Tình</a:t>
            </a:r>
            <a:r>
              <a:rPr lang="en-GB" sz="2900" b="1" dirty="0">
                <a:solidFill>
                  <a:srgbClr val="C00000"/>
                </a:solidFill>
                <a:latin typeface="Times New Roman" panose="02020603050405020304" pitchFamily="18" charset="0"/>
                <a:cs typeface="Times New Roman" panose="02020603050405020304" pitchFamily="18" charset="0"/>
              </a:rPr>
              <a:t> </a:t>
            </a:r>
            <a:r>
              <a:rPr lang="en-GB" sz="2900" b="1" dirty="0" err="1">
                <a:solidFill>
                  <a:srgbClr val="C00000"/>
                </a:solidFill>
                <a:latin typeface="Times New Roman" panose="02020603050405020304" pitchFamily="18" charset="0"/>
                <a:cs typeface="Times New Roman" panose="02020603050405020304" pitchFamily="18" charset="0"/>
              </a:rPr>
              <a:t>huống</a:t>
            </a:r>
            <a:r>
              <a:rPr lang="en-GB" sz="2900" b="1" dirty="0">
                <a:solidFill>
                  <a:srgbClr val="C00000"/>
                </a:solidFill>
                <a:latin typeface="Times New Roman" panose="02020603050405020304" pitchFamily="18" charset="0"/>
                <a:cs typeface="Times New Roman" panose="02020603050405020304" pitchFamily="18" charset="0"/>
              </a:rPr>
              <a:t> </a:t>
            </a:r>
            <a:r>
              <a:rPr lang="en-GB" sz="2900" b="1" dirty="0" err="1">
                <a:solidFill>
                  <a:srgbClr val="C00000"/>
                </a:solidFill>
                <a:latin typeface="Times New Roman" panose="02020603050405020304" pitchFamily="18" charset="0"/>
                <a:cs typeface="Times New Roman" panose="02020603050405020304" pitchFamily="18" charset="0"/>
              </a:rPr>
              <a:t>nào</a:t>
            </a:r>
            <a:r>
              <a:rPr lang="en-GB" sz="2900" b="1" dirty="0">
                <a:solidFill>
                  <a:srgbClr val="C00000"/>
                </a:solidFill>
                <a:latin typeface="Times New Roman" panose="02020603050405020304" pitchFamily="18" charset="0"/>
                <a:cs typeface="Times New Roman" panose="02020603050405020304" pitchFamily="18" charset="0"/>
              </a:rPr>
              <a:t> </a:t>
            </a:r>
            <a:r>
              <a:rPr lang="en-GB" sz="2900" b="1" dirty="0" err="1">
                <a:solidFill>
                  <a:srgbClr val="C00000"/>
                </a:solidFill>
                <a:latin typeface="Times New Roman" panose="02020603050405020304" pitchFamily="18" charset="0"/>
                <a:cs typeface="Times New Roman" panose="02020603050405020304" pitchFamily="18" charset="0"/>
              </a:rPr>
              <a:t>sau</a:t>
            </a:r>
            <a:r>
              <a:rPr lang="en-GB" sz="2900" b="1" dirty="0">
                <a:solidFill>
                  <a:srgbClr val="C00000"/>
                </a:solidFill>
                <a:latin typeface="Times New Roman" panose="02020603050405020304" pitchFamily="18" charset="0"/>
                <a:cs typeface="Times New Roman" panose="02020603050405020304" pitchFamily="18" charset="0"/>
              </a:rPr>
              <a:t> </a:t>
            </a:r>
            <a:r>
              <a:rPr lang="en-GB" sz="2900" b="1" dirty="0" err="1">
                <a:solidFill>
                  <a:srgbClr val="C00000"/>
                </a:solidFill>
                <a:latin typeface="Times New Roman" panose="02020603050405020304" pitchFamily="18" charset="0"/>
                <a:cs typeface="Times New Roman" panose="02020603050405020304" pitchFamily="18" charset="0"/>
              </a:rPr>
              <a:t>đây</a:t>
            </a:r>
            <a:r>
              <a:rPr lang="en-GB" sz="2900" b="1" dirty="0">
                <a:solidFill>
                  <a:srgbClr val="C00000"/>
                </a:solidFill>
                <a:latin typeface="Times New Roman" panose="02020603050405020304" pitchFamily="18" charset="0"/>
                <a:cs typeface="Times New Roman" panose="02020603050405020304" pitchFamily="18" charset="0"/>
              </a:rPr>
              <a:t> </a:t>
            </a:r>
            <a:r>
              <a:rPr lang="en-GB" sz="2900" b="1" dirty="0" err="1">
                <a:solidFill>
                  <a:srgbClr val="C00000"/>
                </a:solidFill>
                <a:latin typeface="Times New Roman" panose="02020603050405020304" pitchFamily="18" charset="0"/>
                <a:cs typeface="Times New Roman" panose="02020603050405020304" pitchFamily="18" charset="0"/>
              </a:rPr>
              <a:t>là</a:t>
            </a:r>
            <a:r>
              <a:rPr lang="en-GB" sz="2900" b="1" dirty="0">
                <a:solidFill>
                  <a:srgbClr val="C00000"/>
                </a:solidFill>
                <a:latin typeface="Times New Roman" panose="02020603050405020304" pitchFamily="18" charset="0"/>
                <a:cs typeface="Times New Roman" panose="02020603050405020304" pitchFamily="18" charset="0"/>
              </a:rPr>
              <a:t> </a:t>
            </a:r>
            <a:r>
              <a:rPr lang="en-GB" sz="2900" b="1" dirty="0" err="1">
                <a:solidFill>
                  <a:srgbClr val="C00000"/>
                </a:solidFill>
                <a:latin typeface="Times New Roman" panose="02020603050405020304" pitchFamily="18" charset="0"/>
                <a:cs typeface="Times New Roman" panose="02020603050405020304" pitchFamily="18" charset="0"/>
              </a:rPr>
              <a:t>phòng</a:t>
            </a:r>
            <a:r>
              <a:rPr lang="en-GB" sz="2900" b="1" dirty="0">
                <a:solidFill>
                  <a:srgbClr val="C00000"/>
                </a:solidFill>
                <a:latin typeface="Times New Roman" panose="02020603050405020304" pitchFamily="18" charset="0"/>
                <a:cs typeface="Times New Roman" panose="02020603050405020304" pitchFamily="18" charset="0"/>
              </a:rPr>
              <a:t> </a:t>
            </a:r>
            <a:r>
              <a:rPr lang="en-GB" sz="2900" b="1" dirty="0" err="1">
                <a:solidFill>
                  <a:srgbClr val="C00000"/>
                </a:solidFill>
                <a:latin typeface="Times New Roman" panose="02020603050405020304" pitchFamily="18" charset="0"/>
                <a:cs typeface="Times New Roman" panose="02020603050405020304" pitchFamily="18" charset="0"/>
              </a:rPr>
              <a:t>vệ</a:t>
            </a:r>
            <a:r>
              <a:rPr lang="en-GB" sz="2900" b="1" dirty="0">
                <a:solidFill>
                  <a:srgbClr val="C00000"/>
                </a:solidFill>
                <a:latin typeface="Times New Roman" panose="02020603050405020304" pitchFamily="18" charset="0"/>
                <a:cs typeface="Times New Roman" panose="02020603050405020304" pitchFamily="18" charset="0"/>
              </a:rPr>
              <a:t> </a:t>
            </a:r>
            <a:r>
              <a:rPr lang="en-GB" sz="2900" b="1" dirty="0" err="1">
                <a:solidFill>
                  <a:srgbClr val="C00000"/>
                </a:solidFill>
                <a:latin typeface="Times New Roman" panose="02020603050405020304" pitchFamily="18" charset="0"/>
                <a:cs typeface="Times New Roman" panose="02020603050405020304" pitchFamily="18" charset="0"/>
              </a:rPr>
              <a:t>chính</a:t>
            </a:r>
            <a:r>
              <a:rPr lang="en-GB" sz="2900" b="1" dirty="0">
                <a:solidFill>
                  <a:srgbClr val="C00000"/>
                </a:solidFill>
                <a:latin typeface="Times New Roman" panose="02020603050405020304" pitchFamily="18" charset="0"/>
                <a:cs typeface="Times New Roman" panose="02020603050405020304" pitchFamily="18" charset="0"/>
              </a:rPr>
              <a:t> </a:t>
            </a:r>
            <a:r>
              <a:rPr lang="en-GB" sz="2900" b="1" dirty="0" err="1">
                <a:solidFill>
                  <a:srgbClr val="C00000"/>
                </a:solidFill>
                <a:latin typeface="Times New Roman" panose="02020603050405020304" pitchFamily="18" charset="0"/>
                <a:cs typeface="Times New Roman" panose="02020603050405020304" pitchFamily="18" charset="0"/>
              </a:rPr>
              <a:t>đáng</a:t>
            </a:r>
            <a:r>
              <a:rPr lang="en-GB" sz="2900" b="1" dirty="0">
                <a:solidFill>
                  <a:srgbClr val="C00000"/>
                </a:solidFill>
                <a:latin typeface="Times New Roman" panose="02020603050405020304" pitchFamily="18" charset="0"/>
                <a:cs typeface="Times New Roman" panose="02020603050405020304" pitchFamily="18" charset="0"/>
              </a:rPr>
              <a:t>?</a:t>
            </a:r>
          </a:p>
          <a:p>
            <a:pPr algn="just">
              <a:lnSpc>
                <a:spcPct val="112000"/>
              </a:lnSpc>
            </a:pPr>
            <a:r>
              <a:rPr lang="en-GB" sz="2900" dirty="0">
                <a:latin typeface="Times New Roman" panose="02020603050405020304" pitchFamily="18" charset="0"/>
                <a:cs typeface="Times New Roman" panose="02020603050405020304" pitchFamily="18" charset="0"/>
              </a:rPr>
              <a:t>1. H </a:t>
            </a:r>
            <a:r>
              <a:rPr lang="en-GB" sz="2900" dirty="0" err="1">
                <a:latin typeface="Times New Roman" panose="02020603050405020304" pitchFamily="18" charset="0"/>
                <a:cs typeface="Times New Roman" panose="02020603050405020304" pitchFamily="18" charset="0"/>
              </a:rPr>
              <a:t>thường</a:t>
            </a:r>
            <a:r>
              <a:rPr lang="en-GB" sz="2900" dirty="0">
                <a:latin typeface="Times New Roman" panose="02020603050405020304" pitchFamily="18" charset="0"/>
                <a:cs typeface="Times New Roman" panose="02020603050405020304" pitchFamily="18" charset="0"/>
              </a:rPr>
              <a:t> </a:t>
            </a:r>
            <a:r>
              <a:rPr lang="en-GB" sz="2900" dirty="0" err="1">
                <a:latin typeface="Times New Roman" panose="02020603050405020304" pitchFamily="18" charset="0"/>
                <a:cs typeface="Times New Roman" panose="02020603050405020304" pitchFamily="18" charset="0"/>
              </a:rPr>
              <a:t>xuyên</a:t>
            </a:r>
            <a:r>
              <a:rPr lang="en-GB" sz="2900" dirty="0">
                <a:latin typeface="Times New Roman" panose="02020603050405020304" pitchFamily="18" charset="0"/>
                <a:cs typeface="Times New Roman" panose="02020603050405020304" pitchFamily="18" charset="0"/>
              </a:rPr>
              <a:t> </a:t>
            </a:r>
            <a:r>
              <a:rPr lang="en-GB" sz="2900" dirty="0" err="1">
                <a:latin typeface="Times New Roman" panose="02020603050405020304" pitchFamily="18" charset="0"/>
                <a:cs typeface="Times New Roman" panose="02020603050405020304" pitchFamily="18" charset="0"/>
              </a:rPr>
              <a:t>hành</a:t>
            </a:r>
            <a:r>
              <a:rPr lang="en-GB" sz="2900" dirty="0">
                <a:latin typeface="Times New Roman" panose="02020603050405020304" pitchFamily="18" charset="0"/>
                <a:cs typeface="Times New Roman" panose="02020603050405020304" pitchFamily="18" charset="0"/>
              </a:rPr>
              <a:t> </a:t>
            </a:r>
            <a:r>
              <a:rPr lang="en-GB" sz="2900" dirty="0" err="1">
                <a:latin typeface="Times New Roman" panose="02020603050405020304" pitchFamily="18" charset="0"/>
                <a:cs typeface="Times New Roman" panose="02020603050405020304" pitchFamily="18" charset="0"/>
              </a:rPr>
              <a:t>hạ</a:t>
            </a:r>
            <a:r>
              <a:rPr lang="en-GB" sz="2900" dirty="0">
                <a:latin typeface="Times New Roman" panose="02020603050405020304" pitchFamily="18" charset="0"/>
                <a:cs typeface="Times New Roman" panose="02020603050405020304" pitchFamily="18" charset="0"/>
              </a:rPr>
              <a:t> </a:t>
            </a:r>
            <a:r>
              <a:rPr lang="en-GB" sz="2900" dirty="0" err="1">
                <a:latin typeface="Times New Roman" panose="02020603050405020304" pitchFamily="18" charset="0"/>
                <a:cs typeface="Times New Roman" panose="02020603050405020304" pitchFamily="18" charset="0"/>
              </a:rPr>
              <a:t>và</a:t>
            </a:r>
            <a:r>
              <a:rPr lang="en-GB" sz="2900" dirty="0">
                <a:latin typeface="Times New Roman" panose="02020603050405020304" pitchFamily="18" charset="0"/>
                <a:cs typeface="Times New Roman" panose="02020603050405020304" pitchFamily="18" charset="0"/>
              </a:rPr>
              <a:t> </a:t>
            </a:r>
            <a:r>
              <a:rPr lang="en-GB" sz="2900" dirty="0" err="1">
                <a:latin typeface="Times New Roman" panose="02020603050405020304" pitchFamily="18" charset="0"/>
                <a:cs typeface="Times New Roman" panose="02020603050405020304" pitchFamily="18" charset="0"/>
              </a:rPr>
              <a:t>đánh</a:t>
            </a:r>
            <a:r>
              <a:rPr lang="en-GB" sz="2900" dirty="0">
                <a:latin typeface="Times New Roman" panose="02020603050405020304" pitchFamily="18" charset="0"/>
                <a:cs typeface="Times New Roman" panose="02020603050405020304" pitchFamily="18" charset="0"/>
              </a:rPr>
              <a:t> </a:t>
            </a:r>
            <a:r>
              <a:rPr lang="en-GB" sz="2900" dirty="0" err="1">
                <a:latin typeface="Times New Roman" panose="02020603050405020304" pitchFamily="18" charset="0"/>
                <a:cs typeface="Times New Roman" panose="02020603050405020304" pitchFamily="18" charset="0"/>
              </a:rPr>
              <a:t>đập</a:t>
            </a:r>
            <a:r>
              <a:rPr lang="en-GB" sz="2900" dirty="0">
                <a:latin typeface="Times New Roman" panose="02020603050405020304" pitchFamily="18" charset="0"/>
                <a:cs typeface="Times New Roman" panose="02020603050405020304" pitchFamily="18" charset="0"/>
              </a:rPr>
              <a:t> </a:t>
            </a:r>
            <a:r>
              <a:rPr lang="en-GB" sz="2900" dirty="0" err="1">
                <a:latin typeface="Times New Roman" panose="02020603050405020304" pitchFamily="18" charset="0"/>
                <a:cs typeface="Times New Roman" panose="02020603050405020304" pitchFamily="18" charset="0"/>
              </a:rPr>
              <a:t>vợ</a:t>
            </a:r>
            <a:r>
              <a:rPr lang="en-GB" sz="2900" dirty="0">
                <a:latin typeface="Times New Roman" panose="02020603050405020304" pitchFamily="18" charset="0"/>
                <a:cs typeface="Times New Roman" panose="02020603050405020304" pitchFamily="18" charset="0"/>
              </a:rPr>
              <a:t> </a:t>
            </a:r>
            <a:r>
              <a:rPr lang="en-GB" sz="2900" dirty="0" err="1">
                <a:latin typeface="Times New Roman" panose="02020603050405020304" pitchFamily="18" charset="0"/>
                <a:cs typeface="Times New Roman" panose="02020603050405020304" pitchFamily="18" charset="0"/>
              </a:rPr>
              <a:t>mình</a:t>
            </a:r>
            <a:r>
              <a:rPr lang="en-GB" sz="2900" dirty="0">
                <a:latin typeface="Times New Roman" panose="02020603050405020304" pitchFamily="18" charset="0"/>
                <a:cs typeface="Times New Roman" panose="02020603050405020304" pitchFamily="18" charset="0"/>
              </a:rPr>
              <a:t> </a:t>
            </a:r>
            <a:r>
              <a:rPr lang="en-GB" sz="2900" dirty="0" err="1">
                <a:latin typeface="Times New Roman" panose="02020603050405020304" pitchFamily="18" charset="0"/>
                <a:cs typeface="Times New Roman" panose="02020603050405020304" pitchFamily="18" charset="0"/>
              </a:rPr>
              <a:t>là</a:t>
            </a:r>
            <a:r>
              <a:rPr lang="en-GB" sz="2900" dirty="0">
                <a:latin typeface="Times New Roman" panose="02020603050405020304" pitchFamily="18" charset="0"/>
                <a:cs typeface="Times New Roman" panose="02020603050405020304" pitchFamily="18" charset="0"/>
              </a:rPr>
              <a:t> </a:t>
            </a:r>
            <a:r>
              <a:rPr lang="en-GB" sz="2900" dirty="0" err="1">
                <a:latin typeface="Times New Roman" panose="02020603050405020304" pitchFamily="18" charset="0"/>
                <a:cs typeface="Times New Roman" panose="02020603050405020304" pitchFamily="18" charset="0"/>
              </a:rPr>
              <a:t>chị</a:t>
            </a:r>
            <a:r>
              <a:rPr lang="en-GB" sz="2900" dirty="0">
                <a:latin typeface="Times New Roman" panose="02020603050405020304" pitchFamily="18" charset="0"/>
                <a:cs typeface="Times New Roman" panose="02020603050405020304" pitchFamily="18" charset="0"/>
              </a:rPr>
              <a:t> K. Sau </a:t>
            </a:r>
            <a:r>
              <a:rPr lang="en-GB" sz="2900" dirty="0" err="1">
                <a:latin typeface="Times New Roman" panose="02020603050405020304" pitchFamily="18" charset="0"/>
                <a:cs typeface="Times New Roman" panose="02020603050405020304" pitchFamily="18" charset="0"/>
              </a:rPr>
              <a:t>nhiều</a:t>
            </a:r>
            <a:r>
              <a:rPr lang="en-GB" sz="2900" dirty="0">
                <a:latin typeface="Times New Roman" panose="02020603050405020304" pitchFamily="18" charset="0"/>
                <a:cs typeface="Times New Roman" panose="02020603050405020304" pitchFamily="18" charset="0"/>
              </a:rPr>
              <a:t> </a:t>
            </a:r>
            <a:r>
              <a:rPr lang="en-GB" sz="2900" dirty="0" err="1">
                <a:latin typeface="Times New Roman" panose="02020603050405020304" pitchFamily="18" charset="0"/>
                <a:cs typeface="Times New Roman" panose="02020603050405020304" pitchFamily="18" charset="0"/>
              </a:rPr>
              <a:t>ngày</a:t>
            </a:r>
            <a:r>
              <a:rPr lang="en-GB" sz="2900" dirty="0">
                <a:latin typeface="Times New Roman" panose="02020603050405020304" pitchFamily="18" charset="0"/>
                <a:cs typeface="Times New Roman" panose="02020603050405020304" pitchFamily="18" charset="0"/>
              </a:rPr>
              <a:t> </a:t>
            </a:r>
            <a:r>
              <a:rPr lang="en-GB" sz="2900" dirty="0" err="1">
                <a:latin typeface="Times New Roman" panose="02020603050405020304" pitchFamily="18" charset="0"/>
                <a:cs typeface="Times New Roman" panose="02020603050405020304" pitchFamily="18" charset="0"/>
              </a:rPr>
              <a:t>chịu</a:t>
            </a:r>
            <a:r>
              <a:rPr lang="en-GB" sz="2900" dirty="0">
                <a:latin typeface="Times New Roman" panose="02020603050405020304" pitchFamily="18" charset="0"/>
                <a:cs typeface="Times New Roman" panose="02020603050405020304" pitchFamily="18" charset="0"/>
              </a:rPr>
              <a:t> </a:t>
            </a:r>
            <a:r>
              <a:rPr lang="en-GB" sz="2900" dirty="0" err="1">
                <a:latin typeface="Times New Roman" panose="02020603050405020304" pitchFamily="18" charset="0"/>
                <a:cs typeface="Times New Roman" panose="02020603050405020304" pitchFamily="18" charset="0"/>
              </a:rPr>
              <a:t>đựng</a:t>
            </a:r>
            <a:r>
              <a:rPr lang="en-GB" sz="2900" dirty="0">
                <a:latin typeface="Times New Roman" panose="02020603050405020304" pitchFamily="18" charset="0"/>
                <a:cs typeface="Times New Roman" panose="02020603050405020304" pitchFamily="18" charset="0"/>
              </a:rPr>
              <a:t> </a:t>
            </a:r>
            <a:r>
              <a:rPr lang="en-GB" sz="2900" dirty="0" err="1">
                <a:latin typeface="Times New Roman" panose="02020603050405020304" pitchFamily="18" charset="0"/>
                <a:cs typeface="Times New Roman" panose="02020603050405020304" pitchFamily="18" charset="0"/>
              </a:rPr>
              <a:t>chị</a:t>
            </a:r>
            <a:r>
              <a:rPr lang="en-GB" sz="2900" dirty="0">
                <a:latin typeface="Times New Roman" panose="02020603050405020304" pitchFamily="18" charset="0"/>
                <a:cs typeface="Times New Roman" panose="02020603050405020304" pitchFamily="18" charset="0"/>
              </a:rPr>
              <a:t> K </a:t>
            </a:r>
            <a:r>
              <a:rPr lang="en-GB" sz="2900" dirty="0" err="1">
                <a:latin typeface="Times New Roman" panose="02020603050405020304" pitchFamily="18" charset="0"/>
                <a:cs typeface="Times New Roman" panose="02020603050405020304" pitchFamily="18" charset="0"/>
              </a:rPr>
              <a:t>đã</a:t>
            </a:r>
            <a:r>
              <a:rPr lang="en-GB" sz="2900" dirty="0">
                <a:latin typeface="Times New Roman" panose="02020603050405020304" pitchFamily="18" charset="0"/>
                <a:cs typeface="Times New Roman" panose="02020603050405020304" pitchFamily="18" charset="0"/>
              </a:rPr>
              <a:t> </a:t>
            </a:r>
            <a:r>
              <a:rPr lang="en-GB" sz="2900" dirty="0" err="1">
                <a:latin typeface="Times New Roman" panose="02020603050405020304" pitchFamily="18" charset="0"/>
                <a:cs typeface="Times New Roman" panose="02020603050405020304" pitchFamily="18" charset="0"/>
              </a:rPr>
              <a:t>có</a:t>
            </a:r>
            <a:r>
              <a:rPr lang="en-GB" sz="2900" dirty="0">
                <a:latin typeface="Times New Roman" panose="02020603050405020304" pitchFamily="18" charset="0"/>
                <a:cs typeface="Times New Roman" panose="02020603050405020304" pitchFamily="18" charset="0"/>
              </a:rPr>
              <a:t> </a:t>
            </a:r>
            <a:r>
              <a:rPr lang="en-GB" sz="2900" dirty="0" err="1">
                <a:latin typeface="Times New Roman" panose="02020603050405020304" pitchFamily="18" charset="0"/>
                <a:cs typeface="Times New Roman" panose="02020603050405020304" pitchFamily="18" charset="0"/>
              </a:rPr>
              <a:t>hành</a:t>
            </a:r>
            <a:r>
              <a:rPr lang="en-GB" sz="2900" dirty="0">
                <a:latin typeface="Times New Roman" panose="02020603050405020304" pitchFamily="18" charset="0"/>
                <a:cs typeface="Times New Roman" panose="02020603050405020304" pitchFamily="18" charset="0"/>
              </a:rPr>
              <a:t> vi </a:t>
            </a:r>
            <a:r>
              <a:rPr lang="en-GB" sz="2900" dirty="0" err="1">
                <a:latin typeface="Times New Roman" panose="02020603050405020304" pitchFamily="18" charset="0"/>
                <a:cs typeface="Times New Roman" panose="02020603050405020304" pitchFamily="18" charset="0"/>
              </a:rPr>
              <a:t>chống</a:t>
            </a:r>
            <a:r>
              <a:rPr lang="en-GB" sz="2900" dirty="0">
                <a:latin typeface="Times New Roman" panose="02020603050405020304" pitchFamily="18" charset="0"/>
                <a:cs typeface="Times New Roman" panose="02020603050405020304" pitchFamily="18" charset="0"/>
              </a:rPr>
              <a:t> </a:t>
            </a:r>
            <a:r>
              <a:rPr lang="en-GB" sz="2900" dirty="0" err="1">
                <a:latin typeface="Times New Roman" panose="02020603050405020304" pitchFamily="18" charset="0"/>
                <a:cs typeface="Times New Roman" panose="02020603050405020304" pitchFamily="18" charset="0"/>
              </a:rPr>
              <a:t>trả</a:t>
            </a:r>
            <a:r>
              <a:rPr lang="en-GB" sz="2900" dirty="0">
                <a:latin typeface="Times New Roman" panose="02020603050405020304" pitchFamily="18" charset="0"/>
                <a:cs typeface="Times New Roman" panose="02020603050405020304" pitchFamily="18" charset="0"/>
              </a:rPr>
              <a:t>, </a:t>
            </a:r>
            <a:r>
              <a:rPr lang="en-GB" sz="2900" dirty="0" err="1">
                <a:latin typeface="Times New Roman" panose="02020603050405020304" pitchFamily="18" charset="0"/>
                <a:cs typeface="Times New Roman" panose="02020603050405020304" pitchFamily="18" charset="0"/>
              </a:rPr>
              <a:t>trong</a:t>
            </a:r>
            <a:r>
              <a:rPr lang="en-GB" sz="2900" dirty="0">
                <a:latin typeface="Times New Roman" panose="02020603050405020304" pitchFamily="18" charset="0"/>
                <a:cs typeface="Times New Roman" panose="02020603050405020304" pitchFamily="18" charset="0"/>
              </a:rPr>
              <a:t> </a:t>
            </a:r>
            <a:r>
              <a:rPr lang="en-GB" sz="2900" dirty="0" err="1">
                <a:latin typeface="Times New Roman" panose="02020603050405020304" pitchFamily="18" charset="0"/>
                <a:cs typeface="Times New Roman" panose="02020603050405020304" pitchFamily="18" charset="0"/>
              </a:rPr>
              <a:t>lúc</a:t>
            </a:r>
            <a:r>
              <a:rPr lang="en-GB" sz="2900" dirty="0">
                <a:latin typeface="Times New Roman" panose="02020603050405020304" pitchFamily="18" charset="0"/>
                <a:cs typeface="Times New Roman" panose="02020603050405020304" pitchFamily="18" charset="0"/>
              </a:rPr>
              <a:t> H </a:t>
            </a:r>
            <a:r>
              <a:rPr lang="en-GB" sz="2900" dirty="0" err="1">
                <a:latin typeface="Times New Roman" panose="02020603050405020304" pitchFamily="18" charset="0"/>
                <a:cs typeface="Times New Roman" panose="02020603050405020304" pitchFamily="18" charset="0"/>
              </a:rPr>
              <a:t>đang</a:t>
            </a:r>
            <a:r>
              <a:rPr lang="en-GB" sz="2900" dirty="0">
                <a:latin typeface="Times New Roman" panose="02020603050405020304" pitchFamily="18" charset="0"/>
                <a:cs typeface="Times New Roman" panose="02020603050405020304" pitchFamily="18" charset="0"/>
              </a:rPr>
              <a:t> </a:t>
            </a:r>
            <a:r>
              <a:rPr lang="en-GB" sz="2900" dirty="0" err="1">
                <a:latin typeface="Times New Roman" panose="02020603050405020304" pitchFamily="18" charset="0"/>
                <a:cs typeface="Times New Roman" panose="02020603050405020304" pitchFamily="18" charset="0"/>
              </a:rPr>
              <a:t>đánh</a:t>
            </a:r>
            <a:r>
              <a:rPr lang="en-GB" sz="2900" dirty="0">
                <a:latin typeface="Times New Roman" panose="02020603050405020304" pitchFamily="18" charset="0"/>
                <a:cs typeface="Times New Roman" panose="02020603050405020304" pitchFamily="18" charset="0"/>
              </a:rPr>
              <a:t> </a:t>
            </a:r>
            <a:r>
              <a:rPr lang="en-GB" sz="2900" dirty="0" err="1">
                <a:latin typeface="Times New Roman" panose="02020603050405020304" pitchFamily="18" charset="0"/>
                <a:cs typeface="Times New Roman" panose="02020603050405020304" pitchFamily="18" charset="0"/>
              </a:rPr>
              <a:t>mình</a:t>
            </a:r>
            <a:r>
              <a:rPr lang="en-GB" sz="2900" dirty="0">
                <a:latin typeface="Times New Roman" panose="02020603050405020304" pitchFamily="18" charset="0"/>
                <a:cs typeface="Times New Roman" panose="02020603050405020304" pitchFamily="18" charset="0"/>
              </a:rPr>
              <a:t> </a:t>
            </a:r>
            <a:r>
              <a:rPr lang="en-GB" sz="2900" dirty="0" err="1">
                <a:latin typeface="Times New Roman" panose="02020603050405020304" pitchFamily="18" charset="0"/>
                <a:cs typeface="Times New Roman" panose="02020603050405020304" pitchFamily="18" charset="0"/>
              </a:rPr>
              <a:t>chị</a:t>
            </a:r>
            <a:r>
              <a:rPr lang="en-GB" sz="2900" dirty="0">
                <a:latin typeface="Times New Roman" panose="02020603050405020304" pitchFamily="18" charset="0"/>
                <a:cs typeface="Times New Roman" panose="02020603050405020304" pitchFamily="18" charset="0"/>
              </a:rPr>
              <a:t> K </a:t>
            </a:r>
            <a:r>
              <a:rPr lang="en-GB" sz="2900" dirty="0" err="1">
                <a:latin typeface="Times New Roman" panose="02020603050405020304" pitchFamily="18" charset="0"/>
                <a:cs typeface="Times New Roman" panose="02020603050405020304" pitchFamily="18" charset="0"/>
              </a:rPr>
              <a:t>dùng</a:t>
            </a:r>
            <a:r>
              <a:rPr lang="en-GB" sz="2900" dirty="0">
                <a:latin typeface="Times New Roman" panose="02020603050405020304" pitchFamily="18" charset="0"/>
                <a:cs typeface="Times New Roman" panose="02020603050405020304" pitchFamily="18" charset="0"/>
              </a:rPr>
              <a:t> </a:t>
            </a:r>
            <a:r>
              <a:rPr lang="en-GB" sz="2900" dirty="0" err="1">
                <a:latin typeface="Times New Roman" panose="02020603050405020304" pitchFamily="18" charset="0"/>
                <a:cs typeface="Times New Roman" panose="02020603050405020304" pitchFamily="18" charset="0"/>
              </a:rPr>
              <a:t>gậy</a:t>
            </a:r>
            <a:r>
              <a:rPr lang="en-GB" sz="2900" dirty="0">
                <a:latin typeface="Times New Roman" panose="02020603050405020304" pitchFamily="18" charset="0"/>
                <a:cs typeface="Times New Roman" panose="02020603050405020304" pitchFamily="18" charset="0"/>
              </a:rPr>
              <a:t> </a:t>
            </a:r>
            <a:r>
              <a:rPr lang="en-GB" sz="2900" dirty="0" err="1">
                <a:latin typeface="Times New Roman" panose="02020603050405020304" pitchFamily="18" charset="0"/>
                <a:cs typeface="Times New Roman" panose="02020603050405020304" pitchFamily="18" charset="0"/>
              </a:rPr>
              <a:t>đập</a:t>
            </a:r>
            <a:r>
              <a:rPr lang="en-GB" sz="2900" dirty="0">
                <a:latin typeface="Times New Roman" panose="02020603050405020304" pitchFamily="18" charset="0"/>
                <a:cs typeface="Times New Roman" panose="02020603050405020304" pitchFamily="18" charset="0"/>
              </a:rPr>
              <a:t> </a:t>
            </a:r>
            <a:r>
              <a:rPr lang="en-GB" sz="2900" dirty="0" err="1">
                <a:latin typeface="Times New Roman" panose="02020603050405020304" pitchFamily="18" charset="0"/>
                <a:cs typeface="Times New Roman" panose="02020603050405020304" pitchFamily="18" charset="0"/>
              </a:rPr>
              <a:t>vào</a:t>
            </a:r>
            <a:r>
              <a:rPr lang="en-GB" sz="2900" dirty="0">
                <a:latin typeface="Times New Roman" panose="02020603050405020304" pitchFamily="18" charset="0"/>
                <a:cs typeface="Times New Roman" panose="02020603050405020304" pitchFamily="18" charset="0"/>
              </a:rPr>
              <a:t> </a:t>
            </a:r>
            <a:r>
              <a:rPr lang="en-GB" sz="2900" dirty="0" err="1">
                <a:latin typeface="Times New Roman" panose="02020603050405020304" pitchFamily="18" charset="0"/>
                <a:cs typeface="Times New Roman" panose="02020603050405020304" pitchFamily="18" charset="0"/>
              </a:rPr>
              <a:t>bụng</a:t>
            </a:r>
            <a:r>
              <a:rPr lang="en-GB" sz="2900" dirty="0">
                <a:latin typeface="Times New Roman" panose="02020603050405020304" pitchFamily="18" charset="0"/>
                <a:cs typeface="Times New Roman" panose="02020603050405020304" pitchFamily="18" charset="0"/>
              </a:rPr>
              <a:t> H </a:t>
            </a:r>
            <a:r>
              <a:rPr lang="en-GB" sz="2900" dirty="0" err="1">
                <a:latin typeface="Times New Roman" panose="02020603050405020304" pitchFamily="18" charset="0"/>
                <a:cs typeface="Times New Roman" panose="02020603050405020304" pitchFamily="18" charset="0"/>
              </a:rPr>
              <a:t>rồi</a:t>
            </a:r>
            <a:r>
              <a:rPr lang="en-GB" sz="2900" dirty="0">
                <a:latin typeface="Times New Roman" panose="02020603050405020304" pitchFamily="18" charset="0"/>
                <a:cs typeface="Times New Roman" panose="02020603050405020304" pitchFamily="18" charset="0"/>
              </a:rPr>
              <a:t> </a:t>
            </a:r>
            <a:r>
              <a:rPr lang="en-GB" sz="2900" dirty="0" err="1">
                <a:latin typeface="Times New Roman" panose="02020603050405020304" pitchFamily="18" charset="0"/>
                <a:cs typeface="Times New Roman" panose="02020603050405020304" pitchFamily="18" charset="0"/>
              </a:rPr>
              <a:t>bỏ</a:t>
            </a:r>
            <a:r>
              <a:rPr lang="en-GB" sz="2900" dirty="0">
                <a:latin typeface="Times New Roman" panose="02020603050405020304" pitchFamily="18" charset="0"/>
                <a:cs typeface="Times New Roman" panose="02020603050405020304" pitchFamily="18" charset="0"/>
              </a:rPr>
              <a:t> </a:t>
            </a:r>
            <a:r>
              <a:rPr lang="en-GB" sz="2900" dirty="0" err="1">
                <a:latin typeface="Times New Roman" panose="02020603050405020304" pitchFamily="18" charset="0"/>
                <a:cs typeface="Times New Roman" panose="02020603050405020304" pitchFamily="18" charset="0"/>
              </a:rPr>
              <a:t>chạy</a:t>
            </a:r>
            <a:r>
              <a:rPr lang="en-GB" sz="2900" dirty="0">
                <a:latin typeface="Times New Roman" panose="02020603050405020304" pitchFamily="18" charset="0"/>
                <a:cs typeface="Times New Roman" panose="02020603050405020304" pitchFamily="18" charset="0"/>
              </a:rPr>
              <a:t> </a:t>
            </a:r>
            <a:r>
              <a:rPr lang="en-GB" sz="2900" dirty="0" err="1">
                <a:latin typeface="Times New Roman" panose="02020603050405020304" pitchFamily="18" charset="0"/>
                <a:cs typeface="Times New Roman" panose="02020603050405020304" pitchFamily="18" charset="0"/>
              </a:rPr>
              <a:t>đến</a:t>
            </a:r>
            <a:r>
              <a:rPr lang="en-GB" sz="2900" dirty="0">
                <a:latin typeface="Times New Roman" panose="02020603050405020304" pitchFamily="18" charset="0"/>
                <a:cs typeface="Times New Roman" panose="02020603050405020304" pitchFamily="18" charset="0"/>
              </a:rPr>
              <a:t> </a:t>
            </a:r>
            <a:r>
              <a:rPr lang="en-GB" sz="2900" dirty="0" err="1">
                <a:latin typeface="Times New Roman" panose="02020603050405020304" pitchFamily="18" charset="0"/>
                <a:cs typeface="Times New Roman" panose="02020603050405020304" pitchFamily="18" charset="0"/>
              </a:rPr>
              <a:t>cơ</a:t>
            </a:r>
            <a:r>
              <a:rPr lang="en-GB" sz="2900" dirty="0">
                <a:latin typeface="Times New Roman" panose="02020603050405020304" pitchFamily="18" charset="0"/>
                <a:cs typeface="Times New Roman" panose="02020603050405020304" pitchFamily="18" charset="0"/>
              </a:rPr>
              <a:t> </a:t>
            </a:r>
            <a:r>
              <a:rPr lang="en-GB" sz="2900" dirty="0" err="1">
                <a:latin typeface="Times New Roman" panose="02020603050405020304" pitchFamily="18" charset="0"/>
                <a:cs typeface="Times New Roman" panose="02020603050405020304" pitchFamily="18" charset="0"/>
              </a:rPr>
              <a:t>quan</a:t>
            </a:r>
            <a:r>
              <a:rPr lang="en-GB" sz="2900" dirty="0">
                <a:latin typeface="Times New Roman" panose="02020603050405020304" pitchFamily="18" charset="0"/>
                <a:cs typeface="Times New Roman" panose="02020603050405020304" pitchFamily="18" charset="0"/>
              </a:rPr>
              <a:t> </a:t>
            </a:r>
            <a:r>
              <a:rPr lang="en-GB" sz="2900" dirty="0" err="1">
                <a:latin typeface="Times New Roman" panose="02020603050405020304" pitchFamily="18" charset="0"/>
                <a:cs typeface="Times New Roman" panose="02020603050405020304" pitchFamily="18" charset="0"/>
              </a:rPr>
              <a:t>chức</a:t>
            </a:r>
            <a:r>
              <a:rPr lang="en-GB" sz="2900" dirty="0">
                <a:latin typeface="Times New Roman" panose="02020603050405020304" pitchFamily="18" charset="0"/>
                <a:cs typeface="Times New Roman" panose="02020603050405020304" pitchFamily="18" charset="0"/>
              </a:rPr>
              <a:t> </a:t>
            </a:r>
            <a:r>
              <a:rPr lang="en-GB" sz="2900" dirty="0" err="1">
                <a:latin typeface="Times New Roman" panose="02020603050405020304" pitchFamily="18" charset="0"/>
                <a:cs typeface="Times New Roman" panose="02020603050405020304" pitchFamily="18" charset="0"/>
              </a:rPr>
              <a:t>năng</a:t>
            </a:r>
            <a:r>
              <a:rPr lang="en-GB" sz="2900" dirty="0">
                <a:latin typeface="Times New Roman" panose="02020603050405020304" pitchFamily="18" charset="0"/>
                <a:cs typeface="Times New Roman" panose="02020603050405020304" pitchFamily="18" charset="0"/>
              </a:rPr>
              <a:t> </a:t>
            </a:r>
            <a:r>
              <a:rPr lang="en-GB" sz="2900" dirty="0" err="1">
                <a:latin typeface="Times New Roman" panose="02020603050405020304" pitchFamily="18" charset="0"/>
                <a:cs typeface="Times New Roman" panose="02020603050405020304" pitchFamily="18" charset="0"/>
              </a:rPr>
              <a:t>để</a:t>
            </a:r>
            <a:r>
              <a:rPr lang="en-GB" sz="2900" dirty="0">
                <a:latin typeface="Times New Roman" panose="02020603050405020304" pitchFamily="18" charset="0"/>
                <a:cs typeface="Times New Roman" panose="02020603050405020304" pitchFamily="18" charset="0"/>
              </a:rPr>
              <a:t> </a:t>
            </a:r>
            <a:r>
              <a:rPr lang="en-GB" sz="2900" dirty="0" err="1">
                <a:latin typeface="Times New Roman" panose="02020603050405020304" pitchFamily="18" charset="0"/>
                <a:cs typeface="Times New Roman" panose="02020603050405020304" pitchFamily="18" charset="0"/>
              </a:rPr>
              <a:t>nhờ</a:t>
            </a:r>
            <a:r>
              <a:rPr lang="en-GB" sz="2900" dirty="0">
                <a:latin typeface="Times New Roman" panose="02020603050405020304" pitchFamily="18" charset="0"/>
                <a:cs typeface="Times New Roman" panose="02020603050405020304" pitchFamily="18" charset="0"/>
              </a:rPr>
              <a:t> </a:t>
            </a:r>
            <a:r>
              <a:rPr lang="en-GB" sz="2900" dirty="0" err="1">
                <a:latin typeface="Times New Roman" panose="02020603050405020304" pitchFamily="18" charset="0"/>
                <a:cs typeface="Times New Roman" panose="02020603050405020304" pitchFamily="18" charset="0"/>
              </a:rPr>
              <a:t>giúp</a:t>
            </a:r>
            <a:r>
              <a:rPr lang="en-GB" sz="2900" dirty="0">
                <a:latin typeface="Times New Roman" panose="02020603050405020304" pitchFamily="18" charset="0"/>
                <a:cs typeface="Times New Roman" panose="02020603050405020304" pitchFamily="18" charset="0"/>
              </a:rPr>
              <a:t> </a:t>
            </a:r>
            <a:r>
              <a:rPr lang="en-GB" sz="2900" dirty="0" err="1">
                <a:latin typeface="Times New Roman" panose="02020603050405020304" pitchFamily="18" charset="0"/>
                <a:cs typeface="Times New Roman" panose="02020603050405020304" pitchFamily="18" charset="0"/>
              </a:rPr>
              <a:t>đỡ</a:t>
            </a:r>
            <a:r>
              <a:rPr lang="en-GB" sz="2900" dirty="0">
                <a:latin typeface="Times New Roman" panose="02020603050405020304" pitchFamily="18" charset="0"/>
                <a:cs typeface="Times New Roman" panose="02020603050405020304" pitchFamily="18" charset="0"/>
              </a:rPr>
              <a:t>.</a:t>
            </a:r>
          </a:p>
          <a:p>
            <a:pPr algn="just">
              <a:lnSpc>
                <a:spcPct val="112000"/>
              </a:lnSpc>
            </a:pPr>
            <a:r>
              <a:rPr lang="en-GB" sz="2900" dirty="0">
                <a:solidFill>
                  <a:srgbClr val="00B050"/>
                </a:solidFill>
                <a:latin typeface="Times New Roman" panose="02020603050405020304" pitchFamily="18" charset="0"/>
                <a:cs typeface="Times New Roman" panose="02020603050405020304" pitchFamily="18" charset="0"/>
              </a:rPr>
              <a:t>2. A </a:t>
            </a:r>
            <a:r>
              <a:rPr lang="en-GB" sz="2900" dirty="0" err="1">
                <a:solidFill>
                  <a:srgbClr val="00B050"/>
                </a:solidFill>
                <a:latin typeface="Times New Roman" panose="02020603050405020304" pitchFamily="18" charset="0"/>
                <a:cs typeface="Times New Roman" panose="02020603050405020304" pitchFamily="18" charset="0"/>
              </a:rPr>
              <a:t>và</a:t>
            </a:r>
            <a:r>
              <a:rPr lang="en-GB" sz="2900" dirty="0">
                <a:solidFill>
                  <a:srgbClr val="00B050"/>
                </a:solidFill>
                <a:latin typeface="Times New Roman" panose="02020603050405020304" pitchFamily="18" charset="0"/>
                <a:cs typeface="Times New Roman" panose="02020603050405020304" pitchFamily="18" charset="0"/>
              </a:rPr>
              <a:t> B </a:t>
            </a:r>
            <a:r>
              <a:rPr lang="en-GB" sz="2900" dirty="0" err="1">
                <a:solidFill>
                  <a:srgbClr val="00B050"/>
                </a:solidFill>
                <a:latin typeface="Times New Roman" panose="02020603050405020304" pitchFamily="18" charset="0"/>
                <a:cs typeface="Times New Roman" panose="02020603050405020304" pitchFamily="18" charset="0"/>
              </a:rPr>
              <a:t>có</a:t>
            </a:r>
            <a:r>
              <a:rPr lang="en-GB" sz="2900" dirty="0">
                <a:solidFill>
                  <a:srgbClr val="00B050"/>
                </a:solidFill>
                <a:latin typeface="Times New Roman" panose="02020603050405020304" pitchFamily="18" charset="0"/>
                <a:cs typeface="Times New Roman" panose="02020603050405020304" pitchFamily="18" charset="0"/>
              </a:rPr>
              <a:t> </a:t>
            </a:r>
            <a:r>
              <a:rPr lang="en-GB" sz="2900" dirty="0" err="1">
                <a:solidFill>
                  <a:srgbClr val="00B050"/>
                </a:solidFill>
                <a:latin typeface="Times New Roman" panose="02020603050405020304" pitchFamily="18" charset="0"/>
                <a:cs typeface="Times New Roman" panose="02020603050405020304" pitchFamily="18" charset="0"/>
              </a:rPr>
              <a:t>mâu</a:t>
            </a:r>
            <a:r>
              <a:rPr lang="en-GB" sz="2900" dirty="0">
                <a:solidFill>
                  <a:srgbClr val="00B050"/>
                </a:solidFill>
                <a:latin typeface="Times New Roman" panose="02020603050405020304" pitchFamily="18" charset="0"/>
                <a:cs typeface="Times New Roman" panose="02020603050405020304" pitchFamily="18" charset="0"/>
              </a:rPr>
              <a:t> </a:t>
            </a:r>
            <a:r>
              <a:rPr lang="en-GB" sz="2900" dirty="0" err="1">
                <a:solidFill>
                  <a:srgbClr val="00B050"/>
                </a:solidFill>
                <a:latin typeface="Times New Roman" panose="02020603050405020304" pitchFamily="18" charset="0"/>
                <a:cs typeface="Times New Roman" panose="02020603050405020304" pitchFamily="18" charset="0"/>
              </a:rPr>
              <a:t>thuẫn</a:t>
            </a:r>
            <a:r>
              <a:rPr lang="en-GB" sz="2900" dirty="0">
                <a:solidFill>
                  <a:srgbClr val="00B050"/>
                </a:solidFill>
                <a:latin typeface="Times New Roman" panose="02020603050405020304" pitchFamily="18" charset="0"/>
                <a:cs typeface="Times New Roman" panose="02020603050405020304" pitchFamily="18" charset="0"/>
              </a:rPr>
              <a:t> </a:t>
            </a:r>
            <a:r>
              <a:rPr lang="en-GB" sz="2900" dirty="0" err="1">
                <a:solidFill>
                  <a:srgbClr val="00B050"/>
                </a:solidFill>
                <a:latin typeface="Times New Roman" panose="02020603050405020304" pitchFamily="18" charset="0"/>
                <a:cs typeface="Times New Roman" panose="02020603050405020304" pitchFamily="18" charset="0"/>
              </a:rPr>
              <a:t>dẫn</a:t>
            </a:r>
            <a:r>
              <a:rPr lang="en-GB" sz="2900" dirty="0">
                <a:solidFill>
                  <a:srgbClr val="00B050"/>
                </a:solidFill>
                <a:latin typeface="Times New Roman" panose="02020603050405020304" pitchFamily="18" charset="0"/>
                <a:cs typeface="Times New Roman" panose="02020603050405020304" pitchFamily="18" charset="0"/>
              </a:rPr>
              <a:t> </a:t>
            </a:r>
            <a:r>
              <a:rPr lang="en-GB" sz="2900" dirty="0" err="1">
                <a:solidFill>
                  <a:srgbClr val="00B050"/>
                </a:solidFill>
                <a:latin typeface="Times New Roman" panose="02020603050405020304" pitchFamily="18" charset="0"/>
                <a:cs typeface="Times New Roman" panose="02020603050405020304" pitchFamily="18" charset="0"/>
              </a:rPr>
              <a:t>đến</a:t>
            </a:r>
            <a:r>
              <a:rPr lang="en-GB" sz="2900" dirty="0">
                <a:solidFill>
                  <a:srgbClr val="00B050"/>
                </a:solidFill>
                <a:latin typeface="Times New Roman" panose="02020603050405020304" pitchFamily="18" charset="0"/>
                <a:cs typeface="Times New Roman" panose="02020603050405020304" pitchFamily="18" charset="0"/>
              </a:rPr>
              <a:t> </a:t>
            </a:r>
            <a:r>
              <a:rPr lang="en-GB" sz="2900" dirty="0" err="1">
                <a:solidFill>
                  <a:srgbClr val="00B050"/>
                </a:solidFill>
                <a:latin typeface="Times New Roman" panose="02020603050405020304" pitchFamily="18" charset="0"/>
                <a:cs typeface="Times New Roman" panose="02020603050405020304" pitchFamily="18" charset="0"/>
              </a:rPr>
              <a:t>xô</a:t>
            </a:r>
            <a:r>
              <a:rPr lang="en-GB" sz="2900" dirty="0">
                <a:solidFill>
                  <a:srgbClr val="00B050"/>
                </a:solidFill>
                <a:latin typeface="Times New Roman" panose="02020603050405020304" pitchFamily="18" charset="0"/>
                <a:cs typeface="Times New Roman" panose="02020603050405020304" pitchFamily="18" charset="0"/>
              </a:rPr>
              <a:t> </a:t>
            </a:r>
            <a:r>
              <a:rPr lang="en-GB" sz="2900" dirty="0" err="1">
                <a:solidFill>
                  <a:srgbClr val="00B050"/>
                </a:solidFill>
                <a:latin typeface="Times New Roman" panose="02020603050405020304" pitchFamily="18" charset="0"/>
                <a:cs typeface="Times New Roman" panose="02020603050405020304" pitchFamily="18" charset="0"/>
              </a:rPr>
              <a:t>xát</a:t>
            </a:r>
            <a:r>
              <a:rPr lang="en-GB" sz="2900" dirty="0">
                <a:solidFill>
                  <a:srgbClr val="00B050"/>
                </a:solidFill>
                <a:latin typeface="Times New Roman" panose="02020603050405020304" pitchFamily="18" charset="0"/>
                <a:cs typeface="Times New Roman" panose="02020603050405020304" pitchFamily="18" charset="0"/>
              </a:rPr>
              <a:t>. A </a:t>
            </a:r>
            <a:r>
              <a:rPr lang="en-GB" sz="2900" dirty="0" err="1">
                <a:solidFill>
                  <a:srgbClr val="00B050"/>
                </a:solidFill>
                <a:latin typeface="Times New Roman" panose="02020603050405020304" pitchFamily="18" charset="0"/>
                <a:cs typeface="Times New Roman" panose="02020603050405020304" pitchFamily="18" charset="0"/>
              </a:rPr>
              <a:t>đấm</a:t>
            </a:r>
            <a:r>
              <a:rPr lang="en-GB" sz="2900" dirty="0">
                <a:solidFill>
                  <a:srgbClr val="00B050"/>
                </a:solidFill>
                <a:latin typeface="Times New Roman" panose="02020603050405020304" pitchFamily="18" charset="0"/>
                <a:cs typeface="Times New Roman" panose="02020603050405020304" pitchFamily="18" charset="0"/>
              </a:rPr>
              <a:t> </a:t>
            </a:r>
            <a:r>
              <a:rPr lang="en-GB" sz="2900" dirty="0" err="1">
                <a:solidFill>
                  <a:srgbClr val="00B050"/>
                </a:solidFill>
                <a:latin typeface="Times New Roman" panose="02020603050405020304" pitchFamily="18" charset="0"/>
                <a:cs typeface="Times New Roman" panose="02020603050405020304" pitchFamily="18" charset="0"/>
              </a:rPr>
              <a:t>và</a:t>
            </a:r>
            <a:r>
              <a:rPr lang="en-GB" sz="2900" dirty="0">
                <a:solidFill>
                  <a:srgbClr val="00B050"/>
                </a:solidFill>
                <a:latin typeface="Times New Roman" panose="02020603050405020304" pitchFamily="18" charset="0"/>
                <a:cs typeface="Times New Roman" panose="02020603050405020304" pitchFamily="18" charset="0"/>
              </a:rPr>
              <a:t> </a:t>
            </a:r>
            <a:r>
              <a:rPr lang="en-GB" sz="2900" dirty="0" err="1">
                <a:solidFill>
                  <a:srgbClr val="00B050"/>
                </a:solidFill>
                <a:latin typeface="Times New Roman" panose="02020603050405020304" pitchFamily="18" charset="0"/>
                <a:cs typeface="Times New Roman" panose="02020603050405020304" pitchFamily="18" charset="0"/>
              </a:rPr>
              <a:t>đá</a:t>
            </a:r>
            <a:r>
              <a:rPr lang="en-GB" sz="2900" dirty="0">
                <a:solidFill>
                  <a:srgbClr val="00B050"/>
                </a:solidFill>
                <a:latin typeface="Times New Roman" panose="02020603050405020304" pitchFamily="18" charset="0"/>
                <a:cs typeface="Times New Roman" panose="02020603050405020304" pitchFamily="18" charset="0"/>
              </a:rPr>
              <a:t> </a:t>
            </a:r>
            <a:r>
              <a:rPr lang="en-GB" sz="2900" dirty="0" err="1">
                <a:solidFill>
                  <a:srgbClr val="00B050"/>
                </a:solidFill>
                <a:latin typeface="Times New Roman" panose="02020603050405020304" pitchFamily="18" charset="0"/>
                <a:cs typeface="Times New Roman" panose="02020603050405020304" pitchFamily="18" charset="0"/>
              </a:rPr>
              <a:t>vào</a:t>
            </a:r>
            <a:r>
              <a:rPr lang="en-GB" sz="2900" dirty="0">
                <a:solidFill>
                  <a:srgbClr val="00B050"/>
                </a:solidFill>
                <a:latin typeface="Times New Roman" panose="02020603050405020304" pitchFamily="18" charset="0"/>
                <a:cs typeface="Times New Roman" panose="02020603050405020304" pitchFamily="18" charset="0"/>
              </a:rPr>
              <a:t> </a:t>
            </a:r>
            <a:r>
              <a:rPr lang="en-GB" sz="2900" dirty="0" err="1">
                <a:solidFill>
                  <a:srgbClr val="00B050"/>
                </a:solidFill>
                <a:latin typeface="Times New Roman" panose="02020603050405020304" pitchFamily="18" charset="0"/>
                <a:cs typeface="Times New Roman" panose="02020603050405020304" pitchFamily="18" charset="0"/>
              </a:rPr>
              <a:t>đầu</a:t>
            </a:r>
            <a:r>
              <a:rPr lang="en-GB" sz="2900" dirty="0">
                <a:solidFill>
                  <a:srgbClr val="00B050"/>
                </a:solidFill>
                <a:latin typeface="Times New Roman" panose="02020603050405020304" pitchFamily="18" charset="0"/>
                <a:cs typeface="Times New Roman" panose="02020603050405020304" pitchFamily="18" charset="0"/>
              </a:rPr>
              <a:t> </a:t>
            </a:r>
            <a:r>
              <a:rPr lang="en-GB" sz="2900" dirty="0" err="1">
                <a:solidFill>
                  <a:srgbClr val="00B050"/>
                </a:solidFill>
                <a:latin typeface="Times New Roman" panose="02020603050405020304" pitchFamily="18" charset="0"/>
                <a:cs typeface="Times New Roman" panose="02020603050405020304" pitchFamily="18" charset="0"/>
              </a:rPr>
              <a:t>và</a:t>
            </a:r>
            <a:r>
              <a:rPr lang="en-GB" sz="2900" dirty="0">
                <a:solidFill>
                  <a:srgbClr val="00B050"/>
                </a:solidFill>
                <a:latin typeface="Times New Roman" panose="02020603050405020304" pitchFamily="18" charset="0"/>
                <a:cs typeface="Times New Roman" panose="02020603050405020304" pitchFamily="18" charset="0"/>
              </a:rPr>
              <a:t> </a:t>
            </a:r>
            <a:r>
              <a:rPr lang="en-GB" sz="2900" dirty="0" err="1">
                <a:solidFill>
                  <a:srgbClr val="00B050"/>
                </a:solidFill>
                <a:latin typeface="Times New Roman" panose="02020603050405020304" pitchFamily="18" charset="0"/>
                <a:cs typeface="Times New Roman" panose="02020603050405020304" pitchFamily="18" charset="0"/>
              </a:rPr>
              <a:t>bụng</a:t>
            </a:r>
            <a:r>
              <a:rPr lang="en-GB" sz="2900" dirty="0">
                <a:solidFill>
                  <a:srgbClr val="00B050"/>
                </a:solidFill>
                <a:latin typeface="Times New Roman" panose="02020603050405020304" pitchFamily="18" charset="0"/>
                <a:cs typeface="Times New Roman" panose="02020603050405020304" pitchFamily="18" charset="0"/>
              </a:rPr>
              <a:t> B </a:t>
            </a:r>
            <a:r>
              <a:rPr lang="en-GB" sz="2900" dirty="0" err="1">
                <a:solidFill>
                  <a:srgbClr val="00B050"/>
                </a:solidFill>
                <a:latin typeface="Times New Roman" panose="02020603050405020304" pitchFamily="18" charset="0"/>
                <a:cs typeface="Times New Roman" panose="02020603050405020304" pitchFamily="18" charset="0"/>
              </a:rPr>
              <a:t>rồi</a:t>
            </a:r>
            <a:r>
              <a:rPr lang="en-GB" sz="2900" dirty="0">
                <a:solidFill>
                  <a:srgbClr val="00B050"/>
                </a:solidFill>
                <a:latin typeface="Times New Roman" panose="02020603050405020304" pitchFamily="18" charset="0"/>
                <a:cs typeface="Times New Roman" panose="02020603050405020304" pitchFamily="18" charset="0"/>
              </a:rPr>
              <a:t> </a:t>
            </a:r>
            <a:r>
              <a:rPr lang="en-GB" sz="2900" dirty="0" err="1">
                <a:solidFill>
                  <a:srgbClr val="00B050"/>
                </a:solidFill>
                <a:latin typeface="Times New Roman" panose="02020603050405020304" pitchFamily="18" charset="0"/>
                <a:cs typeface="Times New Roman" panose="02020603050405020304" pitchFamily="18" charset="0"/>
              </a:rPr>
              <a:t>bỏ</a:t>
            </a:r>
            <a:r>
              <a:rPr lang="en-GB" sz="2900" dirty="0">
                <a:solidFill>
                  <a:srgbClr val="00B050"/>
                </a:solidFill>
                <a:latin typeface="Times New Roman" panose="02020603050405020304" pitchFamily="18" charset="0"/>
                <a:cs typeface="Times New Roman" panose="02020603050405020304" pitchFamily="18" charset="0"/>
              </a:rPr>
              <a:t> </a:t>
            </a:r>
            <a:r>
              <a:rPr lang="en-GB" sz="2900" dirty="0" err="1">
                <a:solidFill>
                  <a:srgbClr val="00B050"/>
                </a:solidFill>
                <a:latin typeface="Times New Roman" panose="02020603050405020304" pitchFamily="18" charset="0"/>
                <a:cs typeface="Times New Roman" panose="02020603050405020304" pitchFamily="18" charset="0"/>
              </a:rPr>
              <a:t>đi</a:t>
            </a:r>
            <a:r>
              <a:rPr lang="en-GB" sz="2900" dirty="0">
                <a:solidFill>
                  <a:srgbClr val="00B050"/>
                </a:solidFill>
                <a:latin typeface="Times New Roman" panose="02020603050405020304" pitchFamily="18" charset="0"/>
                <a:cs typeface="Times New Roman" panose="02020603050405020304" pitchFamily="18" charset="0"/>
              </a:rPr>
              <a:t>. Sau </a:t>
            </a:r>
            <a:r>
              <a:rPr lang="en-GB" sz="2900" dirty="0" err="1">
                <a:solidFill>
                  <a:srgbClr val="00B050"/>
                </a:solidFill>
                <a:latin typeface="Times New Roman" panose="02020603050405020304" pitchFamily="18" charset="0"/>
                <a:cs typeface="Times New Roman" panose="02020603050405020304" pitchFamily="18" charset="0"/>
              </a:rPr>
              <a:t>đó</a:t>
            </a:r>
            <a:r>
              <a:rPr lang="en-GB" sz="2900" dirty="0">
                <a:solidFill>
                  <a:srgbClr val="00B050"/>
                </a:solidFill>
                <a:latin typeface="Times New Roman" panose="02020603050405020304" pitchFamily="18" charset="0"/>
                <a:cs typeface="Times New Roman" panose="02020603050405020304" pitchFamily="18" charset="0"/>
              </a:rPr>
              <a:t> B </a:t>
            </a:r>
            <a:r>
              <a:rPr lang="en-GB" sz="2900" dirty="0" err="1">
                <a:solidFill>
                  <a:srgbClr val="00B050"/>
                </a:solidFill>
                <a:latin typeface="Times New Roman" panose="02020603050405020304" pitchFamily="18" charset="0"/>
                <a:cs typeface="Times New Roman" panose="02020603050405020304" pitchFamily="18" charset="0"/>
              </a:rPr>
              <a:t>nhặt</a:t>
            </a:r>
            <a:r>
              <a:rPr lang="en-GB" sz="2900" dirty="0">
                <a:solidFill>
                  <a:srgbClr val="00B050"/>
                </a:solidFill>
                <a:latin typeface="Times New Roman" panose="02020603050405020304" pitchFamily="18" charset="0"/>
                <a:cs typeface="Times New Roman" panose="02020603050405020304" pitchFamily="18" charset="0"/>
              </a:rPr>
              <a:t> </a:t>
            </a:r>
            <a:r>
              <a:rPr lang="en-GB" sz="2900" dirty="0" err="1">
                <a:solidFill>
                  <a:srgbClr val="00B050"/>
                </a:solidFill>
                <a:latin typeface="Times New Roman" panose="02020603050405020304" pitchFamily="18" charset="0"/>
                <a:cs typeface="Times New Roman" panose="02020603050405020304" pitchFamily="18" charset="0"/>
              </a:rPr>
              <a:t>một</a:t>
            </a:r>
            <a:r>
              <a:rPr lang="en-GB" sz="2900" dirty="0">
                <a:solidFill>
                  <a:srgbClr val="00B050"/>
                </a:solidFill>
                <a:latin typeface="Times New Roman" panose="02020603050405020304" pitchFamily="18" charset="0"/>
                <a:cs typeface="Times New Roman" panose="02020603050405020304" pitchFamily="18" charset="0"/>
              </a:rPr>
              <a:t> </a:t>
            </a:r>
            <a:r>
              <a:rPr lang="en-GB" sz="2900" dirty="0" err="1">
                <a:solidFill>
                  <a:srgbClr val="00B050"/>
                </a:solidFill>
                <a:latin typeface="Times New Roman" panose="02020603050405020304" pitchFamily="18" charset="0"/>
                <a:cs typeface="Times New Roman" panose="02020603050405020304" pitchFamily="18" charset="0"/>
              </a:rPr>
              <a:t>cây</a:t>
            </a:r>
            <a:r>
              <a:rPr lang="en-GB" sz="2900" dirty="0">
                <a:solidFill>
                  <a:srgbClr val="00B050"/>
                </a:solidFill>
                <a:latin typeface="Times New Roman" panose="02020603050405020304" pitchFamily="18" charset="0"/>
                <a:cs typeface="Times New Roman" panose="02020603050405020304" pitchFamily="18" charset="0"/>
              </a:rPr>
              <a:t> </a:t>
            </a:r>
            <a:r>
              <a:rPr lang="en-GB" sz="2900" dirty="0" err="1">
                <a:solidFill>
                  <a:srgbClr val="00B050"/>
                </a:solidFill>
                <a:latin typeface="Times New Roman" panose="02020603050405020304" pitchFamily="18" charset="0"/>
                <a:cs typeface="Times New Roman" panose="02020603050405020304" pitchFamily="18" charset="0"/>
              </a:rPr>
              <a:t>sắt</a:t>
            </a:r>
            <a:r>
              <a:rPr lang="en-GB" sz="2900" dirty="0">
                <a:solidFill>
                  <a:srgbClr val="00B050"/>
                </a:solidFill>
                <a:latin typeface="Times New Roman" panose="02020603050405020304" pitchFamily="18" charset="0"/>
                <a:cs typeface="Times New Roman" panose="02020603050405020304" pitchFamily="18" charset="0"/>
              </a:rPr>
              <a:t> </a:t>
            </a:r>
            <a:r>
              <a:rPr lang="en-GB" sz="2900" dirty="0" err="1">
                <a:solidFill>
                  <a:srgbClr val="00B050"/>
                </a:solidFill>
                <a:latin typeface="Times New Roman" panose="02020603050405020304" pitchFamily="18" charset="0"/>
                <a:cs typeface="Times New Roman" panose="02020603050405020304" pitchFamily="18" charset="0"/>
              </a:rPr>
              <a:t>bên</a:t>
            </a:r>
            <a:r>
              <a:rPr lang="en-GB" sz="2900" dirty="0">
                <a:solidFill>
                  <a:srgbClr val="00B050"/>
                </a:solidFill>
                <a:latin typeface="Times New Roman" panose="02020603050405020304" pitchFamily="18" charset="0"/>
                <a:cs typeface="Times New Roman" panose="02020603050405020304" pitchFamily="18" charset="0"/>
              </a:rPr>
              <a:t> </a:t>
            </a:r>
            <a:r>
              <a:rPr lang="en-GB" sz="2900" dirty="0" err="1">
                <a:solidFill>
                  <a:srgbClr val="00B050"/>
                </a:solidFill>
                <a:latin typeface="Times New Roman" panose="02020603050405020304" pitchFamily="18" charset="0"/>
                <a:cs typeface="Times New Roman" panose="02020603050405020304" pitchFamily="18" charset="0"/>
              </a:rPr>
              <a:t>đường</a:t>
            </a:r>
            <a:r>
              <a:rPr lang="en-GB" sz="2900" dirty="0">
                <a:solidFill>
                  <a:srgbClr val="00B050"/>
                </a:solidFill>
                <a:latin typeface="Times New Roman" panose="02020603050405020304" pitchFamily="18" charset="0"/>
                <a:cs typeface="Times New Roman" panose="02020603050405020304" pitchFamily="18" charset="0"/>
              </a:rPr>
              <a:t> </a:t>
            </a:r>
            <a:r>
              <a:rPr lang="en-GB" sz="2900" dirty="0" err="1">
                <a:solidFill>
                  <a:srgbClr val="00B050"/>
                </a:solidFill>
                <a:latin typeface="Times New Roman" panose="02020603050405020304" pitchFamily="18" charset="0"/>
                <a:cs typeface="Times New Roman" panose="02020603050405020304" pitchFamily="18" charset="0"/>
              </a:rPr>
              <a:t>và</a:t>
            </a:r>
            <a:r>
              <a:rPr lang="en-GB" sz="2900" dirty="0">
                <a:solidFill>
                  <a:srgbClr val="00B050"/>
                </a:solidFill>
                <a:latin typeface="Times New Roman" panose="02020603050405020304" pitchFamily="18" charset="0"/>
                <a:cs typeface="Times New Roman" panose="02020603050405020304" pitchFamily="18" charset="0"/>
              </a:rPr>
              <a:t> </a:t>
            </a:r>
            <a:r>
              <a:rPr lang="en-GB" sz="2900" dirty="0" err="1">
                <a:solidFill>
                  <a:srgbClr val="00B050"/>
                </a:solidFill>
                <a:latin typeface="Times New Roman" panose="02020603050405020304" pitchFamily="18" charset="0"/>
                <a:cs typeface="Times New Roman" panose="02020603050405020304" pitchFamily="18" charset="0"/>
              </a:rPr>
              <a:t>đâm</a:t>
            </a:r>
            <a:r>
              <a:rPr lang="en-GB" sz="2900" dirty="0">
                <a:solidFill>
                  <a:srgbClr val="00B050"/>
                </a:solidFill>
                <a:latin typeface="Times New Roman" panose="02020603050405020304" pitchFamily="18" charset="0"/>
                <a:cs typeface="Times New Roman" panose="02020603050405020304" pitchFamily="18" charset="0"/>
              </a:rPr>
              <a:t> </a:t>
            </a:r>
            <a:r>
              <a:rPr lang="en-GB" sz="2900" dirty="0" err="1">
                <a:solidFill>
                  <a:srgbClr val="00B050"/>
                </a:solidFill>
                <a:latin typeface="Times New Roman" panose="02020603050405020304" pitchFamily="18" charset="0"/>
                <a:cs typeface="Times New Roman" panose="02020603050405020304" pitchFamily="18" charset="0"/>
              </a:rPr>
              <a:t>vào</a:t>
            </a:r>
            <a:r>
              <a:rPr lang="en-GB" sz="2900" dirty="0">
                <a:solidFill>
                  <a:srgbClr val="00B050"/>
                </a:solidFill>
                <a:latin typeface="Times New Roman" panose="02020603050405020304" pitchFamily="18" charset="0"/>
                <a:cs typeface="Times New Roman" panose="02020603050405020304" pitchFamily="18" charset="0"/>
              </a:rPr>
              <a:t> </a:t>
            </a:r>
            <a:r>
              <a:rPr lang="en-GB" sz="2900" dirty="0" err="1">
                <a:solidFill>
                  <a:srgbClr val="00B050"/>
                </a:solidFill>
                <a:latin typeface="Times New Roman" panose="02020603050405020304" pitchFamily="18" charset="0"/>
                <a:cs typeface="Times New Roman" panose="02020603050405020304" pitchFamily="18" charset="0"/>
              </a:rPr>
              <a:t>ngực</a:t>
            </a:r>
            <a:r>
              <a:rPr lang="en-GB" sz="2900" dirty="0">
                <a:solidFill>
                  <a:srgbClr val="00B050"/>
                </a:solidFill>
                <a:latin typeface="Times New Roman" panose="02020603050405020304" pitchFamily="18" charset="0"/>
                <a:cs typeface="Times New Roman" panose="02020603050405020304" pitchFamily="18" charset="0"/>
              </a:rPr>
              <a:t> A </a:t>
            </a:r>
            <a:r>
              <a:rPr lang="en-GB" sz="2900" dirty="0" err="1">
                <a:solidFill>
                  <a:srgbClr val="00B050"/>
                </a:solidFill>
                <a:latin typeface="Times New Roman" panose="02020603050405020304" pitchFamily="18" charset="0"/>
                <a:cs typeface="Times New Roman" panose="02020603050405020304" pitchFamily="18" charset="0"/>
              </a:rPr>
              <a:t>làm</a:t>
            </a:r>
            <a:r>
              <a:rPr lang="en-GB" sz="2900" dirty="0">
                <a:solidFill>
                  <a:srgbClr val="00B050"/>
                </a:solidFill>
                <a:latin typeface="Times New Roman" panose="02020603050405020304" pitchFamily="18" charset="0"/>
                <a:cs typeface="Times New Roman" panose="02020603050405020304" pitchFamily="18" charset="0"/>
              </a:rPr>
              <a:t> A </a:t>
            </a:r>
            <a:r>
              <a:rPr lang="en-GB" sz="2900" dirty="0" err="1">
                <a:solidFill>
                  <a:srgbClr val="00B050"/>
                </a:solidFill>
                <a:latin typeface="Times New Roman" panose="02020603050405020304" pitchFamily="18" charset="0"/>
                <a:cs typeface="Times New Roman" panose="02020603050405020304" pitchFamily="18" charset="0"/>
              </a:rPr>
              <a:t>bị</a:t>
            </a:r>
            <a:r>
              <a:rPr lang="en-GB" sz="2900" dirty="0">
                <a:solidFill>
                  <a:srgbClr val="00B050"/>
                </a:solidFill>
                <a:latin typeface="Times New Roman" panose="02020603050405020304" pitchFamily="18" charset="0"/>
                <a:cs typeface="Times New Roman" panose="02020603050405020304" pitchFamily="18" charset="0"/>
              </a:rPr>
              <a:t> </a:t>
            </a:r>
            <a:r>
              <a:rPr lang="en-GB" sz="2900" dirty="0" err="1">
                <a:solidFill>
                  <a:srgbClr val="00B050"/>
                </a:solidFill>
                <a:latin typeface="Times New Roman" panose="02020603050405020304" pitchFamily="18" charset="0"/>
                <a:cs typeface="Times New Roman" panose="02020603050405020304" pitchFamily="18" charset="0"/>
              </a:rPr>
              <a:t>thương</a:t>
            </a:r>
            <a:r>
              <a:rPr lang="en-GB" sz="2900" dirty="0">
                <a:solidFill>
                  <a:srgbClr val="00B050"/>
                </a:solidFill>
                <a:latin typeface="Times New Roman" panose="02020603050405020304" pitchFamily="18" charset="0"/>
                <a:cs typeface="Times New Roman" panose="02020603050405020304" pitchFamily="18" charset="0"/>
              </a:rPr>
              <a:t> </a:t>
            </a:r>
            <a:r>
              <a:rPr lang="en-GB" sz="2900" dirty="0" err="1">
                <a:solidFill>
                  <a:srgbClr val="00B050"/>
                </a:solidFill>
                <a:latin typeface="Times New Roman" panose="02020603050405020304" pitchFamily="18" charset="0"/>
                <a:cs typeface="Times New Roman" panose="02020603050405020304" pitchFamily="18" charset="0"/>
              </a:rPr>
              <a:t>nặng</a:t>
            </a:r>
            <a:r>
              <a:rPr lang="en-GB" sz="2900" dirty="0">
                <a:solidFill>
                  <a:srgbClr val="00B050"/>
                </a:solidFill>
                <a:latin typeface="Times New Roman" panose="02020603050405020304" pitchFamily="18" charset="0"/>
                <a:cs typeface="Times New Roman" panose="02020603050405020304" pitchFamily="18" charset="0"/>
              </a:rPr>
              <a:t>.</a:t>
            </a:r>
          </a:p>
          <a:p>
            <a:pPr algn="just">
              <a:lnSpc>
                <a:spcPct val="112000"/>
              </a:lnSpc>
            </a:pPr>
            <a:r>
              <a:rPr lang="en-GB" sz="2900" dirty="0">
                <a:solidFill>
                  <a:srgbClr val="0070C0"/>
                </a:solidFill>
                <a:latin typeface="Times New Roman" panose="02020603050405020304" pitchFamily="18" charset="0"/>
                <a:cs typeface="Times New Roman" panose="02020603050405020304" pitchFamily="18" charset="0"/>
              </a:rPr>
              <a:t>3. D </a:t>
            </a:r>
            <a:r>
              <a:rPr lang="en-GB" sz="2900" dirty="0" err="1">
                <a:solidFill>
                  <a:srgbClr val="0070C0"/>
                </a:solidFill>
                <a:latin typeface="Times New Roman" panose="02020603050405020304" pitchFamily="18" charset="0"/>
                <a:cs typeface="Times New Roman" panose="02020603050405020304" pitchFamily="18" charset="0"/>
              </a:rPr>
              <a:t>dùng</a:t>
            </a:r>
            <a:r>
              <a:rPr lang="en-GB" sz="2900" dirty="0">
                <a:solidFill>
                  <a:srgbClr val="0070C0"/>
                </a:solidFill>
                <a:latin typeface="Times New Roman" panose="02020603050405020304" pitchFamily="18" charset="0"/>
                <a:cs typeface="Times New Roman" panose="02020603050405020304" pitchFamily="18" charset="0"/>
              </a:rPr>
              <a:t> </a:t>
            </a:r>
            <a:r>
              <a:rPr lang="en-GB" sz="2900" dirty="0" err="1">
                <a:solidFill>
                  <a:srgbClr val="0070C0"/>
                </a:solidFill>
                <a:latin typeface="Times New Roman" panose="02020603050405020304" pitchFamily="18" charset="0"/>
                <a:cs typeface="Times New Roman" panose="02020603050405020304" pitchFamily="18" charset="0"/>
              </a:rPr>
              <a:t>gậy</a:t>
            </a:r>
            <a:r>
              <a:rPr lang="en-GB" sz="2900" dirty="0">
                <a:solidFill>
                  <a:srgbClr val="0070C0"/>
                </a:solidFill>
                <a:latin typeface="Times New Roman" panose="02020603050405020304" pitchFamily="18" charset="0"/>
                <a:cs typeface="Times New Roman" panose="02020603050405020304" pitchFamily="18" charset="0"/>
              </a:rPr>
              <a:t> </a:t>
            </a:r>
            <a:r>
              <a:rPr lang="en-GB" sz="2900" dirty="0" err="1">
                <a:solidFill>
                  <a:srgbClr val="0070C0"/>
                </a:solidFill>
                <a:latin typeface="Times New Roman" panose="02020603050405020304" pitchFamily="18" charset="0"/>
                <a:cs typeface="Times New Roman" panose="02020603050405020304" pitchFamily="18" charset="0"/>
              </a:rPr>
              <a:t>để</a:t>
            </a:r>
            <a:r>
              <a:rPr lang="en-GB" sz="2900" dirty="0">
                <a:solidFill>
                  <a:srgbClr val="0070C0"/>
                </a:solidFill>
                <a:latin typeface="Times New Roman" panose="02020603050405020304" pitchFamily="18" charset="0"/>
                <a:cs typeface="Times New Roman" panose="02020603050405020304" pitchFamily="18" charset="0"/>
              </a:rPr>
              <a:t> </a:t>
            </a:r>
            <a:r>
              <a:rPr lang="en-GB" sz="2900" dirty="0" err="1">
                <a:solidFill>
                  <a:srgbClr val="0070C0"/>
                </a:solidFill>
                <a:latin typeface="Times New Roman" panose="02020603050405020304" pitchFamily="18" charset="0"/>
                <a:cs typeface="Times New Roman" panose="02020603050405020304" pitchFamily="18" charset="0"/>
              </a:rPr>
              <a:t>đánh</a:t>
            </a:r>
            <a:r>
              <a:rPr lang="en-GB" sz="2900" dirty="0">
                <a:solidFill>
                  <a:srgbClr val="0070C0"/>
                </a:solidFill>
                <a:latin typeface="Times New Roman" panose="02020603050405020304" pitchFamily="18" charset="0"/>
                <a:cs typeface="Times New Roman" panose="02020603050405020304" pitchFamily="18" charset="0"/>
              </a:rPr>
              <a:t> G, G </a:t>
            </a:r>
            <a:r>
              <a:rPr lang="en-GB" sz="2900" dirty="0" err="1">
                <a:solidFill>
                  <a:srgbClr val="0070C0"/>
                </a:solidFill>
                <a:latin typeface="Times New Roman" panose="02020603050405020304" pitchFamily="18" charset="0"/>
                <a:cs typeface="Times New Roman" panose="02020603050405020304" pitchFamily="18" charset="0"/>
              </a:rPr>
              <a:t>rút</a:t>
            </a:r>
            <a:r>
              <a:rPr lang="en-GB" sz="2900" dirty="0">
                <a:solidFill>
                  <a:srgbClr val="0070C0"/>
                </a:solidFill>
                <a:latin typeface="Times New Roman" panose="02020603050405020304" pitchFamily="18" charset="0"/>
                <a:cs typeface="Times New Roman" panose="02020603050405020304" pitchFamily="18" charset="0"/>
              </a:rPr>
              <a:t> </a:t>
            </a:r>
            <a:r>
              <a:rPr lang="en-GB" sz="2900" dirty="0" err="1">
                <a:solidFill>
                  <a:srgbClr val="0070C0"/>
                </a:solidFill>
                <a:latin typeface="Times New Roman" panose="02020603050405020304" pitchFamily="18" charset="0"/>
                <a:cs typeface="Times New Roman" panose="02020603050405020304" pitchFamily="18" charset="0"/>
              </a:rPr>
              <a:t>dao</a:t>
            </a:r>
            <a:r>
              <a:rPr lang="en-GB" sz="2900" dirty="0">
                <a:solidFill>
                  <a:srgbClr val="0070C0"/>
                </a:solidFill>
                <a:latin typeface="Times New Roman" panose="02020603050405020304" pitchFamily="18" charset="0"/>
                <a:cs typeface="Times New Roman" panose="02020603050405020304" pitchFamily="18" charset="0"/>
              </a:rPr>
              <a:t> </a:t>
            </a:r>
            <a:r>
              <a:rPr lang="en-GB" sz="2900" dirty="0" err="1">
                <a:solidFill>
                  <a:srgbClr val="0070C0"/>
                </a:solidFill>
                <a:latin typeface="Times New Roman" panose="02020603050405020304" pitchFamily="18" charset="0"/>
                <a:cs typeface="Times New Roman" panose="02020603050405020304" pitchFamily="18" charset="0"/>
              </a:rPr>
              <a:t>đâm</a:t>
            </a:r>
            <a:r>
              <a:rPr lang="en-GB" sz="2900" dirty="0">
                <a:solidFill>
                  <a:srgbClr val="0070C0"/>
                </a:solidFill>
                <a:latin typeface="Times New Roman" panose="02020603050405020304" pitchFamily="18" charset="0"/>
                <a:cs typeface="Times New Roman" panose="02020603050405020304" pitchFamily="18" charset="0"/>
              </a:rPr>
              <a:t> D </a:t>
            </a:r>
            <a:r>
              <a:rPr lang="en-GB" sz="2900" dirty="0" err="1">
                <a:solidFill>
                  <a:srgbClr val="0070C0"/>
                </a:solidFill>
                <a:latin typeface="Times New Roman" panose="02020603050405020304" pitchFamily="18" charset="0"/>
                <a:cs typeface="Times New Roman" panose="02020603050405020304" pitchFamily="18" charset="0"/>
              </a:rPr>
              <a:t>khiến</a:t>
            </a:r>
            <a:r>
              <a:rPr lang="en-GB" sz="2900" dirty="0">
                <a:solidFill>
                  <a:srgbClr val="0070C0"/>
                </a:solidFill>
                <a:latin typeface="Times New Roman" panose="02020603050405020304" pitchFamily="18" charset="0"/>
                <a:cs typeface="Times New Roman" panose="02020603050405020304" pitchFamily="18" charset="0"/>
              </a:rPr>
              <a:t> D </a:t>
            </a:r>
            <a:r>
              <a:rPr lang="en-GB" sz="2900" dirty="0" err="1">
                <a:solidFill>
                  <a:srgbClr val="0070C0"/>
                </a:solidFill>
                <a:latin typeface="Times New Roman" panose="02020603050405020304" pitchFamily="18" charset="0"/>
                <a:cs typeface="Times New Roman" panose="02020603050405020304" pitchFamily="18" charset="0"/>
              </a:rPr>
              <a:t>chết</a:t>
            </a:r>
            <a:r>
              <a:rPr lang="en-GB" sz="2900" dirty="0">
                <a:solidFill>
                  <a:srgbClr val="0070C0"/>
                </a:solidFill>
                <a:latin typeface="Times New Roman" panose="02020603050405020304" pitchFamily="18" charset="0"/>
                <a:cs typeface="Times New Roman" panose="02020603050405020304" pitchFamily="18" charset="0"/>
              </a:rPr>
              <a:t>.</a:t>
            </a:r>
          </a:p>
          <a:p>
            <a:pPr algn="just">
              <a:lnSpc>
                <a:spcPct val="112000"/>
              </a:lnSpc>
            </a:pPr>
            <a:r>
              <a:rPr lang="en-GB" sz="2900" dirty="0">
                <a:solidFill>
                  <a:srgbClr val="002060"/>
                </a:solidFill>
                <a:latin typeface="Times New Roman" panose="02020603050405020304" pitchFamily="18" charset="0"/>
                <a:cs typeface="Times New Roman" panose="02020603050405020304" pitchFamily="18" charset="0"/>
              </a:rPr>
              <a:t>4. A </a:t>
            </a:r>
            <a:r>
              <a:rPr lang="en-GB" sz="2900" dirty="0" err="1">
                <a:solidFill>
                  <a:srgbClr val="002060"/>
                </a:solidFill>
                <a:latin typeface="Times New Roman" panose="02020603050405020304" pitchFamily="18" charset="0"/>
                <a:cs typeface="Times New Roman" panose="02020603050405020304" pitchFamily="18" charset="0"/>
              </a:rPr>
              <a:t>và</a:t>
            </a:r>
            <a:r>
              <a:rPr lang="en-GB" sz="2900" dirty="0">
                <a:solidFill>
                  <a:srgbClr val="002060"/>
                </a:solidFill>
                <a:latin typeface="Times New Roman" panose="02020603050405020304" pitchFamily="18" charset="0"/>
                <a:cs typeface="Times New Roman" panose="02020603050405020304" pitchFamily="18" charset="0"/>
              </a:rPr>
              <a:t> B </a:t>
            </a:r>
            <a:r>
              <a:rPr lang="en-GB" sz="2900" dirty="0" err="1">
                <a:solidFill>
                  <a:srgbClr val="002060"/>
                </a:solidFill>
                <a:latin typeface="Times New Roman" panose="02020603050405020304" pitchFamily="18" charset="0"/>
                <a:cs typeface="Times New Roman" panose="02020603050405020304" pitchFamily="18" charset="0"/>
              </a:rPr>
              <a:t>đang</a:t>
            </a:r>
            <a:r>
              <a:rPr lang="en-GB" sz="2900" dirty="0">
                <a:solidFill>
                  <a:srgbClr val="002060"/>
                </a:solidFill>
                <a:latin typeface="Times New Roman" panose="02020603050405020304" pitchFamily="18" charset="0"/>
                <a:cs typeface="Times New Roman" panose="02020603050405020304" pitchFamily="18" charset="0"/>
              </a:rPr>
              <a:t> </a:t>
            </a:r>
            <a:r>
              <a:rPr lang="en-GB" sz="2900" dirty="0" err="1">
                <a:solidFill>
                  <a:srgbClr val="002060"/>
                </a:solidFill>
                <a:latin typeface="Times New Roman" panose="02020603050405020304" pitchFamily="18" charset="0"/>
                <a:cs typeface="Times New Roman" panose="02020603050405020304" pitchFamily="18" charset="0"/>
              </a:rPr>
              <a:t>đi</a:t>
            </a:r>
            <a:r>
              <a:rPr lang="en-GB" sz="2900" dirty="0">
                <a:solidFill>
                  <a:srgbClr val="002060"/>
                </a:solidFill>
                <a:latin typeface="Times New Roman" panose="02020603050405020304" pitchFamily="18" charset="0"/>
                <a:cs typeface="Times New Roman" panose="02020603050405020304" pitchFamily="18" charset="0"/>
              </a:rPr>
              <a:t> </a:t>
            </a:r>
            <a:r>
              <a:rPr lang="en-GB" sz="2900" dirty="0" err="1">
                <a:solidFill>
                  <a:srgbClr val="002060"/>
                </a:solidFill>
                <a:latin typeface="Times New Roman" panose="02020603050405020304" pitchFamily="18" charset="0"/>
                <a:cs typeface="Times New Roman" panose="02020603050405020304" pitchFamily="18" charset="0"/>
              </a:rPr>
              <a:t>trên</a:t>
            </a:r>
            <a:r>
              <a:rPr lang="en-GB" sz="2900" dirty="0">
                <a:solidFill>
                  <a:srgbClr val="002060"/>
                </a:solidFill>
                <a:latin typeface="Times New Roman" panose="02020603050405020304" pitchFamily="18" charset="0"/>
                <a:cs typeface="Times New Roman" panose="02020603050405020304" pitchFamily="18" charset="0"/>
              </a:rPr>
              <a:t> </a:t>
            </a:r>
            <a:r>
              <a:rPr lang="en-GB" sz="2900" dirty="0" err="1">
                <a:solidFill>
                  <a:srgbClr val="002060"/>
                </a:solidFill>
                <a:latin typeface="Times New Roman" panose="02020603050405020304" pitchFamily="18" charset="0"/>
                <a:cs typeface="Times New Roman" panose="02020603050405020304" pitchFamily="18" charset="0"/>
              </a:rPr>
              <a:t>đường</a:t>
            </a:r>
            <a:r>
              <a:rPr lang="en-GB" sz="2900" dirty="0">
                <a:solidFill>
                  <a:srgbClr val="002060"/>
                </a:solidFill>
                <a:latin typeface="Times New Roman" panose="02020603050405020304" pitchFamily="18" charset="0"/>
                <a:cs typeface="Times New Roman" panose="02020603050405020304" pitchFamily="18" charset="0"/>
              </a:rPr>
              <a:t> </a:t>
            </a:r>
            <a:r>
              <a:rPr lang="en-GB" sz="2900" dirty="0" err="1">
                <a:solidFill>
                  <a:srgbClr val="002060"/>
                </a:solidFill>
                <a:latin typeface="Times New Roman" panose="02020603050405020304" pitchFamily="18" charset="0"/>
                <a:cs typeface="Times New Roman" panose="02020603050405020304" pitchFamily="18" charset="0"/>
              </a:rPr>
              <a:t>thì</a:t>
            </a:r>
            <a:r>
              <a:rPr lang="en-GB" sz="2900" dirty="0">
                <a:solidFill>
                  <a:srgbClr val="002060"/>
                </a:solidFill>
                <a:latin typeface="Times New Roman" panose="02020603050405020304" pitchFamily="18" charset="0"/>
                <a:cs typeface="Times New Roman" panose="02020603050405020304" pitchFamily="18" charset="0"/>
              </a:rPr>
              <a:t> </a:t>
            </a:r>
            <a:r>
              <a:rPr lang="en-GB" sz="2900" dirty="0" err="1">
                <a:solidFill>
                  <a:srgbClr val="002060"/>
                </a:solidFill>
                <a:latin typeface="Times New Roman" panose="02020603050405020304" pitchFamily="18" charset="0"/>
                <a:cs typeface="Times New Roman" panose="02020603050405020304" pitchFamily="18" charset="0"/>
              </a:rPr>
              <a:t>bị</a:t>
            </a:r>
            <a:r>
              <a:rPr lang="en-GB" sz="2900" dirty="0">
                <a:solidFill>
                  <a:srgbClr val="002060"/>
                </a:solidFill>
                <a:latin typeface="Times New Roman" panose="02020603050405020304" pitchFamily="18" charset="0"/>
                <a:cs typeface="Times New Roman" panose="02020603050405020304" pitchFamily="18" charset="0"/>
              </a:rPr>
              <a:t> </a:t>
            </a:r>
            <a:r>
              <a:rPr lang="en-GB" sz="2900" dirty="0" err="1">
                <a:solidFill>
                  <a:srgbClr val="002060"/>
                </a:solidFill>
                <a:latin typeface="Times New Roman" panose="02020603050405020304" pitchFamily="18" charset="0"/>
                <a:cs typeface="Times New Roman" panose="02020603050405020304" pitchFamily="18" charset="0"/>
              </a:rPr>
              <a:t>một</a:t>
            </a:r>
            <a:r>
              <a:rPr lang="en-GB" sz="2900" dirty="0">
                <a:solidFill>
                  <a:srgbClr val="002060"/>
                </a:solidFill>
                <a:latin typeface="Times New Roman" panose="02020603050405020304" pitchFamily="18" charset="0"/>
                <a:cs typeface="Times New Roman" panose="02020603050405020304" pitchFamily="18" charset="0"/>
              </a:rPr>
              <a:t> </a:t>
            </a:r>
            <a:r>
              <a:rPr lang="en-GB" sz="2900" dirty="0" err="1">
                <a:solidFill>
                  <a:srgbClr val="002060"/>
                </a:solidFill>
                <a:latin typeface="Times New Roman" panose="02020603050405020304" pitchFamily="18" charset="0"/>
                <a:cs typeface="Times New Roman" panose="02020603050405020304" pitchFamily="18" charset="0"/>
              </a:rPr>
              <a:t>nhóm</a:t>
            </a:r>
            <a:r>
              <a:rPr lang="en-GB" sz="2900" dirty="0">
                <a:solidFill>
                  <a:srgbClr val="002060"/>
                </a:solidFill>
                <a:latin typeface="Times New Roman" panose="02020603050405020304" pitchFamily="18" charset="0"/>
                <a:cs typeface="Times New Roman" panose="02020603050405020304" pitchFamily="18" charset="0"/>
              </a:rPr>
              <a:t> </a:t>
            </a:r>
            <a:r>
              <a:rPr lang="en-GB" sz="2900" dirty="0" err="1">
                <a:solidFill>
                  <a:srgbClr val="002060"/>
                </a:solidFill>
                <a:latin typeface="Times New Roman" panose="02020603050405020304" pitchFamily="18" charset="0"/>
                <a:cs typeface="Times New Roman" panose="02020603050405020304" pitchFamily="18" charset="0"/>
              </a:rPr>
              <a:t>thanh</a:t>
            </a:r>
            <a:r>
              <a:rPr lang="en-GB" sz="2900" dirty="0">
                <a:solidFill>
                  <a:srgbClr val="002060"/>
                </a:solidFill>
                <a:latin typeface="Times New Roman" panose="02020603050405020304" pitchFamily="18" charset="0"/>
                <a:cs typeface="Times New Roman" panose="02020603050405020304" pitchFamily="18" charset="0"/>
              </a:rPr>
              <a:t> </a:t>
            </a:r>
            <a:r>
              <a:rPr lang="en-GB" sz="2900" dirty="0" err="1">
                <a:solidFill>
                  <a:srgbClr val="002060"/>
                </a:solidFill>
                <a:latin typeface="Times New Roman" panose="02020603050405020304" pitchFamily="18" charset="0"/>
                <a:cs typeface="Times New Roman" panose="02020603050405020304" pitchFamily="18" charset="0"/>
              </a:rPr>
              <a:t>niên</a:t>
            </a:r>
            <a:r>
              <a:rPr lang="en-GB" sz="2900" dirty="0">
                <a:solidFill>
                  <a:srgbClr val="002060"/>
                </a:solidFill>
                <a:latin typeface="Times New Roman" panose="02020603050405020304" pitchFamily="18" charset="0"/>
                <a:cs typeface="Times New Roman" panose="02020603050405020304" pitchFamily="18" charset="0"/>
              </a:rPr>
              <a:t> </a:t>
            </a:r>
            <a:r>
              <a:rPr lang="en-GB" sz="2900" dirty="0" err="1">
                <a:solidFill>
                  <a:srgbClr val="002060"/>
                </a:solidFill>
                <a:latin typeface="Times New Roman" panose="02020603050405020304" pitchFamily="18" charset="0"/>
                <a:cs typeface="Times New Roman" panose="02020603050405020304" pitchFamily="18" charset="0"/>
              </a:rPr>
              <a:t>lao</a:t>
            </a:r>
            <a:r>
              <a:rPr lang="en-GB" sz="2900" dirty="0">
                <a:solidFill>
                  <a:srgbClr val="002060"/>
                </a:solidFill>
                <a:latin typeface="Times New Roman" panose="02020603050405020304" pitchFamily="18" charset="0"/>
                <a:cs typeface="Times New Roman" panose="02020603050405020304" pitchFamily="18" charset="0"/>
              </a:rPr>
              <a:t> </a:t>
            </a:r>
            <a:r>
              <a:rPr lang="en-GB" sz="2900" dirty="0" err="1">
                <a:solidFill>
                  <a:srgbClr val="002060"/>
                </a:solidFill>
                <a:latin typeface="Times New Roman" panose="02020603050405020304" pitchFamily="18" charset="0"/>
                <a:cs typeface="Times New Roman" panose="02020603050405020304" pitchFamily="18" charset="0"/>
              </a:rPr>
              <a:t>vào</a:t>
            </a:r>
            <a:r>
              <a:rPr lang="en-GB" sz="2900" dirty="0">
                <a:solidFill>
                  <a:srgbClr val="002060"/>
                </a:solidFill>
                <a:latin typeface="Times New Roman" panose="02020603050405020304" pitchFamily="18" charset="0"/>
                <a:cs typeface="Times New Roman" panose="02020603050405020304" pitchFamily="18" charset="0"/>
              </a:rPr>
              <a:t> </a:t>
            </a:r>
            <a:r>
              <a:rPr lang="en-GB" sz="2900" dirty="0" err="1">
                <a:solidFill>
                  <a:srgbClr val="002060"/>
                </a:solidFill>
                <a:latin typeface="Times New Roman" panose="02020603050405020304" pitchFamily="18" charset="0"/>
                <a:cs typeface="Times New Roman" panose="02020603050405020304" pitchFamily="18" charset="0"/>
              </a:rPr>
              <a:t>chọc</a:t>
            </a:r>
            <a:r>
              <a:rPr lang="en-GB" sz="2900" dirty="0">
                <a:solidFill>
                  <a:srgbClr val="002060"/>
                </a:solidFill>
                <a:latin typeface="Times New Roman" panose="02020603050405020304" pitchFamily="18" charset="0"/>
                <a:cs typeface="Times New Roman" panose="02020603050405020304" pitchFamily="18" charset="0"/>
              </a:rPr>
              <a:t> </a:t>
            </a:r>
            <a:r>
              <a:rPr lang="en-GB" sz="2900" dirty="0" err="1">
                <a:solidFill>
                  <a:srgbClr val="002060"/>
                </a:solidFill>
                <a:latin typeface="Times New Roman" panose="02020603050405020304" pitchFamily="18" charset="0"/>
                <a:cs typeface="Times New Roman" panose="02020603050405020304" pitchFamily="18" charset="0"/>
              </a:rPr>
              <a:t>phá</a:t>
            </a:r>
            <a:r>
              <a:rPr lang="en-GB" sz="2900" dirty="0">
                <a:solidFill>
                  <a:srgbClr val="002060"/>
                </a:solidFill>
                <a:latin typeface="Times New Roman" panose="02020603050405020304" pitchFamily="18" charset="0"/>
                <a:cs typeface="Times New Roman" panose="02020603050405020304" pitchFamily="18" charset="0"/>
              </a:rPr>
              <a:t>. C </a:t>
            </a:r>
            <a:r>
              <a:rPr lang="en-GB" sz="2900" dirty="0" err="1">
                <a:solidFill>
                  <a:srgbClr val="002060"/>
                </a:solidFill>
                <a:latin typeface="Times New Roman" panose="02020603050405020304" pitchFamily="18" charset="0"/>
                <a:cs typeface="Times New Roman" panose="02020603050405020304" pitchFamily="18" charset="0"/>
              </a:rPr>
              <a:t>túm</a:t>
            </a:r>
            <a:r>
              <a:rPr lang="en-GB" sz="2900" dirty="0">
                <a:solidFill>
                  <a:srgbClr val="002060"/>
                </a:solidFill>
                <a:latin typeface="Times New Roman" panose="02020603050405020304" pitchFamily="18" charset="0"/>
                <a:cs typeface="Times New Roman" panose="02020603050405020304" pitchFamily="18" charset="0"/>
              </a:rPr>
              <a:t> A </a:t>
            </a:r>
            <a:r>
              <a:rPr lang="en-GB" sz="2900" dirty="0" err="1">
                <a:solidFill>
                  <a:srgbClr val="002060"/>
                </a:solidFill>
                <a:latin typeface="Times New Roman" panose="02020603050405020304" pitchFamily="18" charset="0"/>
                <a:cs typeface="Times New Roman" panose="02020603050405020304" pitchFamily="18" charset="0"/>
              </a:rPr>
              <a:t>và</a:t>
            </a:r>
            <a:r>
              <a:rPr lang="en-GB" sz="2900" dirty="0">
                <a:solidFill>
                  <a:srgbClr val="002060"/>
                </a:solidFill>
                <a:latin typeface="Times New Roman" panose="02020603050405020304" pitchFamily="18" charset="0"/>
                <a:cs typeface="Times New Roman" panose="02020603050405020304" pitchFamily="18" charset="0"/>
              </a:rPr>
              <a:t> </a:t>
            </a:r>
            <a:r>
              <a:rPr lang="en-GB" sz="2900" dirty="0" err="1">
                <a:solidFill>
                  <a:srgbClr val="002060"/>
                </a:solidFill>
                <a:latin typeface="Times New Roman" panose="02020603050405020304" pitchFamily="18" charset="0"/>
                <a:cs typeface="Times New Roman" panose="02020603050405020304" pitchFamily="18" charset="0"/>
              </a:rPr>
              <a:t>trêu</a:t>
            </a:r>
            <a:r>
              <a:rPr lang="en-GB" sz="2900" dirty="0">
                <a:solidFill>
                  <a:srgbClr val="002060"/>
                </a:solidFill>
                <a:latin typeface="Times New Roman" panose="02020603050405020304" pitchFamily="18" charset="0"/>
                <a:cs typeface="Times New Roman" panose="02020603050405020304" pitchFamily="18" charset="0"/>
              </a:rPr>
              <a:t> </a:t>
            </a:r>
            <a:r>
              <a:rPr lang="en-GB" sz="2900" dirty="0" err="1">
                <a:solidFill>
                  <a:srgbClr val="002060"/>
                </a:solidFill>
                <a:latin typeface="Times New Roman" panose="02020603050405020304" pitchFamily="18" charset="0"/>
                <a:cs typeface="Times New Roman" panose="02020603050405020304" pitchFamily="18" charset="0"/>
              </a:rPr>
              <a:t>đùa</a:t>
            </a:r>
            <a:r>
              <a:rPr lang="en-GB" sz="2900" dirty="0">
                <a:solidFill>
                  <a:srgbClr val="002060"/>
                </a:solidFill>
                <a:latin typeface="Times New Roman" panose="02020603050405020304" pitchFamily="18" charset="0"/>
                <a:cs typeface="Times New Roman" panose="02020603050405020304" pitchFamily="18" charset="0"/>
              </a:rPr>
              <a:t>, </a:t>
            </a:r>
            <a:r>
              <a:rPr lang="en-GB" sz="2900" dirty="0" err="1">
                <a:solidFill>
                  <a:srgbClr val="002060"/>
                </a:solidFill>
                <a:latin typeface="Times New Roman" panose="02020603050405020304" pitchFamily="18" charset="0"/>
                <a:cs typeface="Times New Roman" panose="02020603050405020304" pitchFamily="18" charset="0"/>
              </a:rPr>
              <a:t>trong</a:t>
            </a:r>
            <a:r>
              <a:rPr lang="en-GB" sz="2900" dirty="0">
                <a:solidFill>
                  <a:srgbClr val="002060"/>
                </a:solidFill>
                <a:latin typeface="Times New Roman" panose="02020603050405020304" pitchFamily="18" charset="0"/>
                <a:cs typeface="Times New Roman" panose="02020603050405020304" pitchFamily="18" charset="0"/>
              </a:rPr>
              <a:t> </a:t>
            </a:r>
            <a:r>
              <a:rPr lang="en-GB" sz="2900" dirty="0" err="1">
                <a:solidFill>
                  <a:srgbClr val="002060"/>
                </a:solidFill>
                <a:latin typeface="Times New Roman" panose="02020603050405020304" pitchFamily="18" charset="0"/>
                <a:cs typeface="Times New Roman" panose="02020603050405020304" pitchFamily="18" charset="0"/>
              </a:rPr>
              <a:t>lúc</a:t>
            </a:r>
            <a:r>
              <a:rPr lang="en-GB" sz="2900" dirty="0">
                <a:solidFill>
                  <a:srgbClr val="002060"/>
                </a:solidFill>
                <a:latin typeface="Times New Roman" panose="02020603050405020304" pitchFamily="18" charset="0"/>
                <a:cs typeface="Times New Roman" panose="02020603050405020304" pitchFamily="18" charset="0"/>
              </a:rPr>
              <a:t> </a:t>
            </a:r>
            <a:r>
              <a:rPr lang="en-GB" sz="2900" dirty="0" err="1">
                <a:solidFill>
                  <a:srgbClr val="002060"/>
                </a:solidFill>
                <a:latin typeface="Times New Roman" panose="02020603050405020304" pitchFamily="18" charset="0"/>
                <a:cs typeface="Times New Roman" panose="02020603050405020304" pitchFamily="18" charset="0"/>
              </a:rPr>
              <a:t>giằng</a:t>
            </a:r>
            <a:r>
              <a:rPr lang="en-GB" sz="2900" dirty="0">
                <a:solidFill>
                  <a:srgbClr val="002060"/>
                </a:solidFill>
                <a:latin typeface="Times New Roman" panose="02020603050405020304" pitchFamily="18" charset="0"/>
                <a:cs typeface="Times New Roman" panose="02020603050405020304" pitchFamily="18" charset="0"/>
              </a:rPr>
              <a:t> co A </a:t>
            </a:r>
            <a:r>
              <a:rPr lang="en-GB" sz="2900" dirty="0" err="1">
                <a:solidFill>
                  <a:srgbClr val="002060"/>
                </a:solidFill>
                <a:latin typeface="Times New Roman" panose="02020603050405020304" pitchFamily="18" charset="0"/>
                <a:cs typeface="Times New Roman" panose="02020603050405020304" pitchFamily="18" charset="0"/>
              </a:rPr>
              <a:t>đẩy</a:t>
            </a:r>
            <a:r>
              <a:rPr lang="en-GB" sz="2900" dirty="0">
                <a:solidFill>
                  <a:srgbClr val="002060"/>
                </a:solidFill>
                <a:latin typeface="Times New Roman" panose="02020603050405020304" pitchFamily="18" charset="0"/>
                <a:cs typeface="Times New Roman" panose="02020603050405020304" pitchFamily="18" charset="0"/>
              </a:rPr>
              <a:t> C </a:t>
            </a:r>
            <a:r>
              <a:rPr lang="en-GB" sz="2900" dirty="0" err="1">
                <a:solidFill>
                  <a:srgbClr val="002060"/>
                </a:solidFill>
                <a:latin typeface="Times New Roman" panose="02020603050405020304" pitchFamily="18" charset="0"/>
                <a:cs typeface="Times New Roman" panose="02020603050405020304" pitchFamily="18" charset="0"/>
              </a:rPr>
              <a:t>ngã</a:t>
            </a:r>
            <a:r>
              <a:rPr lang="en-GB" sz="2900" dirty="0">
                <a:solidFill>
                  <a:srgbClr val="002060"/>
                </a:solidFill>
                <a:latin typeface="Times New Roman" panose="02020603050405020304" pitchFamily="18" charset="0"/>
                <a:cs typeface="Times New Roman" panose="02020603050405020304" pitchFamily="18" charset="0"/>
              </a:rPr>
              <a:t> </a:t>
            </a:r>
            <a:r>
              <a:rPr lang="en-GB" sz="2900" dirty="0" err="1">
                <a:solidFill>
                  <a:srgbClr val="002060"/>
                </a:solidFill>
                <a:latin typeface="Times New Roman" panose="02020603050405020304" pitchFamily="18" charset="0"/>
                <a:cs typeface="Times New Roman" panose="02020603050405020304" pitchFamily="18" charset="0"/>
              </a:rPr>
              <a:t>đập</a:t>
            </a:r>
            <a:r>
              <a:rPr lang="en-GB" sz="2900" dirty="0">
                <a:solidFill>
                  <a:srgbClr val="002060"/>
                </a:solidFill>
                <a:latin typeface="Times New Roman" panose="02020603050405020304" pitchFamily="18" charset="0"/>
                <a:cs typeface="Times New Roman" panose="02020603050405020304" pitchFamily="18" charset="0"/>
              </a:rPr>
              <a:t> </a:t>
            </a:r>
            <a:r>
              <a:rPr lang="en-GB" sz="2900" dirty="0" err="1">
                <a:solidFill>
                  <a:srgbClr val="002060"/>
                </a:solidFill>
                <a:latin typeface="Times New Roman" panose="02020603050405020304" pitchFamily="18" charset="0"/>
                <a:cs typeface="Times New Roman" panose="02020603050405020304" pitchFamily="18" charset="0"/>
              </a:rPr>
              <a:t>đầu</a:t>
            </a:r>
            <a:r>
              <a:rPr lang="en-GB" sz="2900" dirty="0">
                <a:solidFill>
                  <a:srgbClr val="002060"/>
                </a:solidFill>
                <a:latin typeface="Times New Roman" panose="02020603050405020304" pitchFamily="18" charset="0"/>
                <a:cs typeface="Times New Roman" panose="02020603050405020304" pitchFamily="18" charset="0"/>
              </a:rPr>
              <a:t> </a:t>
            </a:r>
            <a:r>
              <a:rPr lang="en-GB" sz="2900" dirty="0" err="1">
                <a:solidFill>
                  <a:srgbClr val="002060"/>
                </a:solidFill>
                <a:latin typeface="Times New Roman" panose="02020603050405020304" pitchFamily="18" charset="0"/>
                <a:cs typeface="Times New Roman" panose="02020603050405020304" pitchFamily="18" charset="0"/>
              </a:rPr>
              <a:t>vào</a:t>
            </a:r>
            <a:r>
              <a:rPr lang="en-GB" sz="2900" dirty="0">
                <a:solidFill>
                  <a:srgbClr val="002060"/>
                </a:solidFill>
                <a:latin typeface="Times New Roman" panose="02020603050405020304" pitchFamily="18" charset="0"/>
                <a:cs typeface="Times New Roman" panose="02020603050405020304" pitchFamily="18" charset="0"/>
              </a:rPr>
              <a:t> </a:t>
            </a:r>
            <a:r>
              <a:rPr lang="en-GB" sz="2900" dirty="0" err="1">
                <a:solidFill>
                  <a:srgbClr val="002060"/>
                </a:solidFill>
                <a:latin typeface="Times New Roman" panose="02020603050405020304" pitchFamily="18" charset="0"/>
                <a:cs typeface="Times New Roman" panose="02020603050405020304" pitchFamily="18" charset="0"/>
              </a:rPr>
              <a:t>tường</a:t>
            </a:r>
            <a:r>
              <a:rPr lang="en-GB" sz="2900" dirty="0">
                <a:solidFill>
                  <a:srgbClr val="002060"/>
                </a:solidFill>
                <a:latin typeface="Times New Roman" panose="02020603050405020304" pitchFamily="18" charset="0"/>
                <a:cs typeface="Times New Roman" panose="02020603050405020304" pitchFamily="18" charset="0"/>
              </a:rPr>
              <a:t> </a:t>
            </a:r>
            <a:r>
              <a:rPr lang="en-GB" sz="2900" dirty="0" err="1">
                <a:solidFill>
                  <a:srgbClr val="002060"/>
                </a:solidFill>
                <a:latin typeface="Times New Roman" panose="02020603050405020304" pitchFamily="18" charset="0"/>
                <a:cs typeface="Times New Roman" panose="02020603050405020304" pitchFamily="18" charset="0"/>
              </a:rPr>
              <a:t>và</a:t>
            </a:r>
            <a:r>
              <a:rPr lang="en-GB" sz="2900" dirty="0">
                <a:solidFill>
                  <a:srgbClr val="002060"/>
                </a:solidFill>
                <a:latin typeface="Times New Roman" panose="02020603050405020304" pitchFamily="18" charset="0"/>
                <a:cs typeface="Times New Roman" panose="02020603050405020304" pitchFamily="18" charset="0"/>
              </a:rPr>
              <a:t> </a:t>
            </a:r>
            <a:r>
              <a:rPr lang="en-GB" sz="2900" dirty="0" err="1">
                <a:solidFill>
                  <a:srgbClr val="002060"/>
                </a:solidFill>
                <a:latin typeface="Times New Roman" panose="02020603050405020304" pitchFamily="18" charset="0"/>
                <a:cs typeface="Times New Roman" panose="02020603050405020304" pitchFamily="18" charset="0"/>
              </a:rPr>
              <a:t>bất</a:t>
            </a:r>
            <a:r>
              <a:rPr lang="en-GB" sz="2900" dirty="0">
                <a:solidFill>
                  <a:srgbClr val="002060"/>
                </a:solidFill>
                <a:latin typeface="Times New Roman" panose="02020603050405020304" pitchFamily="18" charset="0"/>
                <a:cs typeface="Times New Roman" panose="02020603050405020304" pitchFamily="18" charset="0"/>
              </a:rPr>
              <a:t> </a:t>
            </a:r>
            <a:r>
              <a:rPr lang="en-GB" sz="2900" dirty="0" err="1">
                <a:solidFill>
                  <a:srgbClr val="002060"/>
                </a:solidFill>
                <a:latin typeface="Times New Roman" panose="02020603050405020304" pitchFamily="18" charset="0"/>
                <a:cs typeface="Times New Roman" panose="02020603050405020304" pitchFamily="18" charset="0"/>
              </a:rPr>
              <a:t>tỉnh</a:t>
            </a:r>
            <a:r>
              <a:rPr lang="en-GB" sz="2900" dirty="0">
                <a:solidFill>
                  <a:srgbClr val="002060"/>
                </a:solidFill>
                <a:latin typeface="Times New Roman" panose="02020603050405020304" pitchFamily="18" charset="0"/>
                <a:cs typeface="Times New Roman" panose="02020603050405020304" pitchFamily="18" charset="0"/>
              </a:rPr>
              <a:t>. </a:t>
            </a:r>
            <a:r>
              <a:rPr lang="en-GB" sz="2900" dirty="0" err="1">
                <a:solidFill>
                  <a:srgbClr val="002060"/>
                </a:solidFill>
                <a:latin typeface="Times New Roman" panose="02020603050405020304" pitchFamily="18" charset="0"/>
                <a:cs typeface="Times New Roman" panose="02020603050405020304" pitchFamily="18" charset="0"/>
              </a:rPr>
              <a:t>Tức</a:t>
            </a:r>
            <a:r>
              <a:rPr lang="en-GB" sz="2900" dirty="0">
                <a:solidFill>
                  <a:srgbClr val="002060"/>
                </a:solidFill>
                <a:latin typeface="Times New Roman" panose="02020603050405020304" pitchFamily="18" charset="0"/>
                <a:cs typeface="Times New Roman" panose="02020603050405020304" pitchFamily="18" charset="0"/>
              </a:rPr>
              <a:t> </a:t>
            </a:r>
            <a:r>
              <a:rPr lang="en-GB" sz="2900" dirty="0" err="1">
                <a:solidFill>
                  <a:srgbClr val="002060"/>
                </a:solidFill>
                <a:latin typeface="Times New Roman" panose="02020603050405020304" pitchFamily="18" charset="0"/>
                <a:cs typeface="Times New Roman" panose="02020603050405020304" pitchFamily="18" charset="0"/>
              </a:rPr>
              <a:t>giận</a:t>
            </a:r>
            <a:r>
              <a:rPr lang="en-GB" sz="2900" dirty="0">
                <a:solidFill>
                  <a:srgbClr val="002060"/>
                </a:solidFill>
                <a:latin typeface="Times New Roman" panose="02020603050405020304" pitchFamily="18" charset="0"/>
                <a:cs typeface="Times New Roman" panose="02020603050405020304" pitchFamily="18" charset="0"/>
              </a:rPr>
              <a:t> </a:t>
            </a:r>
            <a:r>
              <a:rPr lang="en-GB" sz="2900" dirty="0" err="1">
                <a:solidFill>
                  <a:srgbClr val="002060"/>
                </a:solidFill>
                <a:latin typeface="Times New Roman" panose="02020603050405020304" pitchFamily="18" charset="0"/>
                <a:cs typeface="Times New Roman" panose="02020603050405020304" pitchFamily="18" charset="0"/>
              </a:rPr>
              <a:t>vì</a:t>
            </a:r>
            <a:r>
              <a:rPr lang="en-GB" sz="2900" dirty="0">
                <a:solidFill>
                  <a:srgbClr val="002060"/>
                </a:solidFill>
                <a:latin typeface="Times New Roman" panose="02020603050405020304" pitchFamily="18" charset="0"/>
                <a:cs typeface="Times New Roman" panose="02020603050405020304" pitchFamily="18" charset="0"/>
              </a:rPr>
              <a:t> </a:t>
            </a:r>
            <a:r>
              <a:rPr lang="en-GB" sz="2900" dirty="0" err="1">
                <a:solidFill>
                  <a:srgbClr val="002060"/>
                </a:solidFill>
                <a:latin typeface="Times New Roman" panose="02020603050405020304" pitchFamily="18" charset="0"/>
                <a:cs typeface="Times New Roman" panose="02020603050405020304" pitchFamily="18" charset="0"/>
              </a:rPr>
              <a:t>bị</a:t>
            </a:r>
            <a:r>
              <a:rPr lang="en-GB" sz="2900" dirty="0">
                <a:solidFill>
                  <a:srgbClr val="002060"/>
                </a:solidFill>
                <a:latin typeface="Times New Roman" panose="02020603050405020304" pitchFamily="18" charset="0"/>
                <a:cs typeface="Times New Roman" panose="02020603050405020304" pitchFamily="18" charset="0"/>
              </a:rPr>
              <a:t> </a:t>
            </a:r>
            <a:r>
              <a:rPr lang="en-GB" sz="2900" dirty="0" err="1">
                <a:solidFill>
                  <a:srgbClr val="002060"/>
                </a:solidFill>
                <a:latin typeface="Times New Roman" panose="02020603050405020304" pitchFamily="18" charset="0"/>
                <a:cs typeface="Times New Roman" panose="02020603050405020304" pitchFamily="18" charset="0"/>
              </a:rPr>
              <a:t>chọc</a:t>
            </a:r>
            <a:r>
              <a:rPr lang="en-GB" sz="2900" dirty="0">
                <a:solidFill>
                  <a:srgbClr val="002060"/>
                </a:solidFill>
                <a:latin typeface="Times New Roman" panose="02020603050405020304" pitchFamily="18" charset="0"/>
                <a:cs typeface="Times New Roman" panose="02020603050405020304" pitchFamily="18" charset="0"/>
              </a:rPr>
              <a:t> </a:t>
            </a:r>
            <a:r>
              <a:rPr lang="en-GB" sz="2900" dirty="0" err="1">
                <a:solidFill>
                  <a:srgbClr val="002060"/>
                </a:solidFill>
                <a:latin typeface="Times New Roman" panose="02020603050405020304" pitchFamily="18" charset="0"/>
                <a:cs typeface="Times New Roman" panose="02020603050405020304" pitchFamily="18" charset="0"/>
              </a:rPr>
              <a:t>phá</a:t>
            </a:r>
            <a:r>
              <a:rPr lang="en-GB" sz="2900" dirty="0">
                <a:solidFill>
                  <a:srgbClr val="002060"/>
                </a:solidFill>
                <a:latin typeface="Times New Roman" panose="02020603050405020304" pitchFamily="18" charset="0"/>
                <a:cs typeface="Times New Roman" panose="02020603050405020304" pitchFamily="18" charset="0"/>
              </a:rPr>
              <a:t>, B </a:t>
            </a:r>
            <a:r>
              <a:rPr lang="en-GB" sz="2900" dirty="0" err="1">
                <a:solidFill>
                  <a:srgbClr val="002060"/>
                </a:solidFill>
                <a:latin typeface="Times New Roman" panose="02020603050405020304" pitchFamily="18" charset="0"/>
                <a:cs typeface="Times New Roman" panose="02020603050405020304" pitchFamily="18" charset="0"/>
              </a:rPr>
              <a:t>tìm</a:t>
            </a:r>
            <a:r>
              <a:rPr lang="en-GB" sz="2900" dirty="0">
                <a:solidFill>
                  <a:srgbClr val="002060"/>
                </a:solidFill>
                <a:latin typeface="Times New Roman" panose="02020603050405020304" pitchFamily="18" charset="0"/>
                <a:cs typeface="Times New Roman" panose="02020603050405020304" pitchFamily="18" charset="0"/>
              </a:rPr>
              <a:t> </a:t>
            </a:r>
            <a:r>
              <a:rPr lang="en-GB" sz="2900" dirty="0" err="1">
                <a:solidFill>
                  <a:srgbClr val="002060"/>
                </a:solidFill>
                <a:latin typeface="Times New Roman" panose="02020603050405020304" pitchFamily="18" charset="0"/>
                <a:cs typeface="Times New Roman" panose="02020603050405020304" pitchFamily="18" charset="0"/>
              </a:rPr>
              <a:t>cục</a:t>
            </a:r>
            <a:r>
              <a:rPr lang="en-GB" sz="2900" dirty="0">
                <a:solidFill>
                  <a:srgbClr val="002060"/>
                </a:solidFill>
                <a:latin typeface="Times New Roman" panose="02020603050405020304" pitchFamily="18" charset="0"/>
                <a:cs typeface="Times New Roman" panose="02020603050405020304" pitchFamily="18" charset="0"/>
              </a:rPr>
              <a:t> </a:t>
            </a:r>
            <a:r>
              <a:rPr lang="en-GB" sz="2900" dirty="0" err="1">
                <a:solidFill>
                  <a:srgbClr val="002060"/>
                </a:solidFill>
                <a:latin typeface="Times New Roman" panose="02020603050405020304" pitchFamily="18" charset="0"/>
                <a:cs typeface="Times New Roman" panose="02020603050405020304" pitchFamily="18" charset="0"/>
              </a:rPr>
              <a:t>đá</a:t>
            </a:r>
            <a:r>
              <a:rPr lang="en-GB" sz="2900" dirty="0">
                <a:solidFill>
                  <a:srgbClr val="002060"/>
                </a:solidFill>
                <a:latin typeface="Times New Roman" panose="02020603050405020304" pitchFamily="18" charset="0"/>
                <a:cs typeface="Times New Roman" panose="02020603050405020304" pitchFamily="18" charset="0"/>
              </a:rPr>
              <a:t> </a:t>
            </a:r>
            <a:r>
              <a:rPr lang="en-GB" sz="2900" dirty="0" err="1">
                <a:solidFill>
                  <a:srgbClr val="002060"/>
                </a:solidFill>
                <a:latin typeface="Times New Roman" panose="02020603050405020304" pitchFamily="18" charset="0"/>
                <a:cs typeface="Times New Roman" panose="02020603050405020304" pitchFamily="18" charset="0"/>
              </a:rPr>
              <a:t>và</a:t>
            </a:r>
            <a:r>
              <a:rPr lang="en-GB" sz="2900" dirty="0">
                <a:solidFill>
                  <a:srgbClr val="002060"/>
                </a:solidFill>
                <a:latin typeface="Times New Roman" panose="02020603050405020304" pitchFamily="18" charset="0"/>
                <a:cs typeface="Times New Roman" panose="02020603050405020304" pitchFamily="18" charset="0"/>
              </a:rPr>
              <a:t> </a:t>
            </a:r>
            <a:r>
              <a:rPr lang="en-GB" sz="2900" dirty="0" err="1">
                <a:solidFill>
                  <a:srgbClr val="002060"/>
                </a:solidFill>
                <a:latin typeface="Times New Roman" panose="02020603050405020304" pitchFamily="18" charset="0"/>
                <a:cs typeface="Times New Roman" panose="02020603050405020304" pitchFamily="18" charset="0"/>
              </a:rPr>
              <a:t>đánh</a:t>
            </a:r>
            <a:r>
              <a:rPr lang="en-GB" sz="2900" dirty="0">
                <a:solidFill>
                  <a:srgbClr val="002060"/>
                </a:solidFill>
                <a:latin typeface="Times New Roman" panose="02020603050405020304" pitchFamily="18" charset="0"/>
                <a:cs typeface="Times New Roman" panose="02020603050405020304" pitchFamily="18" charset="0"/>
              </a:rPr>
              <a:t> </a:t>
            </a:r>
            <a:r>
              <a:rPr lang="en-GB" sz="2900" dirty="0" err="1">
                <a:solidFill>
                  <a:srgbClr val="002060"/>
                </a:solidFill>
                <a:latin typeface="Times New Roman" panose="02020603050405020304" pitchFamily="18" charset="0"/>
                <a:cs typeface="Times New Roman" panose="02020603050405020304" pitchFamily="18" charset="0"/>
              </a:rPr>
              <a:t>liên</a:t>
            </a:r>
            <a:r>
              <a:rPr lang="en-GB" sz="2900" dirty="0">
                <a:solidFill>
                  <a:srgbClr val="002060"/>
                </a:solidFill>
                <a:latin typeface="Times New Roman" panose="02020603050405020304" pitchFamily="18" charset="0"/>
                <a:cs typeface="Times New Roman" panose="02020603050405020304" pitchFamily="18" charset="0"/>
              </a:rPr>
              <a:t> </a:t>
            </a:r>
            <a:r>
              <a:rPr lang="en-GB" sz="2900" dirty="0" err="1">
                <a:solidFill>
                  <a:srgbClr val="002060"/>
                </a:solidFill>
                <a:latin typeface="Times New Roman" panose="02020603050405020304" pitchFamily="18" charset="0"/>
                <a:cs typeface="Times New Roman" panose="02020603050405020304" pitchFamily="18" charset="0"/>
              </a:rPr>
              <a:t>tiếp</a:t>
            </a:r>
            <a:r>
              <a:rPr lang="en-GB" sz="2900" dirty="0">
                <a:solidFill>
                  <a:srgbClr val="002060"/>
                </a:solidFill>
                <a:latin typeface="Times New Roman" panose="02020603050405020304" pitchFamily="18" charset="0"/>
                <a:cs typeface="Times New Roman" panose="02020603050405020304" pitchFamily="18" charset="0"/>
              </a:rPr>
              <a:t> </a:t>
            </a:r>
            <a:r>
              <a:rPr lang="en-GB" sz="2900" dirty="0" err="1">
                <a:solidFill>
                  <a:srgbClr val="002060"/>
                </a:solidFill>
                <a:latin typeface="Times New Roman" panose="02020603050405020304" pitchFamily="18" charset="0"/>
                <a:cs typeface="Times New Roman" panose="02020603050405020304" pitchFamily="18" charset="0"/>
              </a:rPr>
              <a:t>vào</a:t>
            </a:r>
            <a:r>
              <a:rPr lang="en-GB" sz="2900" dirty="0">
                <a:solidFill>
                  <a:srgbClr val="002060"/>
                </a:solidFill>
                <a:latin typeface="Times New Roman" panose="02020603050405020304" pitchFamily="18" charset="0"/>
                <a:cs typeface="Times New Roman" panose="02020603050405020304" pitchFamily="18" charset="0"/>
              </a:rPr>
              <a:t> </a:t>
            </a:r>
            <a:r>
              <a:rPr lang="en-GB" sz="2900" dirty="0" err="1">
                <a:solidFill>
                  <a:srgbClr val="002060"/>
                </a:solidFill>
                <a:latin typeface="Times New Roman" panose="02020603050405020304" pitchFamily="18" charset="0"/>
                <a:cs typeface="Times New Roman" panose="02020603050405020304" pitchFamily="18" charset="0"/>
              </a:rPr>
              <a:t>ngực</a:t>
            </a:r>
            <a:r>
              <a:rPr lang="en-GB" sz="2900" dirty="0">
                <a:solidFill>
                  <a:srgbClr val="002060"/>
                </a:solidFill>
                <a:latin typeface="Times New Roman" panose="02020603050405020304" pitchFamily="18" charset="0"/>
                <a:cs typeface="Times New Roman" panose="02020603050405020304" pitchFamily="18" charset="0"/>
              </a:rPr>
              <a:t> </a:t>
            </a:r>
            <a:r>
              <a:rPr lang="en-GB" sz="2900" dirty="0" err="1">
                <a:solidFill>
                  <a:srgbClr val="002060"/>
                </a:solidFill>
                <a:latin typeface="Times New Roman" panose="02020603050405020304" pitchFamily="18" charset="0"/>
                <a:cs typeface="Times New Roman" panose="02020603050405020304" pitchFamily="18" charset="0"/>
              </a:rPr>
              <a:t>và</a:t>
            </a:r>
            <a:r>
              <a:rPr lang="en-GB" sz="2900" dirty="0">
                <a:solidFill>
                  <a:srgbClr val="002060"/>
                </a:solidFill>
                <a:latin typeface="Times New Roman" panose="02020603050405020304" pitchFamily="18" charset="0"/>
                <a:cs typeface="Times New Roman" panose="02020603050405020304" pitchFamily="18" charset="0"/>
              </a:rPr>
              <a:t> </a:t>
            </a:r>
            <a:r>
              <a:rPr lang="en-GB" sz="2900" dirty="0" err="1">
                <a:solidFill>
                  <a:srgbClr val="002060"/>
                </a:solidFill>
                <a:latin typeface="Times New Roman" panose="02020603050405020304" pitchFamily="18" charset="0"/>
                <a:cs typeface="Times New Roman" panose="02020603050405020304" pitchFamily="18" charset="0"/>
              </a:rPr>
              <a:t>bụng</a:t>
            </a:r>
            <a:r>
              <a:rPr lang="en-GB" sz="2900" dirty="0">
                <a:solidFill>
                  <a:srgbClr val="002060"/>
                </a:solidFill>
                <a:latin typeface="Times New Roman" panose="02020603050405020304" pitchFamily="18" charset="0"/>
                <a:cs typeface="Times New Roman" panose="02020603050405020304" pitchFamily="18" charset="0"/>
              </a:rPr>
              <a:t> C </a:t>
            </a:r>
            <a:r>
              <a:rPr lang="en-GB" sz="2900" dirty="0" err="1">
                <a:solidFill>
                  <a:srgbClr val="002060"/>
                </a:solidFill>
                <a:latin typeface="Times New Roman" panose="02020603050405020304" pitchFamily="18" charset="0"/>
                <a:cs typeface="Times New Roman" panose="02020603050405020304" pitchFamily="18" charset="0"/>
              </a:rPr>
              <a:t>làm</a:t>
            </a:r>
            <a:r>
              <a:rPr lang="en-GB" sz="2900" dirty="0">
                <a:solidFill>
                  <a:srgbClr val="002060"/>
                </a:solidFill>
                <a:latin typeface="Times New Roman" panose="02020603050405020304" pitchFamily="18" charset="0"/>
                <a:cs typeface="Times New Roman" panose="02020603050405020304" pitchFamily="18" charset="0"/>
              </a:rPr>
              <a:t> C </a:t>
            </a:r>
            <a:r>
              <a:rPr lang="en-GB" sz="2900" dirty="0" err="1">
                <a:solidFill>
                  <a:srgbClr val="002060"/>
                </a:solidFill>
                <a:latin typeface="Times New Roman" panose="02020603050405020304" pitchFamily="18" charset="0"/>
                <a:cs typeface="Times New Roman" panose="02020603050405020304" pitchFamily="18" charset="0"/>
              </a:rPr>
              <a:t>bị</a:t>
            </a:r>
            <a:r>
              <a:rPr lang="en-GB" sz="2900" dirty="0">
                <a:solidFill>
                  <a:srgbClr val="002060"/>
                </a:solidFill>
                <a:latin typeface="Times New Roman" panose="02020603050405020304" pitchFamily="18" charset="0"/>
                <a:cs typeface="Times New Roman" panose="02020603050405020304" pitchFamily="18" charset="0"/>
              </a:rPr>
              <a:t> </a:t>
            </a:r>
            <a:r>
              <a:rPr lang="en-GB" sz="2900" dirty="0" err="1">
                <a:solidFill>
                  <a:srgbClr val="002060"/>
                </a:solidFill>
                <a:latin typeface="Times New Roman" panose="02020603050405020304" pitchFamily="18" charset="0"/>
                <a:cs typeface="Times New Roman" panose="02020603050405020304" pitchFamily="18" charset="0"/>
              </a:rPr>
              <a:t>thương</a:t>
            </a:r>
            <a:r>
              <a:rPr lang="en-GB" sz="2900" dirty="0">
                <a:solidFill>
                  <a:srgbClr val="002060"/>
                </a:solidFill>
                <a:latin typeface="Times New Roman" panose="02020603050405020304" pitchFamily="18" charset="0"/>
                <a:cs typeface="Times New Roman" panose="02020603050405020304" pitchFamily="18" charset="0"/>
              </a:rPr>
              <a:t> 30%.</a:t>
            </a:r>
          </a:p>
        </p:txBody>
      </p:sp>
    </p:spTree>
    <p:extLst>
      <p:ext uri="{BB962C8B-B14F-4D97-AF65-F5344CB8AC3E}">
        <p14:creationId xmlns:p14="http://schemas.microsoft.com/office/powerpoint/2010/main" val="42730011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C5401-8A9E-F5B5-2092-D92E646AC2AC}"/>
              </a:ext>
            </a:extLst>
          </p:cNvPr>
          <p:cNvSpPr>
            <a:spLocks noGrp="1"/>
          </p:cNvSpPr>
          <p:nvPr>
            <p:ph type="title"/>
          </p:nvPr>
        </p:nvSpPr>
        <p:spPr>
          <a:xfrm>
            <a:off x="375557" y="304801"/>
            <a:ext cx="11440885" cy="612213"/>
          </a:xfrm>
          <a:solidFill>
            <a:schemeClr val="accent1">
              <a:lumMod val="20000"/>
              <a:lumOff val="80000"/>
            </a:schemeClr>
          </a:solidFill>
        </p:spPr>
        <p:txBody>
          <a:bodyPr>
            <a:normAutofit/>
          </a:bodyPr>
          <a:lstStyle/>
          <a:p>
            <a:pPr algn="ctr"/>
            <a:r>
              <a:rPr lang="en-GB" sz="3400" b="1" dirty="0" err="1">
                <a:solidFill>
                  <a:srgbClr val="C00000"/>
                </a:solidFill>
                <a:latin typeface="Times New Roman" panose="02020603050405020304" pitchFamily="18" charset="0"/>
                <a:cs typeface="Times New Roman" panose="02020603050405020304" pitchFamily="18" charset="0"/>
              </a:rPr>
              <a:t>Vượt</a:t>
            </a:r>
            <a:r>
              <a:rPr lang="en-GB" sz="3400" b="1" dirty="0">
                <a:solidFill>
                  <a:srgbClr val="C00000"/>
                </a:solidFill>
                <a:latin typeface="Times New Roman" panose="02020603050405020304" pitchFamily="18" charset="0"/>
                <a:cs typeface="Times New Roman" panose="02020603050405020304" pitchFamily="18" charset="0"/>
              </a:rPr>
              <a:t> </a:t>
            </a:r>
            <a:r>
              <a:rPr lang="en-GB" sz="3400" b="1" dirty="0" err="1">
                <a:solidFill>
                  <a:srgbClr val="C00000"/>
                </a:solidFill>
                <a:latin typeface="Times New Roman" panose="02020603050405020304" pitchFamily="18" charset="0"/>
                <a:cs typeface="Times New Roman" panose="02020603050405020304" pitchFamily="18" charset="0"/>
              </a:rPr>
              <a:t>quá</a:t>
            </a:r>
            <a:r>
              <a:rPr lang="en-GB" sz="3400" b="1" dirty="0">
                <a:solidFill>
                  <a:srgbClr val="C00000"/>
                </a:solidFill>
                <a:latin typeface="Times New Roman" panose="02020603050405020304" pitchFamily="18" charset="0"/>
                <a:cs typeface="Times New Roman" panose="02020603050405020304" pitchFamily="18" charset="0"/>
              </a:rPr>
              <a:t> </a:t>
            </a:r>
            <a:r>
              <a:rPr lang="en-GB" sz="3400" b="1" dirty="0" err="1">
                <a:solidFill>
                  <a:srgbClr val="C00000"/>
                </a:solidFill>
                <a:latin typeface="Times New Roman" panose="02020603050405020304" pitchFamily="18" charset="0"/>
                <a:cs typeface="Times New Roman" panose="02020603050405020304" pitchFamily="18" charset="0"/>
              </a:rPr>
              <a:t>phòng</a:t>
            </a:r>
            <a:r>
              <a:rPr lang="en-GB" sz="3400" b="1" dirty="0">
                <a:solidFill>
                  <a:srgbClr val="C00000"/>
                </a:solidFill>
                <a:latin typeface="Times New Roman" panose="02020603050405020304" pitchFamily="18" charset="0"/>
                <a:cs typeface="Times New Roman" panose="02020603050405020304" pitchFamily="18" charset="0"/>
              </a:rPr>
              <a:t> </a:t>
            </a:r>
            <a:r>
              <a:rPr lang="en-GB" sz="3400" b="1" dirty="0" err="1">
                <a:solidFill>
                  <a:srgbClr val="C00000"/>
                </a:solidFill>
                <a:latin typeface="Times New Roman" panose="02020603050405020304" pitchFamily="18" charset="0"/>
                <a:cs typeface="Times New Roman" panose="02020603050405020304" pitchFamily="18" charset="0"/>
              </a:rPr>
              <a:t>vệ</a:t>
            </a:r>
            <a:r>
              <a:rPr lang="en-GB" sz="3400" b="1" dirty="0">
                <a:solidFill>
                  <a:srgbClr val="C00000"/>
                </a:solidFill>
                <a:latin typeface="Times New Roman" panose="02020603050405020304" pitchFamily="18" charset="0"/>
                <a:cs typeface="Times New Roman" panose="02020603050405020304" pitchFamily="18" charset="0"/>
              </a:rPr>
              <a:t> </a:t>
            </a:r>
            <a:r>
              <a:rPr lang="en-GB" sz="3400" b="1" dirty="0" err="1">
                <a:solidFill>
                  <a:srgbClr val="C00000"/>
                </a:solidFill>
                <a:latin typeface="Times New Roman" panose="02020603050405020304" pitchFamily="18" charset="0"/>
                <a:cs typeface="Times New Roman" panose="02020603050405020304" pitchFamily="18" charset="0"/>
              </a:rPr>
              <a:t>chính</a:t>
            </a:r>
            <a:r>
              <a:rPr lang="en-GB" sz="3400" b="1" dirty="0">
                <a:solidFill>
                  <a:srgbClr val="C00000"/>
                </a:solidFill>
                <a:latin typeface="Times New Roman" panose="02020603050405020304" pitchFamily="18" charset="0"/>
                <a:cs typeface="Times New Roman" panose="02020603050405020304" pitchFamily="18" charset="0"/>
              </a:rPr>
              <a:t> </a:t>
            </a:r>
            <a:r>
              <a:rPr lang="en-GB" sz="3400" b="1" dirty="0" err="1">
                <a:solidFill>
                  <a:srgbClr val="C00000"/>
                </a:solidFill>
                <a:latin typeface="Times New Roman" panose="02020603050405020304" pitchFamily="18" charset="0"/>
                <a:cs typeface="Times New Roman" panose="02020603050405020304" pitchFamily="18" charset="0"/>
              </a:rPr>
              <a:t>đáng</a:t>
            </a:r>
            <a:endParaRPr lang="en-GB" sz="3400" b="1"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3B77A0A-77C3-1A77-24C8-3235495A6683}"/>
              </a:ext>
            </a:extLst>
          </p:cNvPr>
          <p:cNvSpPr>
            <a:spLocks noGrp="1"/>
          </p:cNvSpPr>
          <p:nvPr>
            <p:ph idx="1"/>
          </p:nvPr>
        </p:nvSpPr>
        <p:spPr>
          <a:xfrm>
            <a:off x="375557" y="1077684"/>
            <a:ext cx="11440885" cy="5301343"/>
          </a:xfrm>
        </p:spPr>
        <p:txBody>
          <a:bodyPr>
            <a:noAutofit/>
          </a:bodyPr>
          <a:lstStyle/>
          <a:p>
            <a:pPr marL="91440" indent="0" algn="just" eaLnBrk="1" fontAlgn="auto">
              <a:lnSpc>
                <a:spcPct val="150000"/>
              </a:lnSpc>
              <a:spcBef>
                <a:spcPts val="1200"/>
              </a:spcBef>
              <a:spcAft>
                <a:spcPts val="1200"/>
              </a:spcAft>
              <a:buNone/>
              <a:defRPr/>
            </a:pPr>
            <a:r>
              <a:rPr lang="en-US" sz="3400" dirty="0">
                <a:solidFill>
                  <a:srgbClr val="C00000"/>
                </a:solidFill>
                <a:latin typeface="Times New Roman" panose="02020603050405020304" pitchFamily="18" charset="0"/>
                <a:cs typeface="Times New Roman" panose="02020603050405020304" pitchFamily="18" charset="0"/>
              </a:rPr>
              <a:t>CSPL: </a:t>
            </a:r>
            <a:r>
              <a:rPr lang="en-US" sz="3400" dirty="0" err="1">
                <a:solidFill>
                  <a:srgbClr val="C00000"/>
                </a:solidFill>
                <a:latin typeface="Times New Roman" panose="02020603050405020304" pitchFamily="18" charset="0"/>
                <a:cs typeface="Times New Roman" panose="02020603050405020304" pitchFamily="18" charset="0"/>
              </a:rPr>
              <a:t>khoản</a:t>
            </a:r>
            <a:r>
              <a:rPr lang="en-US" sz="3400" dirty="0">
                <a:solidFill>
                  <a:srgbClr val="C00000"/>
                </a:solidFill>
                <a:latin typeface="Times New Roman" panose="02020603050405020304" pitchFamily="18" charset="0"/>
                <a:cs typeface="Times New Roman" panose="02020603050405020304" pitchFamily="18" charset="0"/>
              </a:rPr>
              <a:t> 2 </a:t>
            </a:r>
            <a:r>
              <a:rPr lang="en-US" sz="3400" dirty="0" err="1">
                <a:solidFill>
                  <a:srgbClr val="C00000"/>
                </a:solidFill>
                <a:latin typeface="Times New Roman" panose="02020603050405020304" pitchFamily="18" charset="0"/>
                <a:cs typeface="Times New Roman" panose="02020603050405020304" pitchFamily="18" charset="0"/>
              </a:rPr>
              <a:t>Điều</a:t>
            </a:r>
            <a:r>
              <a:rPr lang="en-US" sz="3400" dirty="0">
                <a:solidFill>
                  <a:srgbClr val="C00000"/>
                </a:solidFill>
                <a:latin typeface="Times New Roman" panose="02020603050405020304" pitchFamily="18" charset="0"/>
                <a:cs typeface="Times New Roman" panose="02020603050405020304" pitchFamily="18" charset="0"/>
              </a:rPr>
              <a:t> 22 BLHS</a:t>
            </a:r>
          </a:p>
          <a:p>
            <a:pPr algn="just" eaLnBrk="1" fontAlgn="auto">
              <a:lnSpc>
                <a:spcPct val="150000"/>
              </a:lnSpc>
              <a:spcBef>
                <a:spcPts val="1200"/>
              </a:spcBef>
              <a:spcAft>
                <a:spcPts val="1200"/>
              </a:spcAft>
              <a:buFont typeface="Wingdings" panose="05000000000000000000" pitchFamily="2" charset="2"/>
              <a:buChar char="Ø"/>
              <a:defRPr/>
            </a:pPr>
            <a:r>
              <a:rPr lang="en-US" sz="3400" dirty="0" err="1">
                <a:latin typeface="Times New Roman" panose="02020603050405020304" pitchFamily="18" charset="0"/>
                <a:cs typeface="Times New Roman" panose="02020603050405020304" pitchFamily="18" charset="0"/>
              </a:rPr>
              <a:t>Là</a:t>
            </a:r>
            <a:r>
              <a:rPr lang="en-US" sz="3400" dirty="0">
                <a:latin typeface="Times New Roman" panose="02020603050405020304" pitchFamily="18" charset="0"/>
                <a:cs typeface="Times New Roman" panose="02020603050405020304" pitchFamily="18" charset="0"/>
              </a:rPr>
              <a:t> </a:t>
            </a:r>
            <a:r>
              <a:rPr lang="en-US" sz="3400" dirty="0" err="1">
                <a:latin typeface="Times New Roman" panose="02020603050405020304" pitchFamily="18" charset="0"/>
                <a:cs typeface="Times New Roman" panose="02020603050405020304" pitchFamily="18" charset="0"/>
              </a:rPr>
              <a:t>hành</a:t>
            </a:r>
            <a:r>
              <a:rPr lang="en-US" sz="3400" dirty="0">
                <a:latin typeface="Times New Roman" panose="02020603050405020304" pitchFamily="18" charset="0"/>
                <a:cs typeface="Times New Roman" panose="02020603050405020304" pitchFamily="18" charset="0"/>
              </a:rPr>
              <a:t> vi </a:t>
            </a:r>
            <a:r>
              <a:rPr lang="en-US" sz="3400" dirty="0" err="1">
                <a:latin typeface="Times New Roman" panose="02020603050405020304" pitchFamily="18" charset="0"/>
                <a:cs typeface="Times New Roman" panose="02020603050405020304" pitchFamily="18" charset="0"/>
              </a:rPr>
              <a:t>chống</a:t>
            </a:r>
            <a:r>
              <a:rPr lang="en-US" sz="3400" dirty="0">
                <a:latin typeface="Times New Roman" panose="02020603050405020304" pitchFamily="18" charset="0"/>
                <a:cs typeface="Times New Roman" panose="02020603050405020304" pitchFamily="18" charset="0"/>
              </a:rPr>
              <a:t> </a:t>
            </a:r>
            <a:r>
              <a:rPr lang="en-US" sz="3400" dirty="0" err="1">
                <a:latin typeface="Times New Roman" panose="02020603050405020304" pitchFamily="18" charset="0"/>
                <a:cs typeface="Times New Roman" panose="02020603050405020304" pitchFamily="18" charset="0"/>
              </a:rPr>
              <a:t>trả</a:t>
            </a:r>
            <a:r>
              <a:rPr lang="en-US" sz="3400" dirty="0">
                <a:latin typeface="Times New Roman" panose="02020603050405020304" pitchFamily="18" charset="0"/>
                <a:cs typeface="Times New Roman" panose="02020603050405020304" pitchFamily="18" charset="0"/>
              </a:rPr>
              <a:t> </a:t>
            </a:r>
            <a:r>
              <a:rPr lang="en-US" sz="3400" dirty="0" err="1">
                <a:latin typeface="Times New Roman" panose="02020603050405020304" pitchFamily="18" charset="0"/>
                <a:cs typeface="Times New Roman" panose="02020603050405020304" pitchFamily="18" charset="0"/>
              </a:rPr>
              <a:t>rõ</a:t>
            </a:r>
            <a:r>
              <a:rPr lang="en-US" sz="3400" dirty="0">
                <a:latin typeface="Times New Roman" panose="02020603050405020304" pitchFamily="18" charset="0"/>
                <a:cs typeface="Times New Roman" panose="02020603050405020304" pitchFamily="18" charset="0"/>
              </a:rPr>
              <a:t> </a:t>
            </a:r>
            <a:r>
              <a:rPr lang="en-US" sz="3400" dirty="0" err="1">
                <a:latin typeface="Times New Roman" panose="02020603050405020304" pitchFamily="18" charset="0"/>
                <a:cs typeface="Times New Roman" panose="02020603050405020304" pitchFamily="18" charset="0"/>
              </a:rPr>
              <a:t>ràng</a:t>
            </a:r>
            <a:r>
              <a:rPr lang="en-US" sz="3400" dirty="0">
                <a:latin typeface="Times New Roman" panose="02020603050405020304" pitchFamily="18" charset="0"/>
                <a:cs typeface="Times New Roman" panose="02020603050405020304" pitchFamily="18" charset="0"/>
              </a:rPr>
              <a:t> </a:t>
            </a:r>
            <a:r>
              <a:rPr lang="en-US" sz="3400" b="1" dirty="0" err="1">
                <a:latin typeface="Times New Roman" panose="02020603050405020304" pitchFamily="18" charset="0"/>
                <a:cs typeface="Times New Roman" panose="02020603050405020304" pitchFamily="18" charset="0"/>
              </a:rPr>
              <a:t>quá</a:t>
            </a:r>
            <a:r>
              <a:rPr lang="en-US" sz="3400" b="1" dirty="0">
                <a:latin typeface="Times New Roman" panose="02020603050405020304" pitchFamily="18" charset="0"/>
                <a:cs typeface="Times New Roman" panose="02020603050405020304" pitchFamily="18" charset="0"/>
              </a:rPr>
              <a:t> </a:t>
            </a:r>
            <a:r>
              <a:rPr lang="en-US" sz="3400" b="1" dirty="0" err="1">
                <a:latin typeface="Times New Roman" panose="02020603050405020304" pitchFamily="18" charset="0"/>
                <a:cs typeface="Times New Roman" panose="02020603050405020304" pitchFamily="18" charset="0"/>
              </a:rPr>
              <a:t>mức</a:t>
            </a:r>
            <a:r>
              <a:rPr lang="en-US" sz="3400" b="1" dirty="0">
                <a:latin typeface="Times New Roman" panose="02020603050405020304" pitchFamily="18" charset="0"/>
                <a:cs typeface="Times New Roman" panose="02020603050405020304" pitchFamily="18" charset="0"/>
              </a:rPr>
              <a:t> </a:t>
            </a:r>
            <a:r>
              <a:rPr lang="en-US" sz="3400" b="1" dirty="0" err="1">
                <a:latin typeface="Times New Roman" panose="02020603050405020304" pitchFamily="18" charset="0"/>
                <a:cs typeface="Times New Roman" panose="02020603050405020304" pitchFamily="18" charset="0"/>
              </a:rPr>
              <a:t>cần</a:t>
            </a:r>
            <a:r>
              <a:rPr lang="en-US" sz="3400" b="1" dirty="0">
                <a:latin typeface="Times New Roman" panose="02020603050405020304" pitchFamily="18" charset="0"/>
                <a:cs typeface="Times New Roman" panose="02020603050405020304" pitchFamily="18" charset="0"/>
              </a:rPr>
              <a:t> </a:t>
            </a:r>
            <a:r>
              <a:rPr lang="en-US" sz="3400" b="1" dirty="0" err="1">
                <a:latin typeface="Times New Roman" panose="02020603050405020304" pitchFamily="18" charset="0"/>
                <a:cs typeface="Times New Roman" panose="02020603050405020304" pitchFamily="18" charset="0"/>
              </a:rPr>
              <a:t>thiết</a:t>
            </a:r>
            <a:r>
              <a:rPr lang="en-US" sz="3400" b="1" dirty="0">
                <a:latin typeface="Times New Roman" panose="02020603050405020304" pitchFamily="18" charset="0"/>
                <a:cs typeface="Times New Roman" panose="02020603050405020304" pitchFamily="18" charset="0"/>
              </a:rPr>
              <a:t>, </a:t>
            </a:r>
            <a:r>
              <a:rPr lang="en-US" sz="3400" b="1" dirty="0" err="1">
                <a:latin typeface="Times New Roman" panose="02020603050405020304" pitchFamily="18" charset="0"/>
                <a:cs typeface="Times New Roman" panose="02020603050405020304" pitchFamily="18" charset="0"/>
              </a:rPr>
              <a:t>không</a:t>
            </a:r>
            <a:r>
              <a:rPr lang="en-US" sz="3400" b="1" dirty="0">
                <a:latin typeface="Times New Roman" panose="02020603050405020304" pitchFamily="18" charset="0"/>
                <a:cs typeface="Times New Roman" panose="02020603050405020304" pitchFamily="18" charset="0"/>
              </a:rPr>
              <a:t> </a:t>
            </a:r>
            <a:r>
              <a:rPr lang="en-US" sz="3400" b="1" dirty="0" err="1">
                <a:latin typeface="Times New Roman" panose="02020603050405020304" pitchFamily="18" charset="0"/>
                <a:cs typeface="Times New Roman" panose="02020603050405020304" pitchFamily="18" charset="0"/>
              </a:rPr>
              <a:t>phù</a:t>
            </a:r>
            <a:r>
              <a:rPr lang="en-US" sz="3400" b="1" dirty="0">
                <a:latin typeface="Times New Roman" panose="02020603050405020304" pitchFamily="18" charset="0"/>
                <a:cs typeface="Times New Roman" panose="02020603050405020304" pitchFamily="18" charset="0"/>
              </a:rPr>
              <a:t> </a:t>
            </a:r>
            <a:r>
              <a:rPr lang="en-US" sz="3400" b="1" dirty="0" err="1">
                <a:latin typeface="Times New Roman" panose="02020603050405020304" pitchFamily="18" charset="0"/>
                <a:cs typeface="Times New Roman" panose="02020603050405020304" pitchFamily="18" charset="0"/>
              </a:rPr>
              <a:t>hợp</a:t>
            </a:r>
            <a:r>
              <a:rPr lang="en-US" sz="3400" b="1" dirty="0">
                <a:latin typeface="Times New Roman" panose="02020603050405020304" pitchFamily="18" charset="0"/>
                <a:cs typeface="Times New Roman" panose="02020603050405020304" pitchFamily="18" charset="0"/>
              </a:rPr>
              <a:t> </a:t>
            </a:r>
            <a:r>
              <a:rPr lang="en-US" sz="3400" b="1" dirty="0" err="1">
                <a:latin typeface="Times New Roman" panose="02020603050405020304" pitchFamily="18" charset="0"/>
                <a:cs typeface="Times New Roman" panose="02020603050405020304" pitchFamily="18" charset="0"/>
              </a:rPr>
              <a:t>với</a:t>
            </a:r>
            <a:r>
              <a:rPr lang="en-US" sz="3400" b="1" dirty="0">
                <a:latin typeface="Times New Roman" panose="02020603050405020304" pitchFamily="18" charset="0"/>
                <a:cs typeface="Times New Roman" panose="02020603050405020304" pitchFamily="18" charset="0"/>
              </a:rPr>
              <a:t> </a:t>
            </a:r>
            <a:r>
              <a:rPr lang="en-US" sz="3400" b="1" dirty="0" err="1">
                <a:latin typeface="Times New Roman" panose="02020603050405020304" pitchFamily="18" charset="0"/>
                <a:cs typeface="Times New Roman" panose="02020603050405020304" pitchFamily="18" charset="0"/>
              </a:rPr>
              <a:t>tính</a:t>
            </a:r>
            <a:r>
              <a:rPr lang="en-US" sz="3400" b="1" dirty="0">
                <a:latin typeface="Times New Roman" panose="02020603050405020304" pitchFamily="18" charset="0"/>
                <a:cs typeface="Times New Roman" panose="02020603050405020304" pitchFamily="18" charset="0"/>
              </a:rPr>
              <a:t> </a:t>
            </a:r>
            <a:r>
              <a:rPr lang="en-US" sz="3400" b="1" dirty="0" err="1">
                <a:latin typeface="Times New Roman" panose="02020603050405020304" pitchFamily="18" charset="0"/>
                <a:cs typeface="Times New Roman" panose="02020603050405020304" pitchFamily="18" charset="0"/>
              </a:rPr>
              <a:t>chất</a:t>
            </a:r>
            <a:r>
              <a:rPr lang="en-US" sz="3400" b="1" dirty="0">
                <a:latin typeface="Times New Roman" panose="02020603050405020304" pitchFamily="18" charset="0"/>
                <a:cs typeface="Times New Roman" panose="02020603050405020304" pitchFamily="18" charset="0"/>
              </a:rPr>
              <a:t> </a:t>
            </a:r>
            <a:r>
              <a:rPr lang="en-US" sz="3400" b="1" dirty="0" err="1">
                <a:latin typeface="Times New Roman" panose="02020603050405020304" pitchFamily="18" charset="0"/>
                <a:cs typeface="Times New Roman" panose="02020603050405020304" pitchFamily="18" charset="0"/>
              </a:rPr>
              <a:t>và</a:t>
            </a:r>
            <a:r>
              <a:rPr lang="en-US" sz="3400" b="1" dirty="0">
                <a:latin typeface="Times New Roman" panose="02020603050405020304" pitchFamily="18" charset="0"/>
                <a:cs typeface="Times New Roman" panose="02020603050405020304" pitchFamily="18" charset="0"/>
              </a:rPr>
              <a:t> </a:t>
            </a:r>
            <a:r>
              <a:rPr lang="en-US" sz="3400" b="1" dirty="0" err="1">
                <a:latin typeface="Times New Roman" panose="02020603050405020304" pitchFamily="18" charset="0"/>
                <a:cs typeface="Times New Roman" panose="02020603050405020304" pitchFamily="18" charset="0"/>
              </a:rPr>
              <a:t>mức</a:t>
            </a:r>
            <a:r>
              <a:rPr lang="en-US" sz="3400" b="1" dirty="0">
                <a:latin typeface="Times New Roman" panose="02020603050405020304" pitchFamily="18" charset="0"/>
                <a:cs typeface="Times New Roman" panose="02020603050405020304" pitchFamily="18" charset="0"/>
              </a:rPr>
              <a:t> </a:t>
            </a:r>
            <a:r>
              <a:rPr lang="en-US" sz="3400" b="1" dirty="0" err="1">
                <a:latin typeface="Times New Roman" panose="02020603050405020304" pitchFamily="18" charset="0"/>
                <a:cs typeface="Times New Roman" panose="02020603050405020304" pitchFamily="18" charset="0"/>
              </a:rPr>
              <a:t>độ</a:t>
            </a:r>
            <a:r>
              <a:rPr lang="en-US" sz="3400" dirty="0">
                <a:latin typeface="Times New Roman" panose="02020603050405020304" pitchFamily="18" charset="0"/>
                <a:cs typeface="Times New Roman" panose="02020603050405020304" pitchFamily="18" charset="0"/>
              </a:rPr>
              <a:t> </a:t>
            </a:r>
            <a:r>
              <a:rPr lang="en-US" sz="3400" dirty="0" err="1">
                <a:latin typeface="Times New Roman" panose="02020603050405020304" pitchFamily="18" charset="0"/>
                <a:cs typeface="Times New Roman" panose="02020603050405020304" pitchFamily="18" charset="0"/>
              </a:rPr>
              <a:t>nguy</a:t>
            </a:r>
            <a:r>
              <a:rPr lang="en-US" sz="3400" dirty="0">
                <a:latin typeface="Times New Roman" panose="02020603050405020304" pitchFamily="18" charset="0"/>
                <a:cs typeface="Times New Roman" panose="02020603050405020304" pitchFamily="18" charset="0"/>
              </a:rPr>
              <a:t> </a:t>
            </a:r>
            <a:r>
              <a:rPr lang="en-US" sz="3400" dirty="0" err="1">
                <a:latin typeface="Times New Roman" panose="02020603050405020304" pitchFamily="18" charset="0"/>
                <a:cs typeface="Times New Roman" panose="02020603050405020304" pitchFamily="18" charset="0"/>
              </a:rPr>
              <a:t>hiểm</a:t>
            </a:r>
            <a:r>
              <a:rPr lang="en-US" sz="3400" dirty="0">
                <a:latin typeface="Times New Roman" panose="02020603050405020304" pitchFamily="18" charset="0"/>
                <a:cs typeface="Times New Roman" panose="02020603050405020304" pitchFamily="18" charset="0"/>
              </a:rPr>
              <a:t> </a:t>
            </a:r>
            <a:r>
              <a:rPr lang="en-US" sz="3400" dirty="0" err="1">
                <a:latin typeface="Times New Roman" panose="02020603050405020304" pitchFamily="18" charset="0"/>
                <a:cs typeface="Times New Roman" panose="02020603050405020304" pitchFamily="18" charset="0"/>
              </a:rPr>
              <a:t>cho</a:t>
            </a:r>
            <a:r>
              <a:rPr lang="en-US" sz="3400" dirty="0">
                <a:latin typeface="Times New Roman" panose="02020603050405020304" pitchFamily="18" charset="0"/>
                <a:cs typeface="Times New Roman" panose="02020603050405020304" pitchFamily="18" charset="0"/>
              </a:rPr>
              <a:t> </a:t>
            </a:r>
            <a:r>
              <a:rPr lang="en-US" sz="3400" dirty="0" err="1">
                <a:latin typeface="Times New Roman" panose="02020603050405020304" pitchFamily="18" charset="0"/>
                <a:cs typeface="Times New Roman" panose="02020603050405020304" pitchFamily="18" charset="0"/>
              </a:rPr>
              <a:t>xã</a:t>
            </a:r>
            <a:r>
              <a:rPr lang="en-US" sz="3400" dirty="0">
                <a:latin typeface="Times New Roman" panose="02020603050405020304" pitchFamily="18" charset="0"/>
                <a:cs typeface="Times New Roman" panose="02020603050405020304" pitchFamily="18" charset="0"/>
              </a:rPr>
              <a:t> </a:t>
            </a:r>
            <a:r>
              <a:rPr lang="en-US" sz="3400" dirty="0" err="1">
                <a:latin typeface="Times New Roman" panose="02020603050405020304" pitchFamily="18" charset="0"/>
                <a:cs typeface="Times New Roman" panose="02020603050405020304" pitchFamily="18" charset="0"/>
              </a:rPr>
              <a:t>hội</a:t>
            </a:r>
            <a:r>
              <a:rPr lang="en-US" sz="3400" dirty="0">
                <a:latin typeface="Times New Roman" panose="02020603050405020304" pitchFamily="18" charset="0"/>
                <a:cs typeface="Times New Roman" panose="02020603050405020304" pitchFamily="18" charset="0"/>
              </a:rPr>
              <a:t> </a:t>
            </a:r>
            <a:r>
              <a:rPr lang="en-US" sz="3400" b="1" dirty="0" err="1">
                <a:latin typeface="Times New Roman" panose="02020603050405020304" pitchFamily="18" charset="0"/>
                <a:cs typeface="Times New Roman" panose="02020603050405020304" pitchFamily="18" charset="0"/>
              </a:rPr>
              <a:t>của</a:t>
            </a:r>
            <a:r>
              <a:rPr lang="en-US" sz="3400" b="1" dirty="0">
                <a:latin typeface="Times New Roman" panose="02020603050405020304" pitchFamily="18" charset="0"/>
                <a:cs typeface="Times New Roman" panose="02020603050405020304" pitchFamily="18" charset="0"/>
              </a:rPr>
              <a:t> </a:t>
            </a:r>
            <a:r>
              <a:rPr lang="en-US" sz="3400" b="1" dirty="0" err="1">
                <a:latin typeface="Times New Roman" panose="02020603050405020304" pitchFamily="18" charset="0"/>
                <a:cs typeface="Times New Roman" panose="02020603050405020304" pitchFamily="18" charset="0"/>
              </a:rPr>
              <a:t>hành</a:t>
            </a:r>
            <a:r>
              <a:rPr lang="en-US" sz="3400" b="1" dirty="0">
                <a:latin typeface="Times New Roman" panose="02020603050405020304" pitchFamily="18" charset="0"/>
                <a:cs typeface="Times New Roman" panose="02020603050405020304" pitchFamily="18" charset="0"/>
              </a:rPr>
              <a:t> vi </a:t>
            </a:r>
            <a:r>
              <a:rPr lang="en-US" sz="3400" b="1" dirty="0" err="1">
                <a:latin typeface="Times New Roman" panose="02020603050405020304" pitchFamily="18" charset="0"/>
                <a:cs typeface="Times New Roman" panose="02020603050405020304" pitchFamily="18" charset="0"/>
              </a:rPr>
              <a:t>xâm</a:t>
            </a:r>
            <a:r>
              <a:rPr lang="en-US" sz="3400" b="1" dirty="0">
                <a:latin typeface="Times New Roman" panose="02020603050405020304" pitchFamily="18" charset="0"/>
                <a:cs typeface="Times New Roman" panose="02020603050405020304" pitchFamily="18" charset="0"/>
              </a:rPr>
              <a:t> </a:t>
            </a:r>
            <a:r>
              <a:rPr lang="en-US" sz="3400" b="1" dirty="0" err="1">
                <a:latin typeface="Times New Roman" panose="02020603050405020304" pitchFamily="18" charset="0"/>
                <a:cs typeface="Times New Roman" panose="02020603050405020304" pitchFamily="18" charset="0"/>
              </a:rPr>
              <a:t>hại</a:t>
            </a:r>
            <a:r>
              <a:rPr lang="en-US" sz="3400" b="1" dirty="0">
                <a:latin typeface="Times New Roman" panose="02020603050405020304" pitchFamily="18" charset="0"/>
                <a:cs typeface="Times New Roman" panose="02020603050405020304" pitchFamily="18" charset="0"/>
              </a:rPr>
              <a:t>.</a:t>
            </a:r>
          </a:p>
          <a:p>
            <a:pPr algn="just" eaLnBrk="1" fontAlgn="auto">
              <a:lnSpc>
                <a:spcPct val="150000"/>
              </a:lnSpc>
              <a:spcBef>
                <a:spcPts val="1200"/>
              </a:spcBef>
              <a:spcAft>
                <a:spcPts val="1200"/>
              </a:spcAft>
              <a:buFont typeface="Wingdings" panose="05000000000000000000" pitchFamily="2" charset="2"/>
              <a:buChar char="Ø"/>
              <a:defRPr/>
            </a:pPr>
            <a:r>
              <a:rPr lang="en-US" sz="3400" dirty="0" err="1">
                <a:latin typeface="Times New Roman" panose="02020603050405020304" pitchFamily="18" charset="0"/>
                <a:cs typeface="Times New Roman" panose="02020603050405020304" pitchFamily="18" charset="0"/>
              </a:rPr>
              <a:t>Người</a:t>
            </a:r>
            <a:r>
              <a:rPr lang="en-US" sz="3400" dirty="0">
                <a:latin typeface="Times New Roman" panose="02020603050405020304" pitchFamily="18" charset="0"/>
                <a:cs typeface="Times New Roman" panose="02020603050405020304" pitchFamily="18" charset="0"/>
              </a:rPr>
              <a:t> </a:t>
            </a:r>
            <a:r>
              <a:rPr lang="en-US" sz="3400" dirty="0" err="1">
                <a:latin typeface="Times New Roman" panose="02020603050405020304" pitchFamily="18" charset="0"/>
                <a:cs typeface="Times New Roman" panose="02020603050405020304" pitchFamily="18" charset="0"/>
              </a:rPr>
              <a:t>có</a:t>
            </a:r>
            <a:r>
              <a:rPr lang="en-US" sz="3400" dirty="0">
                <a:latin typeface="Times New Roman" panose="02020603050405020304" pitchFamily="18" charset="0"/>
                <a:cs typeface="Times New Roman" panose="02020603050405020304" pitchFamily="18" charset="0"/>
              </a:rPr>
              <a:t> </a:t>
            </a:r>
            <a:r>
              <a:rPr lang="en-US" sz="3400" dirty="0" err="1">
                <a:latin typeface="Times New Roman" panose="02020603050405020304" pitchFamily="18" charset="0"/>
                <a:cs typeface="Times New Roman" panose="02020603050405020304" pitchFamily="18" charset="0"/>
              </a:rPr>
              <a:t>hành</a:t>
            </a:r>
            <a:r>
              <a:rPr lang="en-US" sz="3400" dirty="0">
                <a:latin typeface="Times New Roman" panose="02020603050405020304" pitchFamily="18" charset="0"/>
                <a:cs typeface="Times New Roman" panose="02020603050405020304" pitchFamily="18" charset="0"/>
              </a:rPr>
              <a:t> vi </a:t>
            </a:r>
            <a:r>
              <a:rPr lang="en-US" sz="3400" dirty="0" err="1">
                <a:latin typeface="Times New Roman" panose="02020603050405020304" pitchFamily="18" charset="0"/>
                <a:cs typeface="Times New Roman" panose="02020603050405020304" pitchFamily="18" charset="0"/>
              </a:rPr>
              <a:t>vượt</a:t>
            </a:r>
            <a:r>
              <a:rPr lang="en-US" sz="3400" dirty="0">
                <a:latin typeface="Times New Roman" panose="02020603050405020304" pitchFamily="18" charset="0"/>
                <a:cs typeface="Times New Roman" panose="02020603050405020304" pitchFamily="18" charset="0"/>
              </a:rPr>
              <a:t> </a:t>
            </a:r>
            <a:r>
              <a:rPr lang="en-US" sz="3400" dirty="0" err="1">
                <a:latin typeface="Times New Roman" panose="02020603050405020304" pitchFamily="18" charset="0"/>
                <a:cs typeface="Times New Roman" panose="02020603050405020304" pitchFamily="18" charset="0"/>
              </a:rPr>
              <a:t>quá</a:t>
            </a:r>
            <a:r>
              <a:rPr lang="en-US" sz="3400" dirty="0">
                <a:latin typeface="Times New Roman" panose="02020603050405020304" pitchFamily="18" charset="0"/>
                <a:cs typeface="Times New Roman" panose="02020603050405020304" pitchFamily="18" charset="0"/>
              </a:rPr>
              <a:t> </a:t>
            </a:r>
            <a:r>
              <a:rPr lang="en-US" sz="3400" dirty="0" err="1">
                <a:latin typeface="Times New Roman" panose="02020603050405020304" pitchFamily="18" charset="0"/>
                <a:cs typeface="Times New Roman" panose="02020603050405020304" pitchFamily="18" charset="0"/>
              </a:rPr>
              <a:t>giới</a:t>
            </a:r>
            <a:r>
              <a:rPr lang="en-US" sz="3400" dirty="0">
                <a:latin typeface="Times New Roman" panose="02020603050405020304" pitchFamily="18" charset="0"/>
                <a:cs typeface="Times New Roman" panose="02020603050405020304" pitchFamily="18" charset="0"/>
              </a:rPr>
              <a:t> </a:t>
            </a:r>
            <a:r>
              <a:rPr lang="en-US" sz="3400" dirty="0" err="1">
                <a:latin typeface="Times New Roman" panose="02020603050405020304" pitchFamily="18" charset="0"/>
                <a:cs typeface="Times New Roman" panose="02020603050405020304" pitchFamily="18" charset="0"/>
              </a:rPr>
              <a:t>hạn</a:t>
            </a:r>
            <a:r>
              <a:rPr lang="en-US" sz="3400" dirty="0">
                <a:latin typeface="Times New Roman" panose="02020603050405020304" pitchFamily="18" charset="0"/>
                <a:cs typeface="Times New Roman" panose="02020603050405020304" pitchFamily="18" charset="0"/>
              </a:rPr>
              <a:t> </a:t>
            </a:r>
            <a:r>
              <a:rPr lang="en-US" sz="3400" dirty="0" err="1">
                <a:latin typeface="Times New Roman" panose="02020603050405020304" pitchFamily="18" charset="0"/>
                <a:cs typeface="Times New Roman" panose="02020603050405020304" pitchFamily="18" charset="0"/>
              </a:rPr>
              <a:t>phòng</a:t>
            </a:r>
            <a:r>
              <a:rPr lang="en-US" sz="3400" dirty="0">
                <a:latin typeface="Times New Roman" panose="02020603050405020304" pitchFamily="18" charset="0"/>
                <a:cs typeface="Times New Roman" panose="02020603050405020304" pitchFamily="18" charset="0"/>
              </a:rPr>
              <a:t> </a:t>
            </a:r>
            <a:r>
              <a:rPr lang="en-US" sz="3400" dirty="0" err="1">
                <a:latin typeface="Times New Roman" panose="02020603050405020304" pitchFamily="18" charset="0"/>
                <a:cs typeface="Times New Roman" panose="02020603050405020304" pitchFamily="18" charset="0"/>
              </a:rPr>
              <a:t>vệ</a:t>
            </a:r>
            <a:r>
              <a:rPr lang="en-US" sz="3400" dirty="0">
                <a:latin typeface="Times New Roman" panose="02020603050405020304" pitchFamily="18" charset="0"/>
                <a:cs typeface="Times New Roman" panose="02020603050405020304" pitchFamily="18" charset="0"/>
              </a:rPr>
              <a:t> </a:t>
            </a:r>
            <a:r>
              <a:rPr lang="en-US" sz="3400" dirty="0" err="1">
                <a:latin typeface="Times New Roman" panose="02020603050405020304" pitchFamily="18" charset="0"/>
                <a:cs typeface="Times New Roman" panose="02020603050405020304" pitchFamily="18" charset="0"/>
              </a:rPr>
              <a:t>chính</a:t>
            </a:r>
            <a:r>
              <a:rPr lang="en-US" sz="3400" dirty="0">
                <a:latin typeface="Times New Roman" panose="02020603050405020304" pitchFamily="18" charset="0"/>
                <a:cs typeface="Times New Roman" panose="02020603050405020304" pitchFamily="18" charset="0"/>
              </a:rPr>
              <a:t> </a:t>
            </a:r>
            <a:r>
              <a:rPr lang="en-US" sz="3400" dirty="0" err="1">
                <a:latin typeface="Times New Roman" panose="02020603050405020304" pitchFamily="18" charset="0"/>
                <a:cs typeface="Times New Roman" panose="02020603050405020304" pitchFamily="18" charset="0"/>
              </a:rPr>
              <a:t>đáng</a:t>
            </a:r>
            <a:r>
              <a:rPr lang="en-US" sz="3400" dirty="0">
                <a:latin typeface="Times New Roman" panose="02020603050405020304" pitchFamily="18" charset="0"/>
                <a:cs typeface="Times New Roman" panose="02020603050405020304" pitchFamily="18" charset="0"/>
              </a:rPr>
              <a:t> </a:t>
            </a:r>
            <a:r>
              <a:rPr lang="en-US" sz="3400" b="1" dirty="0" err="1">
                <a:solidFill>
                  <a:srgbClr val="C00000"/>
                </a:solidFill>
                <a:latin typeface="Times New Roman" panose="02020603050405020304" pitchFamily="18" charset="0"/>
                <a:cs typeface="Times New Roman" panose="02020603050405020304" pitchFamily="18" charset="0"/>
              </a:rPr>
              <a:t>phải</a:t>
            </a:r>
            <a:r>
              <a:rPr lang="en-US" sz="3400" b="1" dirty="0">
                <a:solidFill>
                  <a:srgbClr val="C00000"/>
                </a:solidFill>
                <a:latin typeface="Times New Roman" panose="02020603050405020304" pitchFamily="18" charset="0"/>
                <a:cs typeface="Times New Roman" panose="02020603050405020304" pitchFamily="18" charset="0"/>
              </a:rPr>
              <a:t> </a:t>
            </a:r>
            <a:r>
              <a:rPr lang="en-US" sz="3400" b="1" dirty="0" err="1">
                <a:solidFill>
                  <a:srgbClr val="C00000"/>
                </a:solidFill>
                <a:latin typeface="Times New Roman" panose="02020603050405020304" pitchFamily="18" charset="0"/>
                <a:cs typeface="Times New Roman" panose="02020603050405020304" pitchFamily="18" charset="0"/>
              </a:rPr>
              <a:t>chịu</a:t>
            </a:r>
            <a:r>
              <a:rPr lang="en-US" sz="3400" b="1" dirty="0">
                <a:solidFill>
                  <a:srgbClr val="C00000"/>
                </a:solidFill>
                <a:latin typeface="Times New Roman" panose="02020603050405020304" pitchFamily="18" charset="0"/>
                <a:cs typeface="Times New Roman" panose="02020603050405020304" pitchFamily="18" charset="0"/>
              </a:rPr>
              <a:t> </a:t>
            </a:r>
            <a:r>
              <a:rPr lang="en-US" sz="3400" b="1" dirty="0" err="1">
                <a:solidFill>
                  <a:srgbClr val="C00000"/>
                </a:solidFill>
                <a:latin typeface="Times New Roman" panose="02020603050405020304" pitchFamily="18" charset="0"/>
                <a:cs typeface="Times New Roman" panose="02020603050405020304" pitchFamily="18" charset="0"/>
              </a:rPr>
              <a:t>trách</a:t>
            </a:r>
            <a:r>
              <a:rPr lang="en-US" sz="3400" b="1" dirty="0">
                <a:solidFill>
                  <a:srgbClr val="C00000"/>
                </a:solidFill>
                <a:latin typeface="Times New Roman" panose="02020603050405020304" pitchFamily="18" charset="0"/>
                <a:cs typeface="Times New Roman" panose="02020603050405020304" pitchFamily="18" charset="0"/>
              </a:rPr>
              <a:t> </a:t>
            </a:r>
            <a:r>
              <a:rPr lang="en-US" sz="3400" b="1" dirty="0" err="1">
                <a:solidFill>
                  <a:srgbClr val="C00000"/>
                </a:solidFill>
                <a:latin typeface="Times New Roman" panose="02020603050405020304" pitchFamily="18" charset="0"/>
                <a:cs typeface="Times New Roman" panose="02020603050405020304" pitchFamily="18" charset="0"/>
              </a:rPr>
              <a:t>nhiệm</a:t>
            </a:r>
            <a:r>
              <a:rPr lang="en-US" sz="3400" b="1" dirty="0">
                <a:solidFill>
                  <a:srgbClr val="C00000"/>
                </a:solidFill>
                <a:latin typeface="Times New Roman" panose="02020603050405020304" pitchFamily="18" charset="0"/>
                <a:cs typeface="Times New Roman" panose="02020603050405020304" pitchFamily="18" charset="0"/>
              </a:rPr>
              <a:t> </a:t>
            </a:r>
            <a:r>
              <a:rPr lang="en-US" sz="3400" b="1" dirty="0" err="1">
                <a:solidFill>
                  <a:srgbClr val="C00000"/>
                </a:solidFill>
                <a:latin typeface="Times New Roman" panose="02020603050405020304" pitchFamily="18" charset="0"/>
                <a:cs typeface="Times New Roman" panose="02020603050405020304" pitchFamily="18" charset="0"/>
              </a:rPr>
              <a:t>hình</a:t>
            </a:r>
            <a:r>
              <a:rPr lang="en-US" sz="3400" b="1" dirty="0">
                <a:solidFill>
                  <a:srgbClr val="C00000"/>
                </a:solidFill>
                <a:latin typeface="Times New Roman" panose="02020603050405020304" pitchFamily="18" charset="0"/>
                <a:cs typeface="Times New Roman" panose="02020603050405020304" pitchFamily="18" charset="0"/>
              </a:rPr>
              <a:t> </a:t>
            </a:r>
            <a:r>
              <a:rPr lang="en-US" sz="3400" b="1" dirty="0" err="1">
                <a:solidFill>
                  <a:srgbClr val="C00000"/>
                </a:solidFill>
                <a:latin typeface="Times New Roman" panose="02020603050405020304" pitchFamily="18" charset="0"/>
                <a:cs typeface="Times New Roman" panose="02020603050405020304" pitchFamily="18" charset="0"/>
              </a:rPr>
              <a:t>sự</a:t>
            </a:r>
            <a:r>
              <a:rPr lang="en-US" sz="3400" dirty="0">
                <a:solidFill>
                  <a:srgbClr val="C00000"/>
                </a:solidFill>
                <a:latin typeface="Times New Roman" panose="02020603050405020304" pitchFamily="18" charset="0"/>
                <a:cs typeface="Times New Roman" panose="02020603050405020304" pitchFamily="18" charset="0"/>
              </a:rPr>
              <a:t>.</a:t>
            </a:r>
            <a:endParaRPr lang="en-US" sz="3400" dirty="0">
              <a:latin typeface="Times New Roman" panose="02020603050405020304" pitchFamily="18" charset="0"/>
              <a:cs typeface="Times New Roman" panose="02020603050405020304" pitchFamily="18" charset="0"/>
            </a:endParaRPr>
          </a:p>
          <a:p>
            <a:pPr marL="0" indent="0">
              <a:lnSpc>
                <a:spcPct val="150000"/>
              </a:lnSpc>
              <a:buNone/>
            </a:pPr>
            <a:endParaRPr lang="en-GB" sz="3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531920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A12CF-8AE1-B190-81C1-3E7DF4B911AD}"/>
              </a:ext>
            </a:extLst>
          </p:cNvPr>
          <p:cNvSpPr>
            <a:spLocks noGrp="1"/>
          </p:cNvSpPr>
          <p:nvPr>
            <p:ph type="title"/>
          </p:nvPr>
        </p:nvSpPr>
        <p:spPr>
          <a:xfrm>
            <a:off x="1069848" y="340287"/>
            <a:ext cx="10058400" cy="691025"/>
          </a:xfrm>
          <a:solidFill>
            <a:schemeClr val="accent1">
              <a:lumMod val="20000"/>
              <a:lumOff val="80000"/>
            </a:schemeClr>
          </a:solidFill>
        </p:spPr>
        <p:txBody>
          <a:bodyPr>
            <a:normAutofit/>
          </a:bodyPr>
          <a:lstStyle/>
          <a:p>
            <a:pPr algn="ctr"/>
            <a:r>
              <a:rPr lang="en-GB" sz="3200" b="1" dirty="0">
                <a:solidFill>
                  <a:srgbClr val="C00000"/>
                </a:solidFill>
                <a:latin typeface="Times New Roman" panose="02020603050405020304" pitchFamily="18" charset="0"/>
                <a:cs typeface="Times New Roman" panose="02020603050405020304" pitchFamily="18" charset="0"/>
              </a:rPr>
              <a:t>TÌNH THẾ CẤP THIẾT</a:t>
            </a:r>
          </a:p>
        </p:txBody>
      </p:sp>
      <p:sp>
        <p:nvSpPr>
          <p:cNvPr id="3" name="Content Placeholder 2">
            <a:extLst>
              <a:ext uri="{FF2B5EF4-FFF2-40B4-BE49-F238E27FC236}">
                <a16:creationId xmlns:a16="http://schemas.microsoft.com/office/drawing/2014/main" id="{24D35275-20E4-02D2-DF7F-42F4685DB34E}"/>
              </a:ext>
            </a:extLst>
          </p:cNvPr>
          <p:cNvSpPr>
            <a:spLocks noGrp="1"/>
          </p:cNvSpPr>
          <p:nvPr>
            <p:ph idx="1"/>
          </p:nvPr>
        </p:nvSpPr>
        <p:spPr>
          <a:xfrm>
            <a:off x="435429" y="1197429"/>
            <a:ext cx="11288485" cy="4974771"/>
          </a:xfrm>
        </p:spPr>
        <p:txBody>
          <a:bodyPr>
            <a:normAutofit/>
          </a:bodyPr>
          <a:lstStyle/>
          <a:p>
            <a:pPr marL="0" lvl="1" indent="509588" algn="just" eaLnBrk="1" fontAlgn="auto">
              <a:lnSpc>
                <a:spcPct val="130000"/>
              </a:lnSpc>
              <a:spcBef>
                <a:spcPts val="1200"/>
              </a:spcBef>
              <a:spcAft>
                <a:spcPts val="1200"/>
              </a:spcAft>
              <a:buFont typeface="Wingdings 2" panose="05020102010507070707" pitchFamily="18" charset="2"/>
              <a:buNone/>
              <a:defRPr/>
            </a:pPr>
            <a:r>
              <a:rPr lang="en-US" sz="3000" dirty="0">
                <a:solidFill>
                  <a:srgbClr val="C00000"/>
                </a:solidFill>
                <a:latin typeface="Times New Roman" panose="02020603050405020304" pitchFamily="18" charset="0"/>
                <a:cs typeface="Times New Roman" panose="02020603050405020304" pitchFamily="18" charset="0"/>
              </a:rPr>
              <a:t>CSPL: </a:t>
            </a:r>
            <a:r>
              <a:rPr lang="en-US" sz="3000" dirty="0" err="1">
                <a:solidFill>
                  <a:srgbClr val="C00000"/>
                </a:solidFill>
                <a:latin typeface="Times New Roman" panose="02020603050405020304" pitchFamily="18" charset="0"/>
                <a:cs typeface="Times New Roman" panose="02020603050405020304" pitchFamily="18" charset="0"/>
              </a:rPr>
              <a:t>Khoản</a:t>
            </a:r>
            <a:r>
              <a:rPr lang="en-US" sz="3000" dirty="0">
                <a:solidFill>
                  <a:srgbClr val="C00000"/>
                </a:solidFill>
                <a:latin typeface="Times New Roman" panose="02020603050405020304" pitchFamily="18" charset="0"/>
                <a:cs typeface="Times New Roman" panose="02020603050405020304" pitchFamily="18" charset="0"/>
              </a:rPr>
              <a:t> 1, </a:t>
            </a:r>
            <a:r>
              <a:rPr lang="en-US" sz="3000" dirty="0" err="1">
                <a:solidFill>
                  <a:srgbClr val="C00000"/>
                </a:solidFill>
                <a:latin typeface="Times New Roman" panose="02020603050405020304" pitchFamily="18" charset="0"/>
                <a:cs typeface="Times New Roman" panose="02020603050405020304" pitchFamily="18" charset="0"/>
              </a:rPr>
              <a:t>Điều</a:t>
            </a:r>
            <a:r>
              <a:rPr lang="en-US" sz="3000" dirty="0">
                <a:solidFill>
                  <a:srgbClr val="C00000"/>
                </a:solidFill>
                <a:latin typeface="Times New Roman" panose="02020603050405020304" pitchFamily="18" charset="0"/>
                <a:cs typeface="Times New Roman" panose="02020603050405020304" pitchFamily="18" charset="0"/>
              </a:rPr>
              <a:t> 23, BLHS 2015</a:t>
            </a:r>
          </a:p>
          <a:p>
            <a:pPr marL="0" lvl="1" indent="509588" algn="just" eaLnBrk="1" fontAlgn="auto">
              <a:lnSpc>
                <a:spcPct val="130000"/>
              </a:lnSpc>
              <a:spcBef>
                <a:spcPts val="1200"/>
              </a:spcBef>
              <a:spcAft>
                <a:spcPts val="1200"/>
              </a:spcAft>
              <a:buFont typeface="Wingdings 2" panose="05020102010507070707" pitchFamily="18" charset="2"/>
              <a:buNone/>
              <a:defRPr/>
            </a:pPr>
            <a:r>
              <a:rPr lang="en-US" sz="3000" dirty="0" err="1">
                <a:latin typeface="Times New Roman" panose="02020603050405020304" pitchFamily="18" charset="0"/>
                <a:cs typeface="Times New Roman" panose="02020603050405020304" pitchFamily="18" charset="0"/>
              </a:rPr>
              <a:t>Là</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tình</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thế</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của</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người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vì</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muốn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tránh</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gây</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thiệt</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hại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cho</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quyền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lợi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ích</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hợp</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pháp</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của</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mình</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của</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người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khác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hoặc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lợi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ích</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của</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Nhà</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nước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của</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cơ</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quan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tổ</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chức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mà</a:t>
            </a:r>
            <a:r>
              <a:rPr lang="en-US" sz="3000" dirty="0">
                <a:latin typeface="Times New Roman" panose="02020603050405020304" pitchFamily="18" charset="0"/>
                <a:cs typeface="Times New Roman" panose="02020603050405020304" pitchFamily="18" charset="0"/>
              </a:rPr>
              <a:t> </a:t>
            </a:r>
            <a:r>
              <a:rPr lang="en-US" sz="3000" b="1" dirty="0" err="1">
                <a:solidFill>
                  <a:srgbClr val="0070C0"/>
                </a:solidFill>
                <a:latin typeface="Times New Roman" panose="02020603050405020304" pitchFamily="18" charset="0"/>
                <a:cs typeface="Times New Roman" panose="02020603050405020304" pitchFamily="18" charset="0"/>
              </a:rPr>
              <a:t>không</a:t>
            </a:r>
            <a:r>
              <a:rPr lang="en-US" sz="3000" b="1" dirty="0">
                <a:solidFill>
                  <a:srgbClr val="0070C0"/>
                </a:solidFill>
                <a:latin typeface="Times New Roman" panose="02020603050405020304" pitchFamily="18" charset="0"/>
                <a:cs typeface="Times New Roman" panose="02020603050405020304" pitchFamily="18" charset="0"/>
              </a:rPr>
              <a:t> </a:t>
            </a:r>
            <a:r>
              <a:rPr lang="en-US" sz="3000" b="1" dirty="0" err="1">
                <a:solidFill>
                  <a:srgbClr val="0070C0"/>
                </a:solidFill>
                <a:latin typeface="Times New Roman" panose="02020603050405020304" pitchFamily="18" charset="0"/>
                <a:cs typeface="Times New Roman" panose="02020603050405020304" pitchFamily="18" charset="0"/>
              </a:rPr>
              <a:t>còn</a:t>
            </a:r>
            <a:r>
              <a:rPr lang="en-US" sz="3000" b="1" dirty="0">
                <a:solidFill>
                  <a:srgbClr val="0070C0"/>
                </a:solidFill>
                <a:latin typeface="Times New Roman" panose="02020603050405020304" pitchFamily="18" charset="0"/>
                <a:cs typeface="Times New Roman" panose="02020603050405020304" pitchFamily="18" charset="0"/>
              </a:rPr>
              <a:t> </a:t>
            </a:r>
            <a:r>
              <a:rPr lang="en-US" sz="3000" b="1" dirty="0" err="1">
                <a:solidFill>
                  <a:srgbClr val="0070C0"/>
                </a:solidFill>
                <a:latin typeface="Times New Roman" panose="02020603050405020304" pitchFamily="18" charset="0"/>
                <a:cs typeface="Times New Roman" panose="02020603050405020304" pitchFamily="18" charset="0"/>
              </a:rPr>
              <a:t>cách</a:t>
            </a:r>
            <a:r>
              <a:rPr lang="en-US" sz="3000" b="1" dirty="0">
                <a:solidFill>
                  <a:srgbClr val="0070C0"/>
                </a:solidFill>
                <a:latin typeface="Times New Roman" panose="02020603050405020304" pitchFamily="18" charset="0"/>
                <a:cs typeface="Times New Roman" panose="02020603050405020304" pitchFamily="18" charset="0"/>
              </a:rPr>
              <a:t> </a:t>
            </a:r>
            <a:r>
              <a:rPr lang="en-US" sz="3000" b="1" dirty="0" err="1">
                <a:solidFill>
                  <a:srgbClr val="0070C0"/>
                </a:solidFill>
                <a:latin typeface="Times New Roman" panose="02020603050405020304" pitchFamily="18" charset="0"/>
                <a:cs typeface="Times New Roman" panose="02020603050405020304" pitchFamily="18" charset="0"/>
              </a:rPr>
              <a:t>nào</a:t>
            </a:r>
            <a:r>
              <a:rPr lang="en-US" sz="3000" b="1" dirty="0">
                <a:solidFill>
                  <a:srgbClr val="0070C0"/>
                </a:solidFill>
                <a:latin typeface="Times New Roman" panose="02020603050405020304" pitchFamily="18" charset="0"/>
                <a:cs typeface="Times New Roman" panose="02020603050405020304" pitchFamily="18" charset="0"/>
              </a:rPr>
              <a:t> </a:t>
            </a:r>
            <a:r>
              <a:rPr lang="en-US" sz="3000" b="1" dirty="0" err="1">
                <a:solidFill>
                  <a:srgbClr val="0070C0"/>
                </a:solidFill>
                <a:latin typeface="Times New Roman" panose="02020603050405020304" pitchFamily="18" charset="0"/>
                <a:cs typeface="Times New Roman" panose="02020603050405020304" pitchFamily="18" charset="0"/>
              </a:rPr>
              <a:t>khác</a:t>
            </a:r>
            <a:r>
              <a:rPr lang="en-US" sz="3000" b="1" dirty="0">
                <a:solidFill>
                  <a:srgbClr val="0070C0"/>
                </a:solidFill>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là</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phải</a:t>
            </a:r>
            <a:r>
              <a:rPr lang="en-US" sz="3000" dirty="0">
                <a:latin typeface="Times New Roman" panose="02020603050405020304" pitchFamily="18" charset="0"/>
                <a:cs typeface="Times New Roman" panose="02020603050405020304" pitchFamily="18" charset="0"/>
              </a:rPr>
              <a:t> </a:t>
            </a:r>
            <a:r>
              <a:rPr lang="en-US" sz="3000" b="1" dirty="0" err="1">
                <a:solidFill>
                  <a:srgbClr val="0070C0"/>
                </a:solidFill>
                <a:latin typeface="Times New Roman" panose="02020603050405020304" pitchFamily="18" charset="0"/>
                <a:cs typeface="Times New Roman" panose="02020603050405020304" pitchFamily="18" charset="0"/>
              </a:rPr>
              <a:t>gây</a:t>
            </a:r>
            <a:r>
              <a:rPr lang="en-US" sz="3000" b="1" dirty="0">
                <a:solidFill>
                  <a:srgbClr val="0070C0"/>
                </a:solidFill>
                <a:latin typeface="Times New Roman" panose="02020603050405020304" pitchFamily="18" charset="0"/>
                <a:cs typeface="Times New Roman" panose="02020603050405020304" pitchFamily="18" charset="0"/>
              </a:rPr>
              <a:t> </a:t>
            </a:r>
            <a:r>
              <a:rPr lang="en-US" sz="3000" b="1" dirty="0" err="1">
                <a:solidFill>
                  <a:srgbClr val="0070C0"/>
                </a:solidFill>
                <a:latin typeface="Times New Roman" panose="02020603050405020304" pitchFamily="18" charset="0"/>
                <a:cs typeface="Times New Roman" panose="02020603050405020304" pitchFamily="18" charset="0"/>
              </a:rPr>
              <a:t>một</a:t>
            </a:r>
            <a:r>
              <a:rPr lang="en-US" sz="3000" b="1" dirty="0">
                <a:solidFill>
                  <a:srgbClr val="0070C0"/>
                </a:solidFill>
                <a:latin typeface="Times New Roman" panose="02020603050405020304" pitchFamily="18" charset="0"/>
                <a:cs typeface="Times New Roman" panose="02020603050405020304" pitchFamily="18" charset="0"/>
              </a:rPr>
              <a:t> </a:t>
            </a:r>
            <a:r>
              <a:rPr lang="en-US" sz="3000" b="1" dirty="0" err="1">
                <a:solidFill>
                  <a:srgbClr val="0070C0"/>
                </a:solidFill>
                <a:latin typeface="Times New Roman" panose="02020603050405020304" pitchFamily="18" charset="0"/>
                <a:cs typeface="Times New Roman" panose="02020603050405020304" pitchFamily="18" charset="0"/>
              </a:rPr>
              <a:t>thiệt</a:t>
            </a:r>
            <a:r>
              <a:rPr lang="en-US" sz="3000" b="1" dirty="0">
                <a:solidFill>
                  <a:srgbClr val="0070C0"/>
                </a:solidFill>
                <a:latin typeface="Times New Roman" panose="02020603050405020304" pitchFamily="18" charset="0"/>
                <a:cs typeface="Times New Roman" panose="02020603050405020304" pitchFamily="18" charset="0"/>
              </a:rPr>
              <a:t> </a:t>
            </a:r>
            <a:r>
              <a:rPr lang="en-US" sz="3000" b="1" dirty="0" err="1">
                <a:solidFill>
                  <a:srgbClr val="0070C0"/>
                </a:solidFill>
                <a:latin typeface="Times New Roman" panose="02020603050405020304" pitchFamily="18" charset="0"/>
                <a:cs typeface="Times New Roman" panose="02020603050405020304" pitchFamily="18" charset="0"/>
              </a:rPr>
              <a:t>hại</a:t>
            </a:r>
            <a:r>
              <a:rPr lang="en-US" sz="3000" b="1" dirty="0">
                <a:solidFill>
                  <a:srgbClr val="0070C0"/>
                </a:solidFill>
                <a:latin typeface="Times New Roman" panose="02020603050405020304" pitchFamily="18" charset="0"/>
                <a:cs typeface="Times New Roman" panose="02020603050405020304" pitchFamily="18" charset="0"/>
              </a:rPr>
              <a:t> </a:t>
            </a:r>
            <a:r>
              <a:rPr lang="en-US" sz="3000" b="1" dirty="0" err="1">
                <a:solidFill>
                  <a:srgbClr val="0070C0"/>
                </a:solidFill>
                <a:latin typeface="Times New Roman" panose="02020603050405020304" pitchFamily="18" charset="0"/>
                <a:cs typeface="Times New Roman" panose="02020603050405020304" pitchFamily="18" charset="0"/>
              </a:rPr>
              <a:t>nhỏ</a:t>
            </a:r>
            <a:r>
              <a:rPr lang="en-US" sz="3000" b="1" dirty="0">
                <a:solidFill>
                  <a:srgbClr val="0070C0"/>
                </a:solidFill>
                <a:latin typeface="Times New Roman" panose="02020603050405020304" pitchFamily="18" charset="0"/>
                <a:cs typeface="Times New Roman" panose="02020603050405020304" pitchFamily="18" charset="0"/>
              </a:rPr>
              <a:t> </a:t>
            </a:r>
            <a:r>
              <a:rPr lang="en-US" sz="3000" b="1" dirty="0" err="1">
                <a:solidFill>
                  <a:srgbClr val="0070C0"/>
                </a:solidFill>
                <a:latin typeface="Times New Roman" panose="02020603050405020304" pitchFamily="18" charset="0"/>
                <a:cs typeface="Times New Roman" panose="02020603050405020304" pitchFamily="18" charset="0"/>
              </a:rPr>
              <a:t>hơn</a:t>
            </a:r>
            <a:r>
              <a:rPr lang="en-US" sz="3000" b="1" dirty="0">
                <a:solidFill>
                  <a:srgbClr val="0070C0"/>
                </a:solidFill>
                <a:latin typeface="Times New Roman" panose="02020603050405020304" pitchFamily="18" charset="0"/>
                <a:cs typeface="Times New Roman" panose="02020603050405020304" pitchFamily="18" charset="0"/>
              </a:rPr>
              <a:t> </a:t>
            </a:r>
            <a:r>
              <a:rPr lang="en-US" sz="3000" b="1" dirty="0" err="1">
                <a:solidFill>
                  <a:srgbClr val="0070C0"/>
                </a:solidFill>
                <a:latin typeface="Times New Roman" panose="02020603050405020304" pitchFamily="18" charset="0"/>
                <a:cs typeface="Times New Roman" panose="02020603050405020304" pitchFamily="18" charset="0"/>
              </a:rPr>
              <a:t>thiệt</a:t>
            </a:r>
            <a:r>
              <a:rPr lang="en-US" sz="3000" b="1" dirty="0">
                <a:solidFill>
                  <a:srgbClr val="0070C0"/>
                </a:solidFill>
                <a:latin typeface="Times New Roman" panose="02020603050405020304" pitchFamily="18" charset="0"/>
                <a:cs typeface="Times New Roman" panose="02020603050405020304" pitchFamily="18" charset="0"/>
              </a:rPr>
              <a:t> </a:t>
            </a:r>
            <a:r>
              <a:rPr lang="en-US" sz="3000" b="1" dirty="0" err="1">
                <a:solidFill>
                  <a:srgbClr val="0070C0"/>
                </a:solidFill>
                <a:latin typeface="Times New Roman" panose="02020603050405020304" pitchFamily="18" charset="0"/>
                <a:cs typeface="Times New Roman" panose="02020603050405020304" pitchFamily="18" charset="0"/>
              </a:rPr>
              <a:t>hại</a:t>
            </a:r>
            <a:r>
              <a:rPr lang="en-US" sz="3000" b="1" dirty="0">
                <a:solidFill>
                  <a:srgbClr val="0070C0"/>
                </a:solidFill>
                <a:latin typeface="Times New Roman" panose="02020603050405020304" pitchFamily="18" charset="0"/>
                <a:cs typeface="Times New Roman" panose="02020603050405020304" pitchFamily="18" charset="0"/>
              </a:rPr>
              <a:t> </a:t>
            </a:r>
            <a:r>
              <a:rPr lang="en-US" sz="3000" b="1" dirty="0" err="1">
                <a:solidFill>
                  <a:srgbClr val="0070C0"/>
                </a:solidFill>
                <a:latin typeface="Times New Roman" panose="02020603050405020304" pitchFamily="18" charset="0"/>
                <a:cs typeface="Times New Roman" panose="02020603050405020304" pitchFamily="18" charset="0"/>
              </a:rPr>
              <a:t>cần</a:t>
            </a:r>
            <a:r>
              <a:rPr lang="en-US" sz="3000" b="1" dirty="0">
                <a:solidFill>
                  <a:srgbClr val="0070C0"/>
                </a:solidFill>
                <a:latin typeface="Times New Roman" panose="02020603050405020304" pitchFamily="18" charset="0"/>
                <a:cs typeface="Times New Roman" panose="02020603050405020304" pitchFamily="18" charset="0"/>
              </a:rPr>
              <a:t> </a:t>
            </a:r>
            <a:r>
              <a:rPr lang="en-US" sz="3000" b="1" dirty="0" err="1">
                <a:solidFill>
                  <a:srgbClr val="0070C0"/>
                </a:solidFill>
                <a:latin typeface="Times New Roman" panose="02020603050405020304" pitchFamily="18" charset="0"/>
                <a:cs typeface="Times New Roman" panose="02020603050405020304" pitchFamily="18" charset="0"/>
              </a:rPr>
              <a:t>ngăn</a:t>
            </a:r>
            <a:r>
              <a:rPr lang="en-US" sz="3000" b="1" dirty="0">
                <a:solidFill>
                  <a:srgbClr val="0070C0"/>
                </a:solidFill>
                <a:latin typeface="Times New Roman" panose="02020603050405020304" pitchFamily="18" charset="0"/>
                <a:cs typeface="Times New Roman" panose="02020603050405020304" pitchFamily="18" charset="0"/>
              </a:rPr>
              <a:t> </a:t>
            </a:r>
            <a:r>
              <a:rPr lang="en-US" sz="3000" b="1" dirty="0" err="1">
                <a:solidFill>
                  <a:srgbClr val="0070C0"/>
                </a:solidFill>
                <a:latin typeface="Times New Roman" panose="02020603050405020304" pitchFamily="18" charset="0"/>
                <a:cs typeface="Times New Roman" panose="02020603050405020304" pitchFamily="18" charset="0"/>
              </a:rPr>
              <a:t>ngừa</a:t>
            </a:r>
            <a:r>
              <a:rPr lang="en-US" sz="3000" b="1" dirty="0">
                <a:solidFill>
                  <a:srgbClr val="0070C0"/>
                </a:solidFill>
                <a:latin typeface="Times New Roman" panose="02020603050405020304" pitchFamily="18" charset="0"/>
                <a:cs typeface="Times New Roman" panose="02020603050405020304" pitchFamily="18" charset="0"/>
              </a:rPr>
              <a:t>.</a:t>
            </a:r>
          </a:p>
          <a:p>
            <a:pPr marL="0" indent="509588" algn="just">
              <a:lnSpc>
                <a:spcPct val="130000"/>
              </a:lnSpc>
              <a:spcBef>
                <a:spcPts val="1200"/>
              </a:spcBef>
              <a:spcAft>
                <a:spcPts val="1200"/>
              </a:spcAft>
              <a:buFont typeface="Wingdings" panose="05000000000000000000" pitchFamily="2" charset="2"/>
              <a:buNone/>
              <a:defRPr/>
            </a:pPr>
            <a:r>
              <a:rPr lang="en-US" sz="3000" dirty="0">
                <a:latin typeface="Times New Roman" panose="02020603050405020304" pitchFamily="18" charset="0"/>
                <a:cs typeface="Times New Roman" panose="02020603050405020304" pitchFamily="18" charset="0"/>
              </a:rPr>
              <a:t>=&gt; </a:t>
            </a:r>
            <a:r>
              <a:rPr lang="en-US" sz="3000" dirty="0" err="1">
                <a:latin typeface="Times New Roman" panose="02020603050405020304" pitchFamily="18" charset="0"/>
                <a:cs typeface="Times New Roman" panose="02020603050405020304" pitchFamily="18" charset="0"/>
              </a:rPr>
              <a:t>Hành</a:t>
            </a:r>
            <a:r>
              <a:rPr lang="en-US" sz="3000" dirty="0">
                <a:latin typeface="Times New Roman" panose="02020603050405020304" pitchFamily="18" charset="0"/>
                <a:cs typeface="Times New Roman" panose="02020603050405020304" pitchFamily="18" charset="0"/>
              </a:rPr>
              <a:t> vi </a:t>
            </a:r>
            <a:r>
              <a:rPr lang="en-US" sz="3000" dirty="0" err="1">
                <a:latin typeface="Times New Roman" panose="02020603050405020304" pitchFamily="18" charset="0"/>
                <a:cs typeface="Times New Roman" panose="02020603050405020304" pitchFamily="18" charset="0"/>
              </a:rPr>
              <a:t>gây</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thiệt</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hại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trong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tình</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thế</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cấp</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thiết</a:t>
            </a:r>
            <a:r>
              <a:rPr lang="en-US" sz="3000" dirty="0">
                <a:latin typeface="Times New Roman" panose="02020603050405020304" pitchFamily="18" charset="0"/>
                <a:cs typeface="Times New Roman" panose="02020603050405020304" pitchFamily="18" charset="0"/>
              </a:rPr>
              <a:t> </a:t>
            </a:r>
            <a:r>
              <a:rPr lang="en-US" sz="3000" b="1" dirty="0" err="1">
                <a:solidFill>
                  <a:srgbClr val="C00000"/>
                </a:solidFill>
                <a:latin typeface="Times New Roman" panose="02020603050405020304" pitchFamily="18" charset="0"/>
                <a:cs typeface="Times New Roman" panose="02020603050405020304" pitchFamily="18" charset="0"/>
              </a:rPr>
              <a:t>không</a:t>
            </a:r>
            <a:r>
              <a:rPr lang="en-US" sz="3000" b="1" dirty="0">
                <a:solidFill>
                  <a:srgbClr val="C00000"/>
                </a:solidFill>
                <a:latin typeface="Times New Roman" panose="02020603050405020304" pitchFamily="18" charset="0"/>
                <a:cs typeface="Times New Roman" panose="02020603050405020304" pitchFamily="18" charset="0"/>
              </a:rPr>
              <a:t> </a:t>
            </a:r>
            <a:r>
              <a:rPr lang="en-US" sz="3000" b="1" dirty="0" err="1">
                <a:solidFill>
                  <a:srgbClr val="C00000"/>
                </a:solidFill>
                <a:latin typeface="Times New Roman" panose="02020603050405020304" pitchFamily="18" charset="0"/>
                <a:cs typeface="Times New Roman" panose="02020603050405020304" pitchFamily="18" charset="0"/>
              </a:rPr>
              <a:t>phải</a:t>
            </a:r>
            <a:r>
              <a:rPr lang="en-US" sz="3000" b="1" dirty="0">
                <a:solidFill>
                  <a:srgbClr val="C00000"/>
                </a:solidFill>
                <a:latin typeface="Times New Roman" panose="02020603050405020304" pitchFamily="18" charset="0"/>
                <a:cs typeface="Times New Roman" panose="02020603050405020304" pitchFamily="18" charset="0"/>
              </a:rPr>
              <a:t> </a:t>
            </a:r>
            <a:r>
              <a:rPr lang="en-US" sz="3000" b="1" dirty="0" err="1">
                <a:solidFill>
                  <a:srgbClr val="C00000"/>
                </a:solidFill>
                <a:latin typeface="Times New Roman" panose="02020603050405020304" pitchFamily="18" charset="0"/>
                <a:cs typeface="Times New Roman" panose="02020603050405020304" pitchFamily="18" charset="0"/>
              </a:rPr>
              <a:t>là</a:t>
            </a:r>
            <a:r>
              <a:rPr lang="en-US" sz="3000" b="1" dirty="0">
                <a:solidFill>
                  <a:srgbClr val="C00000"/>
                </a:solidFill>
                <a:latin typeface="Times New Roman" panose="02020603050405020304" pitchFamily="18" charset="0"/>
                <a:cs typeface="Times New Roman" panose="02020603050405020304" pitchFamily="18" charset="0"/>
              </a:rPr>
              <a:t> </a:t>
            </a:r>
            <a:r>
              <a:rPr lang="en-US" sz="3000" b="1" dirty="0" err="1">
                <a:solidFill>
                  <a:srgbClr val="C00000"/>
                </a:solidFill>
                <a:latin typeface="Times New Roman" panose="02020603050405020304" pitchFamily="18" charset="0"/>
                <a:cs typeface="Times New Roman" panose="02020603050405020304" pitchFamily="18" charset="0"/>
              </a:rPr>
              <a:t>tội</a:t>
            </a:r>
            <a:r>
              <a:rPr lang="en-US" sz="3000" b="1" dirty="0">
                <a:solidFill>
                  <a:srgbClr val="C00000"/>
                </a:solidFill>
                <a:latin typeface="Times New Roman" panose="02020603050405020304" pitchFamily="18" charset="0"/>
                <a:cs typeface="Times New Roman" panose="02020603050405020304" pitchFamily="18" charset="0"/>
              </a:rPr>
              <a:t> </a:t>
            </a:r>
            <a:r>
              <a:rPr lang="en-US" sz="3000" b="1" dirty="0" err="1">
                <a:solidFill>
                  <a:srgbClr val="C00000"/>
                </a:solidFill>
                <a:latin typeface="Times New Roman" panose="02020603050405020304" pitchFamily="18" charset="0"/>
                <a:cs typeface="Times New Roman" panose="02020603050405020304" pitchFamily="18" charset="0"/>
              </a:rPr>
              <a:t>phạm</a:t>
            </a:r>
            <a:r>
              <a:rPr lang="en-US" sz="3000" b="1" dirty="0">
                <a:solidFill>
                  <a:srgbClr val="C00000"/>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3450395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016CB59-9D6F-11A3-401B-1D1A71579D8D}"/>
              </a:ext>
            </a:extLst>
          </p:cNvPr>
          <p:cNvSpPr>
            <a:spLocks noGrp="1"/>
          </p:cNvSpPr>
          <p:nvPr>
            <p:ph type="title"/>
          </p:nvPr>
        </p:nvSpPr>
        <p:spPr>
          <a:xfrm>
            <a:off x="2032002" y="284480"/>
            <a:ext cx="6447501" cy="891177"/>
          </a:xfrm>
        </p:spPr>
        <p:txBody>
          <a:bodyPr>
            <a:normAutofit/>
          </a:bodyPr>
          <a:lstStyle/>
          <a:p>
            <a:pPr algn="just"/>
            <a:r>
              <a:rPr lang="vi-VN" b="1" dirty="0">
                <a:solidFill>
                  <a:srgbClr val="C00000"/>
                </a:solidFill>
                <a:latin typeface="Times New Roman" panose="02020603050405020304" pitchFamily="18" charset="0"/>
                <a:cs typeface="Times New Roman" panose="02020603050405020304" pitchFamily="18" charset="0"/>
              </a:rPr>
              <a:t>1.1 Khái niệm tội phạm</a:t>
            </a:r>
            <a:endParaRPr lang="en-GB" b="1" dirty="0">
              <a:solidFill>
                <a:srgbClr val="C00000"/>
              </a:solidFill>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08B37064-1CEE-A112-80EA-9662A61B71DC}"/>
              </a:ext>
            </a:extLst>
          </p:cNvPr>
          <p:cNvSpPr>
            <a:spLocks noGrp="1"/>
          </p:cNvSpPr>
          <p:nvPr>
            <p:ph idx="1"/>
          </p:nvPr>
        </p:nvSpPr>
        <p:spPr>
          <a:xfrm>
            <a:off x="288759" y="1696720"/>
            <a:ext cx="10879250" cy="4724400"/>
          </a:xfrm>
        </p:spPr>
        <p:txBody>
          <a:bodyPr>
            <a:normAutofit/>
          </a:bodyPr>
          <a:lstStyle/>
          <a:p>
            <a:pPr marL="0" indent="0" algn="just">
              <a:buNone/>
            </a:pPr>
            <a:endParaRPr lang="vi-VN" sz="3600" dirty="0">
              <a:solidFill>
                <a:schemeClr val="tx1"/>
              </a:solidFill>
              <a:latin typeface="Times New Roman" panose="02020603050405020304" pitchFamily="18" charset="0"/>
              <a:cs typeface="Times New Roman" panose="02020603050405020304" pitchFamily="18" charset="0"/>
            </a:endParaRPr>
          </a:p>
          <a:p>
            <a:pPr marL="0" indent="0" algn="just">
              <a:buNone/>
            </a:pPr>
            <a:endParaRPr lang="vi-VN" sz="3600" dirty="0">
              <a:latin typeface="Times New Roman" panose="02020603050405020304" pitchFamily="18" charset="0"/>
              <a:cs typeface="Times New Roman" panose="02020603050405020304" pitchFamily="18" charset="0"/>
            </a:endParaRPr>
          </a:p>
          <a:p>
            <a:pPr marL="0" indent="0" algn="just">
              <a:buNone/>
            </a:pPr>
            <a:endParaRPr lang="vi-VN" sz="3600" dirty="0">
              <a:solidFill>
                <a:schemeClr val="tx1"/>
              </a:solidFill>
              <a:latin typeface="Times New Roman" panose="02020603050405020304" pitchFamily="18" charset="0"/>
              <a:cs typeface="Times New Roman" panose="02020603050405020304" pitchFamily="18" charset="0"/>
            </a:endParaRPr>
          </a:p>
          <a:p>
            <a:pPr marL="0" indent="0" algn="just">
              <a:buNone/>
            </a:pPr>
            <a:endParaRPr lang="vi-VN" sz="3600"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8464DDFC-E8CF-4D5F-39B7-36286EE34E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85284" y="1482959"/>
            <a:ext cx="5370893" cy="4289390"/>
          </a:xfrm>
          <a:prstGeom prst="rect">
            <a:avLst/>
          </a:prstGeom>
        </p:spPr>
      </p:pic>
      <p:sp>
        <p:nvSpPr>
          <p:cNvPr id="11" name="Thought Bubble: Cloud 10">
            <a:extLst>
              <a:ext uri="{FF2B5EF4-FFF2-40B4-BE49-F238E27FC236}">
                <a16:creationId xmlns:a16="http://schemas.microsoft.com/office/drawing/2014/main" id="{69F7B6C8-219F-2BF3-23F1-026E289DBE25}"/>
              </a:ext>
            </a:extLst>
          </p:cNvPr>
          <p:cNvSpPr/>
          <p:nvPr/>
        </p:nvSpPr>
        <p:spPr>
          <a:xfrm>
            <a:off x="144379" y="1696720"/>
            <a:ext cx="6296525" cy="3861869"/>
          </a:xfrm>
          <a:prstGeom prst="cloudCallou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3600" dirty="0">
                <a:solidFill>
                  <a:schemeClr val="tx1"/>
                </a:solidFill>
                <a:latin typeface="Times New Roman" panose="02020603050405020304" pitchFamily="18" charset="0"/>
                <a:cs typeface="Times New Roman" panose="02020603050405020304" pitchFamily="18" charset="0"/>
              </a:rPr>
              <a:t>TỘI PHẠM LÀ GÌ?</a:t>
            </a:r>
            <a:endParaRPr lang="en-GB" sz="36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8398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66488-A16C-20FD-A3B3-B716956BF6F5}"/>
              </a:ext>
            </a:extLst>
          </p:cNvPr>
          <p:cNvSpPr>
            <a:spLocks noGrp="1"/>
          </p:cNvSpPr>
          <p:nvPr>
            <p:ph type="title"/>
          </p:nvPr>
        </p:nvSpPr>
        <p:spPr>
          <a:xfrm>
            <a:off x="468085" y="220545"/>
            <a:ext cx="11179627" cy="756339"/>
          </a:xfrm>
          <a:solidFill>
            <a:schemeClr val="accent1">
              <a:lumMod val="20000"/>
              <a:lumOff val="80000"/>
            </a:schemeClr>
          </a:solidFill>
        </p:spPr>
        <p:txBody>
          <a:bodyPr>
            <a:normAutofit/>
          </a:bodyPr>
          <a:lstStyle/>
          <a:p>
            <a:pPr algn="ctr"/>
            <a:r>
              <a:rPr lang="en-GB" sz="3000" b="1" dirty="0" err="1">
                <a:solidFill>
                  <a:srgbClr val="C00000"/>
                </a:solidFill>
                <a:latin typeface="Times New Roman" panose="02020603050405020304" pitchFamily="18" charset="0"/>
                <a:cs typeface="Times New Roman" panose="02020603050405020304" pitchFamily="18" charset="0"/>
              </a:rPr>
              <a:t>Điều</a:t>
            </a:r>
            <a:r>
              <a:rPr lang="en-GB" sz="3000" b="1" dirty="0">
                <a:solidFill>
                  <a:srgbClr val="C00000"/>
                </a:solidFill>
                <a:latin typeface="Times New Roman" panose="02020603050405020304" pitchFamily="18" charset="0"/>
                <a:cs typeface="Times New Roman" panose="02020603050405020304" pitchFamily="18" charset="0"/>
              </a:rPr>
              <a:t> </a:t>
            </a:r>
            <a:r>
              <a:rPr lang="en-GB" sz="3000" b="1" dirty="0" err="1">
                <a:solidFill>
                  <a:srgbClr val="C00000"/>
                </a:solidFill>
                <a:latin typeface="Times New Roman" panose="02020603050405020304" pitchFamily="18" charset="0"/>
                <a:cs typeface="Times New Roman" panose="02020603050405020304" pitchFamily="18" charset="0"/>
              </a:rPr>
              <a:t>kiện</a:t>
            </a:r>
            <a:r>
              <a:rPr lang="en-GB" sz="3000" b="1" dirty="0">
                <a:solidFill>
                  <a:srgbClr val="C00000"/>
                </a:solidFill>
                <a:latin typeface="Times New Roman" panose="02020603050405020304" pitchFamily="18" charset="0"/>
                <a:cs typeface="Times New Roman" panose="02020603050405020304" pitchFamily="18" charset="0"/>
              </a:rPr>
              <a:t> </a:t>
            </a:r>
            <a:r>
              <a:rPr lang="en-GB" sz="3000" b="1" dirty="0" err="1">
                <a:solidFill>
                  <a:srgbClr val="C00000"/>
                </a:solidFill>
                <a:latin typeface="Times New Roman" panose="02020603050405020304" pitchFamily="18" charset="0"/>
                <a:cs typeface="Times New Roman" panose="02020603050405020304" pitchFamily="18" charset="0"/>
              </a:rPr>
              <a:t>để</a:t>
            </a:r>
            <a:r>
              <a:rPr lang="en-GB" sz="3000" b="1" dirty="0">
                <a:solidFill>
                  <a:srgbClr val="C00000"/>
                </a:solidFill>
                <a:latin typeface="Times New Roman" panose="02020603050405020304" pitchFamily="18" charset="0"/>
                <a:cs typeface="Times New Roman" panose="02020603050405020304" pitchFamily="18" charset="0"/>
              </a:rPr>
              <a:t> </a:t>
            </a:r>
            <a:r>
              <a:rPr lang="en-GB" sz="3000" b="1" dirty="0" err="1">
                <a:solidFill>
                  <a:srgbClr val="C00000"/>
                </a:solidFill>
                <a:latin typeface="Times New Roman" panose="02020603050405020304" pitchFamily="18" charset="0"/>
                <a:cs typeface="Times New Roman" panose="02020603050405020304" pitchFamily="18" charset="0"/>
              </a:rPr>
              <a:t>hành</a:t>
            </a:r>
            <a:r>
              <a:rPr lang="en-GB" sz="3000" b="1" dirty="0">
                <a:solidFill>
                  <a:srgbClr val="C00000"/>
                </a:solidFill>
                <a:latin typeface="Times New Roman" panose="02020603050405020304" pitchFamily="18" charset="0"/>
                <a:cs typeface="Times New Roman" panose="02020603050405020304" pitchFamily="18" charset="0"/>
              </a:rPr>
              <a:t> vi </a:t>
            </a:r>
            <a:r>
              <a:rPr lang="en-GB" sz="3000" b="1" dirty="0" err="1">
                <a:solidFill>
                  <a:srgbClr val="C00000"/>
                </a:solidFill>
                <a:latin typeface="Times New Roman" panose="02020603050405020304" pitchFamily="18" charset="0"/>
                <a:cs typeface="Times New Roman" panose="02020603050405020304" pitchFamily="18" charset="0"/>
              </a:rPr>
              <a:t>thực</a:t>
            </a:r>
            <a:r>
              <a:rPr lang="en-GB" sz="3000" b="1" dirty="0">
                <a:solidFill>
                  <a:srgbClr val="C00000"/>
                </a:solidFill>
                <a:latin typeface="Times New Roman" panose="02020603050405020304" pitchFamily="18" charset="0"/>
                <a:cs typeface="Times New Roman" panose="02020603050405020304" pitchFamily="18" charset="0"/>
              </a:rPr>
              <a:t> </a:t>
            </a:r>
            <a:r>
              <a:rPr lang="en-GB" sz="3000" b="1" dirty="0" err="1">
                <a:solidFill>
                  <a:srgbClr val="C00000"/>
                </a:solidFill>
                <a:latin typeface="Times New Roman" panose="02020603050405020304" pitchFamily="18" charset="0"/>
                <a:cs typeface="Times New Roman" panose="02020603050405020304" pitchFamily="18" charset="0"/>
              </a:rPr>
              <a:t>hiện</a:t>
            </a:r>
            <a:r>
              <a:rPr lang="en-GB" sz="3000" b="1" dirty="0">
                <a:solidFill>
                  <a:srgbClr val="C00000"/>
                </a:solidFill>
                <a:latin typeface="Times New Roman" panose="02020603050405020304" pitchFamily="18" charset="0"/>
                <a:cs typeface="Times New Roman" panose="02020603050405020304" pitchFamily="18" charset="0"/>
              </a:rPr>
              <a:t> </a:t>
            </a:r>
            <a:r>
              <a:rPr lang="en-GB" sz="3000" b="1" dirty="0" err="1">
                <a:solidFill>
                  <a:srgbClr val="C00000"/>
                </a:solidFill>
                <a:latin typeface="Times New Roman" panose="02020603050405020304" pitchFamily="18" charset="0"/>
                <a:cs typeface="Times New Roman" panose="02020603050405020304" pitchFamily="18" charset="0"/>
              </a:rPr>
              <a:t>nằm</a:t>
            </a:r>
            <a:r>
              <a:rPr lang="en-GB" sz="3000" b="1" dirty="0">
                <a:solidFill>
                  <a:srgbClr val="C00000"/>
                </a:solidFill>
                <a:latin typeface="Times New Roman" panose="02020603050405020304" pitchFamily="18" charset="0"/>
                <a:cs typeface="Times New Roman" panose="02020603050405020304" pitchFamily="18" charset="0"/>
              </a:rPr>
              <a:t> ở </a:t>
            </a:r>
            <a:r>
              <a:rPr lang="en-GB" sz="3000" b="1" dirty="0" err="1">
                <a:solidFill>
                  <a:srgbClr val="C00000"/>
                </a:solidFill>
                <a:latin typeface="Times New Roman" panose="02020603050405020304" pitchFamily="18" charset="0"/>
                <a:cs typeface="Times New Roman" panose="02020603050405020304" pitchFamily="18" charset="0"/>
              </a:rPr>
              <a:t>trong</a:t>
            </a:r>
            <a:r>
              <a:rPr lang="en-GB" sz="3000" b="1" dirty="0">
                <a:solidFill>
                  <a:srgbClr val="C00000"/>
                </a:solidFill>
                <a:latin typeface="Times New Roman" panose="02020603050405020304" pitchFamily="18" charset="0"/>
                <a:cs typeface="Times New Roman" panose="02020603050405020304" pitchFamily="18" charset="0"/>
              </a:rPr>
              <a:t> </a:t>
            </a:r>
            <a:r>
              <a:rPr lang="en-GB" sz="3000" b="1" dirty="0" err="1">
                <a:solidFill>
                  <a:srgbClr val="C00000"/>
                </a:solidFill>
                <a:latin typeface="Times New Roman" panose="02020603050405020304" pitchFamily="18" charset="0"/>
                <a:cs typeface="Times New Roman" panose="02020603050405020304" pitchFamily="18" charset="0"/>
              </a:rPr>
              <a:t>tình</a:t>
            </a:r>
            <a:r>
              <a:rPr lang="en-GB" sz="3000" b="1" dirty="0">
                <a:solidFill>
                  <a:srgbClr val="C00000"/>
                </a:solidFill>
                <a:latin typeface="Times New Roman" panose="02020603050405020304" pitchFamily="18" charset="0"/>
                <a:cs typeface="Times New Roman" panose="02020603050405020304" pitchFamily="18" charset="0"/>
              </a:rPr>
              <a:t> </a:t>
            </a:r>
            <a:r>
              <a:rPr lang="en-GB" sz="3000" b="1" dirty="0" err="1">
                <a:solidFill>
                  <a:srgbClr val="C00000"/>
                </a:solidFill>
                <a:latin typeface="Times New Roman" panose="02020603050405020304" pitchFamily="18" charset="0"/>
                <a:cs typeface="Times New Roman" panose="02020603050405020304" pitchFamily="18" charset="0"/>
              </a:rPr>
              <a:t>thế</a:t>
            </a:r>
            <a:r>
              <a:rPr lang="en-GB" sz="3000" b="1" dirty="0">
                <a:solidFill>
                  <a:srgbClr val="C00000"/>
                </a:solidFill>
                <a:latin typeface="Times New Roman" panose="02020603050405020304" pitchFamily="18" charset="0"/>
                <a:cs typeface="Times New Roman" panose="02020603050405020304" pitchFamily="18" charset="0"/>
              </a:rPr>
              <a:t> </a:t>
            </a:r>
            <a:r>
              <a:rPr lang="en-GB" sz="3000" b="1" dirty="0" err="1">
                <a:solidFill>
                  <a:srgbClr val="C00000"/>
                </a:solidFill>
                <a:latin typeface="Times New Roman" panose="02020603050405020304" pitchFamily="18" charset="0"/>
                <a:cs typeface="Times New Roman" panose="02020603050405020304" pitchFamily="18" charset="0"/>
              </a:rPr>
              <a:t>cấp</a:t>
            </a:r>
            <a:r>
              <a:rPr lang="en-GB" sz="3000" b="1" dirty="0">
                <a:solidFill>
                  <a:srgbClr val="C00000"/>
                </a:solidFill>
                <a:latin typeface="Times New Roman" panose="02020603050405020304" pitchFamily="18" charset="0"/>
                <a:cs typeface="Times New Roman" panose="02020603050405020304" pitchFamily="18" charset="0"/>
              </a:rPr>
              <a:t> </a:t>
            </a:r>
            <a:r>
              <a:rPr lang="en-GB" sz="3000" b="1" dirty="0" err="1">
                <a:solidFill>
                  <a:srgbClr val="C00000"/>
                </a:solidFill>
                <a:latin typeface="Times New Roman" panose="02020603050405020304" pitchFamily="18" charset="0"/>
                <a:cs typeface="Times New Roman" panose="02020603050405020304" pitchFamily="18" charset="0"/>
              </a:rPr>
              <a:t>thiết</a:t>
            </a:r>
            <a:endParaRPr lang="en-GB" sz="3000" b="1"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47BE452-F1C3-96C2-207F-0BDECFE4129D}"/>
              </a:ext>
            </a:extLst>
          </p:cNvPr>
          <p:cNvSpPr>
            <a:spLocks noGrp="1"/>
          </p:cNvSpPr>
          <p:nvPr>
            <p:ph idx="1"/>
          </p:nvPr>
        </p:nvSpPr>
        <p:spPr>
          <a:xfrm>
            <a:off x="468086" y="1143000"/>
            <a:ext cx="11179628" cy="5407370"/>
          </a:xfrm>
        </p:spPr>
        <p:txBody>
          <a:bodyPr>
            <a:normAutofit/>
          </a:bodyPr>
          <a:lstStyle/>
          <a:p>
            <a:pPr marL="90170" indent="0" algn="just" eaLnBrk="1">
              <a:lnSpc>
                <a:spcPct val="130000"/>
              </a:lnSpc>
              <a:buNone/>
            </a:pPr>
            <a:r>
              <a:rPr lang="en-US" altLang="vi-VN" sz="3000" b="1" dirty="0" err="1">
                <a:latin typeface="Times New Roman" panose="02020603050405020304" pitchFamily="18" charset="0"/>
                <a:cs typeface="Times New Roman" panose="02020603050405020304" pitchFamily="18" charset="0"/>
              </a:rPr>
              <a:t>Đối</a:t>
            </a:r>
            <a:r>
              <a:rPr lang="en-US" altLang="vi-VN" sz="3000" b="1" dirty="0">
                <a:latin typeface="Times New Roman" panose="02020603050405020304" pitchFamily="18" charset="0"/>
                <a:cs typeface="Times New Roman" panose="02020603050405020304" pitchFamily="18" charset="0"/>
              </a:rPr>
              <a:t> </a:t>
            </a:r>
            <a:r>
              <a:rPr lang="en-US" altLang="vi-VN" sz="3000" b="1" dirty="0" err="1">
                <a:latin typeface="Times New Roman" panose="02020603050405020304" pitchFamily="18" charset="0"/>
                <a:cs typeface="Times New Roman" panose="02020603050405020304" pitchFamily="18" charset="0"/>
              </a:rPr>
              <a:t>với</a:t>
            </a:r>
            <a:r>
              <a:rPr lang="en-US" altLang="vi-VN" sz="3000" b="1" dirty="0">
                <a:latin typeface="Times New Roman" panose="02020603050405020304" pitchFamily="18" charset="0"/>
                <a:cs typeface="Times New Roman" panose="02020603050405020304" pitchFamily="18" charset="0"/>
              </a:rPr>
              <a:t> </a:t>
            </a:r>
            <a:r>
              <a:rPr lang="en-US" altLang="vi-VN" sz="3000" b="1" dirty="0" err="1">
                <a:latin typeface="Times New Roman" panose="02020603050405020304" pitchFamily="18" charset="0"/>
                <a:cs typeface="Times New Roman" panose="02020603050405020304" pitchFamily="18" charset="0"/>
              </a:rPr>
              <a:t>sự</a:t>
            </a:r>
            <a:r>
              <a:rPr lang="en-US" altLang="vi-VN" sz="3000" b="1" dirty="0">
                <a:latin typeface="Times New Roman" panose="02020603050405020304" pitchFamily="18" charset="0"/>
                <a:cs typeface="Times New Roman" panose="02020603050405020304" pitchFamily="18" charset="0"/>
              </a:rPr>
              <a:t> </a:t>
            </a:r>
            <a:r>
              <a:rPr lang="en-US" altLang="vi-VN" sz="3000" b="1" dirty="0" err="1">
                <a:latin typeface="Times New Roman" panose="02020603050405020304" pitchFamily="18" charset="0"/>
                <a:cs typeface="Times New Roman" panose="02020603050405020304" pitchFamily="18" charset="0"/>
              </a:rPr>
              <a:t>nguy</a:t>
            </a:r>
            <a:r>
              <a:rPr lang="en-US" altLang="vi-VN" sz="3000" b="1" dirty="0">
                <a:latin typeface="Times New Roman" panose="02020603050405020304" pitchFamily="18" charset="0"/>
                <a:cs typeface="Times New Roman" panose="02020603050405020304" pitchFamily="18" charset="0"/>
              </a:rPr>
              <a:t> </a:t>
            </a:r>
            <a:r>
              <a:rPr lang="en-US" altLang="vi-VN" sz="3000" b="1" dirty="0" err="1">
                <a:latin typeface="Times New Roman" panose="02020603050405020304" pitchFamily="18" charset="0"/>
                <a:cs typeface="Times New Roman" panose="02020603050405020304" pitchFamily="18" charset="0"/>
              </a:rPr>
              <a:t>hiểm</a:t>
            </a:r>
            <a:r>
              <a:rPr lang="en-US" altLang="vi-VN" sz="3000" b="1" dirty="0">
                <a:latin typeface="Times New Roman" panose="02020603050405020304" pitchFamily="18" charset="0"/>
                <a:cs typeface="Times New Roman" panose="02020603050405020304" pitchFamily="18" charset="0"/>
              </a:rPr>
              <a:t>:</a:t>
            </a:r>
          </a:p>
          <a:p>
            <a:pPr marL="547370" indent="-457200" algn="just" eaLnBrk="1">
              <a:lnSpc>
                <a:spcPct val="130000"/>
              </a:lnSpc>
              <a:buFont typeface="Wingdings" panose="05000000000000000000" pitchFamily="2" charset="2"/>
              <a:buChar char="Ø"/>
            </a:pPr>
            <a:r>
              <a:rPr lang="en-US" altLang="vi-VN" sz="3000" dirty="0" err="1">
                <a:latin typeface="Times New Roman" panose="02020603050405020304" pitchFamily="18" charset="0"/>
                <a:cs typeface="Times New Roman" panose="02020603050405020304" pitchFamily="18" charset="0"/>
              </a:rPr>
              <a:t>Sự</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nguy</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hiểm</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phải</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đang</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diễn</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ra</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chưa</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kết</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thúc</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hoặc</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chưa</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diễn</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ra</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nhưng</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có</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nguy</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cơ</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sẽ</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xảy</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ra</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trong</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khoảnh</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khắc</a:t>
            </a:r>
            <a:r>
              <a:rPr lang="en-US" altLang="vi-VN" sz="3000" dirty="0">
                <a:latin typeface="Times New Roman" panose="02020603050405020304" pitchFamily="18" charset="0"/>
                <a:cs typeface="Times New Roman" panose="02020603050405020304" pitchFamily="18" charset="0"/>
              </a:rPr>
              <a:t>. </a:t>
            </a:r>
          </a:p>
          <a:p>
            <a:pPr marL="547370" indent="-457200" algn="just" eaLnBrk="1">
              <a:lnSpc>
                <a:spcPct val="130000"/>
              </a:lnSpc>
              <a:buFont typeface="Wingdings" panose="05000000000000000000" pitchFamily="2" charset="2"/>
              <a:buChar char="Ø"/>
            </a:pPr>
            <a:r>
              <a:rPr lang="en-US" altLang="vi-VN" sz="3000" dirty="0" err="1">
                <a:latin typeface="Times New Roman" panose="02020603050405020304" pitchFamily="18" charset="0"/>
                <a:cs typeface="Times New Roman" panose="02020603050405020304" pitchFamily="18" charset="0"/>
              </a:rPr>
              <a:t>Sự</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nguy</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hiểm</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phải</a:t>
            </a:r>
            <a:r>
              <a:rPr lang="en-US" altLang="vi-VN" sz="3000" dirty="0">
                <a:latin typeface="Times New Roman" panose="02020603050405020304" pitchFamily="18" charset="0"/>
                <a:cs typeface="Times New Roman" panose="02020603050405020304" pitchFamily="18" charset="0"/>
              </a:rPr>
              <a:t> </a:t>
            </a:r>
            <a:r>
              <a:rPr lang="en-US" altLang="vi-VN" sz="3000" b="1" dirty="0" err="1">
                <a:latin typeface="Times New Roman" panose="02020603050405020304" pitchFamily="18" charset="0"/>
                <a:cs typeface="Times New Roman" panose="02020603050405020304" pitchFamily="18" charset="0"/>
              </a:rPr>
              <a:t>gây</a:t>
            </a:r>
            <a:r>
              <a:rPr lang="en-US" altLang="vi-VN" sz="3000" b="1" dirty="0">
                <a:latin typeface="Times New Roman" panose="02020603050405020304" pitchFamily="18" charset="0"/>
                <a:cs typeface="Times New Roman" panose="02020603050405020304" pitchFamily="18" charset="0"/>
              </a:rPr>
              <a:t> </a:t>
            </a:r>
            <a:r>
              <a:rPr lang="en-US" altLang="vi-VN" sz="3000" b="1" dirty="0" err="1">
                <a:latin typeface="Times New Roman" panose="02020603050405020304" pitchFamily="18" charset="0"/>
                <a:cs typeface="Times New Roman" panose="02020603050405020304" pitchFamily="18" charset="0"/>
              </a:rPr>
              <a:t>ra</a:t>
            </a:r>
            <a:r>
              <a:rPr lang="en-US" altLang="vi-VN" sz="3000" b="1" dirty="0">
                <a:latin typeface="Times New Roman" panose="02020603050405020304" pitchFamily="18" charset="0"/>
                <a:cs typeface="Times New Roman" panose="02020603050405020304" pitchFamily="18" charset="0"/>
              </a:rPr>
              <a:t> </a:t>
            </a:r>
            <a:r>
              <a:rPr lang="en-US" altLang="vi-VN" sz="3000" b="1" dirty="0" err="1">
                <a:latin typeface="Times New Roman" panose="02020603050405020304" pitchFamily="18" charset="0"/>
                <a:cs typeface="Times New Roman" panose="02020603050405020304" pitchFamily="18" charset="0"/>
              </a:rPr>
              <a:t>hoặc</a:t>
            </a:r>
            <a:r>
              <a:rPr lang="en-US" altLang="vi-VN" sz="3000" b="1" dirty="0">
                <a:latin typeface="Times New Roman" panose="02020603050405020304" pitchFamily="18" charset="0"/>
                <a:cs typeface="Times New Roman" panose="02020603050405020304" pitchFamily="18" charset="0"/>
              </a:rPr>
              <a:t> </a:t>
            </a:r>
            <a:r>
              <a:rPr lang="en-US" altLang="vi-VN" sz="3000" b="1" dirty="0" err="1">
                <a:latin typeface="Times New Roman" panose="02020603050405020304" pitchFamily="18" charset="0"/>
                <a:cs typeface="Times New Roman" panose="02020603050405020304" pitchFamily="18" charset="0"/>
              </a:rPr>
              <a:t>đe</a:t>
            </a:r>
            <a:r>
              <a:rPr lang="en-US" altLang="vi-VN" sz="3000" b="1" dirty="0">
                <a:latin typeface="Times New Roman" panose="02020603050405020304" pitchFamily="18" charset="0"/>
                <a:cs typeface="Times New Roman" panose="02020603050405020304" pitchFamily="18" charset="0"/>
              </a:rPr>
              <a:t> </a:t>
            </a:r>
            <a:r>
              <a:rPr lang="en-US" altLang="vi-VN" sz="3000" b="1" dirty="0" err="1">
                <a:latin typeface="Times New Roman" panose="02020603050405020304" pitchFamily="18" charset="0"/>
                <a:cs typeface="Times New Roman" panose="02020603050405020304" pitchFamily="18" charset="0"/>
              </a:rPr>
              <a:t>doạ</a:t>
            </a:r>
            <a:r>
              <a:rPr lang="en-US" altLang="vi-VN" sz="3000" b="1" dirty="0">
                <a:latin typeface="Times New Roman" panose="02020603050405020304" pitchFamily="18" charset="0"/>
                <a:cs typeface="Times New Roman" panose="02020603050405020304" pitchFamily="18" charset="0"/>
              </a:rPr>
              <a:t> </a:t>
            </a:r>
            <a:r>
              <a:rPr lang="en-US" altLang="vi-VN" sz="3000" b="1" dirty="0" err="1">
                <a:latin typeface="Times New Roman" panose="02020603050405020304" pitchFamily="18" charset="0"/>
                <a:cs typeface="Times New Roman" panose="02020603050405020304" pitchFamily="18" charset="0"/>
              </a:rPr>
              <a:t>thực</a:t>
            </a:r>
            <a:r>
              <a:rPr lang="en-US" altLang="vi-VN" sz="3000" b="1" dirty="0">
                <a:latin typeface="Times New Roman" panose="02020603050405020304" pitchFamily="18" charset="0"/>
                <a:cs typeface="Times New Roman" panose="02020603050405020304" pitchFamily="18" charset="0"/>
              </a:rPr>
              <a:t> </a:t>
            </a:r>
            <a:r>
              <a:rPr lang="en-US" altLang="vi-VN" sz="3000" b="1" dirty="0" err="1">
                <a:latin typeface="Times New Roman" panose="02020603050405020304" pitchFamily="18" charset="0"/>
                <a:cs typeface="Times New Roman" panose="02020603050405020304" pitchFamily="18" charset="0"/>
              </a:rPr>
              <a:t>tế</a:t>
            </a:r>
            <a:r>
              <a:rPr lang="en-US" altLang="vi-VN" sz="3000" b="1" dirty="0">
                <a:latin typeface="Times New Roman" panose="02020603050405020304" pitchFamily="18" charset="0"/>
                <a:cs typeface="Times New Roman" panose="02020603050405020304" pitchFamily="18" charset="0"/>
              </a:rPr>
              <a:t> </a:t>
            </a:r>
            <a:r>
              <a:rPr lang="en-US" altLang="vi-VN" sz="3000" b="1" dirty="0" err="1">
                <a:latin typeface="Times New Roman" panose="02020603050405020304" pitchFamily="18" charset="0"/>
                <a:cs typeface="Times New Roman" panose="02020603050405020304" pitchFamily="18" charset="0"/>
              </a:rPr>
              <a:t>gây</a:t>
            </a:r>
            <a:r>
              <a:rPr lang="en-US" altLang="vi-VN" sz="3000" b="1" dirty="0">
                <a:latin typeface="Times New Roman" panose="02020603050405020304" pitchFamily="18" charset="0"/>
                <a:cs typeface="Times New Roman" panose="02020603050405020304" pitchFamily="18" charset="0"/>
              </a:rPr>
              <a:t> </a:t>
            </a:r>
            <a:r>
              <a:rPr lang="en-US" altLang="vi-VN" sz="3000" b="1" dirty="0" err="1">
                <a:latin typeface="Times New Roman" panose="02020603050405020304" pitchFamily="18" charset="0"/>
                <a:cs typeface="Times New Roman" panose="02020603050405020304" pitchFamily="18" charset="0"/>
              </a:rPr>
              <a:t>ra</a:t>
            </a:r>
            <a:r>
              <a:rPr lang="en-US" altLang="vi-VN" sz="3000" b="1" dirty="0">
                <a:latin typeface="Times New Roman" panose="02020603050405020304" pitchFamily="18" charset="0"/>
                <a:cs typeface="Times New Roman" panose="02020603050405020304" pitchFamily="18" charset="0"/>
              </a:rPr>
              <a:t> </a:t>
            </a:r>
            <a:r>
              <a:rPr lang="en-US" altLang="vi-VN" sz="3000" b="1" dirty="0" err="1">
                <a:latin typeface="Times New Roman" panose="02020603050405020304" pitchFamily="18" charset="0"/>
                <a:cs typeface="Times New Roman" panose="02020603050405020304" pitchFamily="18" charset="0"/>
              </a:rPr>
              <a:t>một</a:t>
            </a:r>
            <a:r>
              <a:rPr lang="en-US" altLang="vi-VN" sz="3000" b="1" dirty="0">
                <a:latin typeface="Times New Roman" panose="02020603050405020304" pitchFamily="18" charset="0"/>
                <a:cs typeface="Times New Roman" panose="02020603050405020304" pitchFamily="18" charset="0"/>
              </a:rPr>
              <a:t> </a:t>
            </a:r>
            <a:r>
              <a:rPr lang="en-US" altLang="vi-VN" sz="3000" b="1" dirty="0" err="1">
                <a:latin typeface="Times New Roman" panose="02020603050405020304" pitchFamily="18" charset="0"/>
                <a:cs typeface="Times New Roman" panose="02020603050405020304" pitchFamily="18" charset="0"/>
              </a:rPr>
              <a:t>thiệt</a:t>
            </a:r>
            <a:r>
              <a:rPr lang="en-US" altLang="vi-VN" sz="3000" b="1" dirty="0">
                <a:latin typeface="Times New Roman" panose="02020603050405020304" pitchFamily="18" charset="0"/>
                <a:cs typeface="Times New Roman" panose="02020603050405020304" pitchFamily="18" charset="0"/>
              </a:rPr>
              <a:t> </a:t>
            </a:r>
            <a:r>
              <a:rPr lang="en-US" altLang="vi-VN" sz="3000" b="1" dirty="0" err="1">
                <a:latin typeface="Times New Roman" panose="02020603050405020304" pitchFamily="18" charset="0"/>
                <a:cs typeface="Times New Roman" panose="02020603050405020304" pitchFamily="18" charset="0"/>
              </a:rPr>
              <a:t>hại</a:t>
            </a:r>
            <a:r>
              <a:rPr lang="en-US" altLang="vi-VN" sz="3000" b="1"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đáng</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kể</a:t>
            </a:r>
            <a:r>
              <a:rPr lang="en-US" altLang="vi-VN" sz="3000" dirty="0">
                <a:latin typeface="Times New Roman" panose="02020603050405020304" pitchFamily="18" charset="0"/>
                <a:cs typeface="Times New Roman" panose="02020603050405020304" pitchFamily="18" charset="0"/>
              </a:rPr>
              <a:t>.</a:t>
            </a:r>
          </a:p>
          <a:p>
            <a:pPr marL="547370" indent="-457200" algn="just" eaLnBrk="1">
              <a:lnSpc>
                <a:spcPct val="130000"/>
              </a:lnSpc>
              <a:buFont typeface="Wingdings" panose="05000000000000000000" pitchFamily="2" charset="2"/>
              <a:buChar char="Ø"/>
            </a:pPr>
            <a:r>
              <a:rPr lang="en-US" altLang="vi-VN" sz="3000" dirty="0" err="1">
                <a:latin typeface="Times New Roman" panose="02020603050405020304" pitchFamily="18" charset="0"/>
                <a:cs typeface="Times New Roman" panose="02020603050405020304" pitchFamily="18" charset="0"/>
              </a:rPr>
              <a:t>Sự</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nguy</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hiểm</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đó</a:t>
            </a:r>
            <a:r>
              <a:rPr lang="en-US" altLang="vi-VN" sz="3000" i="1"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có</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thể</a:t>
            </a:r>
            <a:r>
              <a:rPr lang="en-US" altLang="vi-VN" sz="3000" dirty="0">
                <a:latin typeface="Times New Roman" panose="02020603050405020304" pitchFamily="18" charset="0"/>
                <a:cs typeface="Times New Roman" panose="02020603050405020304" pitchFamily="18" charset="0"/>
              </a:rPr>
              <a:t> do con </a:t>
            </a:r>
            <a:r>
              <a:rPr lang="en-US" altLang="vi-VN" sz="3000" dirty="0" err="1">
                <a:latin typeface="Times New Roman" panose="02020603050405020304" pitchFamily="18" charset="0"/>
                <a:cs typeface="Times New Roman" panose="02020603050405020304" pitchFamily="18" charset="0"/>
              </a:rPr>
              <a:t>người</a:t>
            </a:r>
            <a:r>
              <a:rPr lang="en-US" altLang="vi-VN" sz="3000" dirty="0">
                <a:latin typeface="Times New Roman" panose="02020603050405020304" pitchFamily="18" charset="0"/>
                <a:cs typeface="Times New Roman" panose="02020603050405020304" pitchFamily="18" charset="0"/>
              </a:rPr>
              <a:t>, do </a:t>
            </a:r>
            <a:r>
              <a:rPr lang="en-US" altLang="vi-VN" sz="3000" dirty="0" err="1">
                <a:latin typeface="Times New Roman" panose="02020603050405020304" pitchFamily="18" charset="0"/>
                <a:cs typeface="Times New Roman" panose="02020603050405020304" pitchFamily="18" charset="0"/>
              </a:rPr>
              <a:t>súc</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vật</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hoặc</a:t>
            </a:r>
            <a:r>
              <a:rPr lang="en-US" altLang="vi-VN" sz="3000" dirty="0">
                <a:latin typeface="Times New Roman" panose="02020603050405020304" pitchFamily="18" charset="0"/>
                <a:cs typeface="Times New Roman" panose="02020603050405020304" pitchFamily="18" charset="0"/>
              </a:rPr>
              <a:t> do </a:t>
            </a:r>
            <a:r>
              <a:rPr lang="en-US" altLang="vi-VN" sz="3000" dirty="0" err="1">
                <a:latin typeface="Times New Roman" panose="02020603050405020304" pitchFamily="18" charset="0"/>
                <a:cs typeface="Times New Roman" panose="02020603050405020304" pitchFamily="18" charset="0"/>
              </a:rPr>
              <a:t>thiên</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nhiên</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gây</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ra.</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Nếu</a:t>
            </a:r>
            <a:r>
              <a:rPr lang="en-US" altLang="vi-VN" sz="3000" i="1"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nguồn</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nguy</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hiểm</a:t>
            </a:r>
            <a:r>
              <a:rPr lang="en-US" altLang="vi-VN" sz="3000" dirty="0">
                <a:latin typeface="Times New Roman" panose="02020603050405020304" pitchFamily="18" charset="0"/>
                <a:cs typeface="Times New Roman" panose="02020603050405020304" pitchFamily="18" charset="0"/>
              </a:rPr>
              <a:t> do con </a:t>
            </a:r>
            <a:r>
              <a:rPr lang="en-US" altLang="vi-VN" sz="3000" dirty="0" err="1">
                <a:latin typeface="Times New Roman" panose="02020603050405020304" pitchFamily="18" charset="0"/>
                <a:cs typeface="Times New Roman" panose="02020603050405020304" pitchFamily="18" charset="0"/>
              </a:rPr>
              <a:t>người</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gây</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ra</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trong</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tình</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thế</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cấp</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thiết</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thường</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là</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sự</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cố</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trong</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khi</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vận</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hành</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máy</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móc</a:t>
            </a:r>
            <a:r>
              <a:rPr lang="en-US" altLang="vi-VN" sz="30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40704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0C483EE-16F6-C076-C805-6F57D2307B8F}"/>
              </a:ext>
            </a:extLst>
          </p:cNvPr>
          <p:cNvSpPr>
            <a:spLocks noGrp="1"/>
          </p:cNvSpPr>
          <p:nvPr>
            <p:ph idx="1"/>
          </p:nvPr>
        </p:nvSpPr>
        <p:spPr>
          <a:xfrm>
            <a:off x="380999" y="522514"/>
            <a:ext cx="11397344" cy="5649686"/>
          </a:xfrm>
        </p:spPr>
        <p:txBody>
          <a:bodyPr>
            <a:normAutofit lnSpcReduction="10000"/>
          </a:bodyPr>
          <a:lstStyle/>
          <a:p>
            <a:pPr marL="0" indent="0">
              <a:lnSpc>
                <a:spcPct val="150000"/>
              </a:lnSpc>
              <a:buNone/>
            </a:pPr>
            <a:r>
              <a:rPr lang="en-GB" sz="3200" b="1" dirty="0" err="1">
                <a:latin typeface="Times New Roman" panose="02020603050405020304" pitchFamily="18" charset="0"/>
                <a:cs typeface="Times New Roman" panose="02020603050405020304" pitchFamily="18" charset="0"/>
              </a:rPr>
              <a:t>Đối</a:t>
            </a:r>
            <a:r>
              <a:rPr lang="en-GB" sz="3200" b="1" dirty="0">
                <a:latin typeface="Times New Roman" panose="02020603050405020304" pitchFamily="18" charset="0"/>
                <a:cs typeface="Times New Roman" panose="02020603050405020304" pitchFamily="18" charset="0"/>
              </a:rPr>
              <a:t> </a:t>
            </a:r>
            <a:r>
              <a:rPr lang="en-GB" sz="3200" b="1" dirty="0" err="1">
                <a:latin typeface="Times New Roman" panose="02020603050405020304" pitchFamily="18" charset="0"/>
                <a:cs typeface="Times New Roman" panose="02020603050405020304" pitchFamily="18" charset="0"/>
              </a:rPr>
              <a:t>với</a:t>
            </a:r>
            <a:r>
              <a:rPr lang="en-GB" sz="3200" b="1" dirty="0">
                <a:latin typeface="Times New Roman" panose="02020603050405020304" pitchFamily="18" charset="0"/>
                <a:cs typeface="Times New Roman" panose="02020603050405020304" pitchFamily="18" charset="0"/>
              </a:rPr>
              <a:t> </a:t>
            </a:r>
            <a:r>
              <a:rPr lang="en-GB" sz="3200" b="1" dirty="0" err="1">
                <a:latin typeface="Times New Roman" panose="02020603050405020304" pitchFamily="18" charset="0"/>
                <a:cs typeface="Times New Roman" panose="02020603050405020304" pitchFamily="18" charset="0"/>
              </a:rPr>
              <a:t>hành</a:t>
            </a:r>
            <a:r>
              <a:rPr lang="en-GB" sz="3200" b="1" dirty="0">
                <a:latin typeface="Times New Roman" panose="02020603050405020304" pitchFamily="18" charset="0"/>
                <a:cs typeface="Times New Roman" panose="02020603050405020304" pitchFamily="18" charset="0"/>
              </a:rPr>
              <a:t> vi </a:t>
            </a:r>
            <a:r>
              <a:rPr lang="en-GB" sz="3200" b="1" dirty="0" err="1">
                <a:latin typeface="Times New Roman" panose="02020603050405020304" pitchFamily="18" charset="0"/>
                <a:cs typeface="Times New Roman" panose="02020603050405020304" pitchFamily="18" charset="0"/>
              </a:rPr>
              <a:t>trong</a:t>
            </a:r>
            <a:r>
              <a:rPr lang="en-GB" sz="3200" b="1" dirty="0">
                <a:latin typeface="Times New Roman" panose="02020603050405020304" pitchFamily="18" charset="0"/>
                <a:cs typeface="Times New Roman" panose="02020603050405020304" pitchFamily="18" charset="0"/>
              </a:rPr>
              <a:t> </a:t>
            </a:r>
            <a:r>
              <a:rPr lang="en-GB" sz="3200" b="1" dirty="0" err="1">
                <a:latin typeface="Times New Roman" panose="02020603050405020304" pitchFamily="18" charset="0"/>
                <a:cs typeface="Times New Roman" panose="02020603050405020304" pitchFamily="18" charset="0"/>
              </a:rPr>
              <a:t>tình</a:t>
            </a:r>
            <a:r>
              <a:rPr lang="en-GB" sz="3200" b="1" dirty="0">
                <a:latin typeface="Times New Roman" panose="02020603050405020304" pitchFamily="18" charset="0"/>
                <a:cs typeface="Times New Roman" panose="02020603050405020304" pitchFamily="18" charset="0"/>
              </a:rPr>
              <a:t> </a:t>
            </a:r>
            <a:r>
              <a:rPr lang="en-GB" sz="3200" b="1" dirty="0" err="1">
                <a:latin typeface="Times New Roman" panose="02020603050405020304" pitchFamily="18" charset="0"/>
                <a:cs typeface="Times New Roman" panose="02020603050405020304" pitchFamily="18" charset="0"/>
              </a:rPr>
              <a:t>thế</a:t>
            </a:r>
            <a:r>
              <a:rPr lang="en-GB" sz="3200" b="1" dirty="0">
                <a:latin typeface="Times New Roman" panose="02020603050405020304" pitchFamily="18" charset="0"/>
                <a:cs typeface="Times New Roman" panose="02020603050405020304" pitchFamily="18" charset="0"/>
              </a:rPr>
              <a:t> </a:t>
            </a:r>
            <a:r>
              <a:rPr lang="en-GB" sz="3200" b="1" dirty="0" err="1">
                <a:latin typeface="Times New Roman" panose="02020603050405020304" pitchFamily="18" charset="0"/>
                <a:cs typeface="Times New Roman" panose="02020603050405020304" pitchFamily="18" charset="0"/>
              </a:rPr>
              <a:t>cấp</a:t>
            </a:r>
            <a:r>
              <a:rPr lang="en-GB" sz="3200" b="1" dirty="0">
                <a:latin typeface="Times New Roman" panose="02020603050405020304" pitchFamily="18" charset="0"/>
                <a:cs typeface="Times New Roman" panose="02020603050405020304" pitchFamily="18" charset="0"/>
              </a:rPr>
              <a:t> </a:t>
            </a:r>
            <a:r>
              <a:rPr lang="en-GB" sz="3200" b="1" dirty="0" err="1">
                <a:latin typeface="Times New Roman" panose="02020603050405020304" pitchFamily="18" charset="0"/>
                <a:cs typeface="Times New Roman" panose="02020603050405020304" pitchFamily="18" charset="0"/>
              </a:rPr>
              <a:t>thiết</a:t>
            </a:r>
            <a:r>
              <a:rPr lang="en-GB" sz="3200" b="1" dirty="0">
                <a:latin typeface="Times New Roman" panose="02020603050405020304" pitchFamily="18" charset="0"/>
                <a:cs typeface="Times New Roman" panose="02020603050405020304" pitchFamily="18" charset="0"/>
              </a:rPr>
              <a:t> (</a:t>
            </a:r>
            <a:r>
              <a:rPr lang="en-GB" sz="3200" b="1" dirty="0" err="1">
                <a:latin typeface="Times New Roman" panose="02020603050405020304" pitchFamily="18" charset="0"/>
                <a:cs typeface="Times New Roman" panose="02020603050405020304" pitchFamily="18" charset="0"/>
              </a:rPr>
              <a:t>hành</a:t>
            </a:r>
            <a:r>
              <a:rPr lang="en-GB" sz="3200" b="1" dirty="0">
                <a:latin typeface="Times New Roman" panose="02020603050405020304" pitchFamily="18" charset="0"/>
                <a:cs typeface="Times New Roman" panose="02020603050405020304" pitchFamily="18" charset="0"/>
              </a:rPr>
              <a:t> vi </a:t>
            </a:r>
            <a:r>
              <a:rPr lang="en-GB" sz="3200" b="1" dirty="0" err="1">
                <a:latin typeface="Times New Roman" panose="02020603050405020304" pitchFamily="18" charset="0"/>
                <a:cs typeface="Times New Roman" panose="02020603050405020304" pitchFamily="18" charset="0"/>
              </a:rPr>
              <a:t>khắc</a:t>
            </a:r>
            <a:r>
              <a:rPr lang="en-GB" sz="3200" b="1" dirty="0">
                <a:latin typeface="Times New Roman" panose="02020603050405020304" pitchFamily="18" charset="0"/>
                <a:cs typeface="Times New Roman" panose="02020603050405020304" pitchFamily="18" charset="0"/>
              </a:rPr>
              <a:t> </a:t>
            </a:r>
            <a:r>
              <a:rPr lang="en-GB" sz="3200" b="1" dirty="0" err="1">
                <a:latin typeface="Times New Roman" panose="02020603050405020304" pitchFamily="18" charset="0"/>
                <a:cs typeface="Times New Roman" panose="02020603050405020304" pitchFamily="18" charset="0"/>
              </a:rPr>
              <a:t>phục</a:t>
            </a:r>
            <a:r>
              <a:rPr lang="en-GB" sz="3200" b="1" dirty="0">
                <a:latin typeface="Times New Roman" panose="02020603050405020304" pitchFamily="18" charset="0"/>
                <a:cs typeface="Times New Roman" panose="02020603050405020304" pitchFamily="18" charset="0"/>
              </a:rPr>
              <a:t> </a:t>
            </a:r>
            <a:r>
              <a:rPr lang="en-GB" sz="3200" b="1" dirty="0" err="1">
                <a:latin typeface="Times New Roman" panose="02020603050405020304" pitchFamily="18" charset="0"/>
                <a:cs typeface="Times New Roman" panose="02020603050405020304" pitchFamily="18" charset="0"/>
              </a:rPr>
              <a:t>sự</a:t>
            </a:r>
            <a:r>
              <a:rPr lang="en-GB" sz="3200" b="1" dirty="0">
                <a:latin typeface="Times New Roman" panose="02020603050405020304" pitchFamily="18" charset="0"/>
                <a:cs typeface="Times New Roman" panose="02020603050405020304" pitchFamily="18" charset="0"/>
              </a:rPr>
              <a:t> </a:t>
            </a:r>
            <a:r>
              <a:rPr lang="en-GB" sz="3200" b="1" dirty="0" err="1">
                <a:latin typeface="Times New Roman" panose="02020603050405020304" pitchFamily="18" charset="0"/>
                <a:cs typeface="Times New Roman" panose="02020603050405020304" pitchFamily="18" charset="0"/>
              </a:rPr>
              <a:t>nguy</a:t>
            </a:r>
            <a:r>
              <a:rPr lang="en-GB" sz="3200" b="1" dirty="0">
                <a:latin typeface="Times New Roman" panose="02020603050405020304" pitchFamily="18" charset="0"/>
                <a:cs typeface="Times New Roman" panose="02020603050405020304" pitchFamily="18" charset="0"/>
              </a:rPr>
              <a:t> </a:t>
            </a:r>
            <a:r>
              <a:rPr lang="en-GB" sz="3200" b="1" dirty="0" err="1">
                <a:latin typeface="Times New Roman" panose="02020603050405020304" pitchFamily="18" charset="0"/>
                <a:cs typeface="Times New Roman" panose="02020603050405020304" pitchFamily="18" charset="0"/>
              </a:rPr>
              <a:t>hiểm</a:t>
            </a:r>
            <a:r>
              <a:rPr lang="en-GB" sz="3200" b="1" dirty="0">
                <a:latin typeface="Times New Roman" panose="02020603050405020304" pitchFamily="18" charset="0"/>
                <a:cs typeface="Times New Roman" panose="02020603050405020304" pitchFamily="18" charset="0"/>
              </a:rPr>
              <a:t>) </a:t>
            </a:r>
            <a:r>
              <a:rPr lang="en-GB" sz="3200" b="1" dirty="0" err="1">
                <a:latin typeface="Times New Roman" panose="02020603050405020304" pitchFamily="18" charset="0"/>
                <a:cs typeface="Times New Roman" panose="02020603050405020304" pitchFamily="18" charset="0"/>
              </a:rPr>
              <a:t>phải</a:t>
            </a:r>
            <a:r>
              <a:rPr lang="en-GB" sz="3200" b="1" dirty="0">
                <a:latin typeface="Times New Roman" panose="02020603050405020304" pitchFamily="18" charset="0"/>
                <a:cs typeface="Times New Roman" panose="02020603050405020304" pitchFamily="18" charset="0"/>
              </a:rPr>
              <a:t> </a:t>
            </a:r>
            <a:r>
              <a:rPr lang="en-GB" sz="3200" b="1" dirty="0" err="1">
                <a:latin typeface="Times New Roman" panose="02020603050405020304" pitchFamily="18" charset="0"/>
                <a:cs typeface="Times New Roman" panose="02020603050405020304" pitchFamily="18" charset="0"/>
              </a:rPr>
              <a:t>thỏa</a:t>
            </a:r>
            <a:r>
              <a:rPr lang="en-GB" sz="3200" b="1" dirty="0">
                <a:latin typeface="Times New Roman" panose="02020603050405020304" pitchFamily="18" charset="0"/>
                <a:cs typeface="Times New Roman" panose="02020603050405020304" pitchFamily="18" charset="0"/>
              </a:rPr>
              <a:t> </a:t>
            </a:r>
            <a:r>
              <a:rPr lang="en-GB" sz="3200" b="1" dirty="0" err="1">
                <a:latin typeface="Times New Roman" panose="02020603050405020304" pitchFamily="18" charset="0"/>
                <a:cs typeface="Times New Roman" panose="02020603050405020304" pitchFamily="18" charset="0"/>
              </a:rPr>
              <a:t>mãn</a:t>
            </a:r>
            <a:r>
              <a:rPr lang="en-GB" sz="3200" b="1" dirty="0">
                <a:latin typeface="Times New Roman" panose="02020603050405020304" pitchFamily="18" charset="0"/>
                <a:cs typeface="Times New Roman" panose="02020603050405020304" pitchFamily="18" charset="0"/>
              </a:rPr>
              <a:t> </a:t>
            </a:r>
            <a:r>
              <a:rPr lang="en-GB" sz="3200" b="1" dirty="0" err="1">
                <a:latin typeface="Times New Roman" panose="02020603050405020304" pitchFamily="18" charset="0"/>
                <a:cs typeface="Times New Roman" panose="02020603050405020304" pitchFamily="18" charset="0"/>
              </a:rPr>
              <a:t>những</a:t>
            </a:r>
            <a:r>
              <a:rPr lang="en-GB" sz="3200" b="1" dirty="0">
                <a:latin typeface="Times New Roman" panose="02020603050405020304" pitchFamily="18" charset="0"/>
                <a:cs typeface="Times New Roman" panose="02020603050405020304" pitchFamily="18" charset="0"/>
              </a:rPr>
              <a:t> </a:t>
            </a:r>
            <a:r>
              <a:rPr lang="en-GB" sz="3200" b="1" dirty="0" err="1">
                <a:latin typeface="Times New Roman" panose="02020603050405020304" pitchFamily="18" charset="0"/>
                <a:cs typeface="Times New Roman" panose="02020603050405020304" pitchFamily="18" charset="0"/>
              </a:rPr>
              <a:t>điều</a:t>
            </a:r>
            <a:r>
              <a:rPr lang="en-GB" sz="3200" b="1" dirty="0">
                <a:latin typeface="Times New Roman" panose="02020603050405020304" pitchFamily="18" charset="0"/>
                <a:cs typeface="Times New Roman" panose="02020603050405020304" pitchFamily="18" charset="0"/>
              </a:rPr>
              <a:t> </a:t>
            </a:r>
            <a:r>
              <a:rPr lang="en-GB" sz="3200" b="1" dirty="0" err="1">
                <a:latin typeface="Times New Roman" panose="02020603050405020304" pitchFamily="18" charset="0"/>
                <a:cs typeface="Times New Roman" panose="02020603050405020304" pitchFamily="18" charset="0"/>
              </a:rPr>
              <a:t>kiện</a:t>
            </a:r>
            <a:r>
              <a:rPr lang="en-GB" sz="3200" b="1" dirty="0">
                <a:latin typeface="Times New Roman" panose="02020603050405020304" pitchFamily="18" charset="0"/>
                <a:cs typeface="Times New Roman" panose="02020603050405020304" pitchFamily="18" charset="0"/>
              </a:rPr>
              <a:t> </a:t>
            </a:r>
            <a:r>
              <a:rPr lang="en-GB" sz="3200" b="1" dirty="0" err="1">
                <a:latin typeface="Times New Roman" panose="02020603050405020304" pitchFamily="18" charset="0"/>
                <a:cs typeface="Times New Roman" panose="02020603050405020304" pitchFamily="18" charset="0"/>
              </a:rPr>
              <a:t>sau</a:t>
            </a:r>
            <a:r>
              <a:rPr lang="en-GB" sz="3200" b="1" dirty="0">
                <a:latin typeface="Times New Roman" panose="02020603050405020304" pitchFamily="18" charset="0"/>
                <a:cs typeface="Times New Roman" panose="02020603050405020304" pitchFamily="18" charset="0"/>
              </a:rPr>
              <a:t>:</a:t>
            </a:r>
          </a:p>
          <a:p>
            <a:pPr marL="604520" indent="-514350" algn="just" eaLnBrk="1">
              <a:lnSpc>
                <a:spcPct val="150000"/>
              </a:lnSpc>
              <a:buFont typeface="Wingdings" panose="05000000000000000000" pitchFamily="2" charset="2"/>
              <a:buChar char="Ø"/>
            </a:pPr>
            <a:r>
              <a:rPr lang="en-US" altLang="vi-VN" sz="3200" dirty="0" err="1">
                <a:latin typeface="Times New Roman" panose="02020603050405020304" pitchFamily="18" charset="0"/>
                <a:cs typeface="Times New Roman" panose="02020603050405020304" pitchFamily="18" charset="0"/>
              </a:rPr>
              <a:t>Chỉ</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được</a:t>
            </a:r>
            <a:r>
              <a:rPr lang="en-US" altLang="vi-VN" sz="3200" dirty="0">
                <a:latin typeface="Times New Roman" panose="02020603050405020304" pitchFamily="18" charset="0"/>
                <a:cs typeface="Times New Roman" panose="02020603050405020304" pitchFamily="18" charset="0"/>
              </a:rPr>
              <a:t> </a:t>
            </a:r>
            <a:r>
              <a:rPr lang="en-US" altLang="vi-VN" sz="3200" b="1" dirty="0" err="1">
                <a:solidFill>
                  <a:srgbClr val="C00000"/>
                </a:solidFill>
                <a:latin typeface="Times New Roman" panose="02020603050405020304" pitchFamily="18" charset="0"/>
                <a:cs typeface="Times New Roman" panose="02020603050405020304" pitchFamily="18" charset="0"/>
              </a:rPr>
              <a:t>gây</a:t>
            </a:r>
            <a:r>
              <a:rPr lang="en-US" altLang="vi-VN" sz="3200" b="1" dirty="0">
                <a:solidFill>
                  <a:srgbClr val="C00000"/>
                </a:solidFill>
                <a:latin typeface="Times New Roman" panose="02020603050405020304" pitchFamily="18" charset="0"/>
                <a:cs typeface="Times New Roman" panose="02020603050405020304" pitchFamily="18" charset="0"/>
              </a:rPr>
              <a:t> </a:t>
            </a:r>
            <a:r>
              <a:rPr lang="en-US" altLang="vi-VN" sz="3200" b="1" dirty="0" err="1">
                <a:solidFill>
                  <a:srgbClr val="C00000"/>
                </a:solidFill>
                <a:latin typeface="Times New Roman" panose="02020603050405020304" pitchFamily="18" charset="0"/>
                <a:cs typeface="Times New Roman" panose="02020603050405020304" pitchFamily="18" charset="0"/>
              </a:rPr>
              <a:t>thiệt</a:t>
            </a:r>
            <a:r>
              <a:rPr lang="en-US" altLang="vi-VN" sz="3200" b="1" dirty="0">
                <a:solidFill>
                  <a:srgbClr val="C00000"/>
                </a:solidFill>
                <a:latin typeface="Times New Roman" panose="02020603050405020304" pitchFamily="18" charset="0"/>
                <a:cs typeface="Times New Roman" panose="02020603050405020304" pitchFamily="18" charset="0"/>
              </a:rPr>
              <a:t> </a:t>
            </a:r>
            <a:r>
              <a:rPr lang="en-US" altLang="vi-VN" sz="3200" b="1" dirty="0" err="1">
                <a:solidFill>
                  <a:srgbClr val="C00000"/>
                </a:solidFill>
                <a:latin typeface="Times New Roman" panose="02020603050405020304" pitchFamily="18" charset="0"/>
                <a:cs typeface="Times New Roman" panose="02020603050405020304" pitchFamily="18" charset="0"/>
              </a:rPr>
              <a:t>hại</a:t>
            </a:r>
            <a:r>
              <a:rPr lang="en-US" altLang="vi-VN" sz="3200" b="1" dirty="0">
                <a:solidFill>
                  <a:srgbClr val="C00000"/>
                </a:solidFill>
                <a:latin typeface="Times New Roman" panose="02020603050405020304" pitchFamily="18" charset="0"/>
                <a:cs typeface="Times New Roman" panose="02020603050405020304" pitchFamily="18" charset="0"/>
              </a:rPr>
              <a:t> </a:t>
            </a:r>
            <a:r>
              <a:rPr lang="en-US" altLang="vi-VN" sz="3200" b="1" dirty="0" err="1">
                <a:solidFill>
                  <a:srgbClr val="C00000"/>
                </a:solidFill>
                <a:latin typeface="Times New Roman" panose="02020603050405020304" pitchFamily="18" charset="0"/>
                <a:cs typeface="Times New Roman" panose="02020603050405020304" pitchFamily="18" charset="0"/>
              </a:rPr>
              <a:t>khi</a:t>
            </a:r>
            <a:r>
              <a:rPr lang="en-US" altLang="vi-VN" sz="3200" b="1" dirty="0">
                <a:solidFill>
                  <a:srgbClr val="C00000"/>
                </a:solidFill>
                <a:latin typeface="Times New Roman" panose="02020603050405020304" pitchFamily="18" charset="0"/>
                <a:cs typeface="Times New Roman" panose="02020603050405020304" pitchFamily="18" charset="0"/>
              </a:rPr>
              <a:t> </a:t>
            </a:r>
            <a:r>
              <a:rPr lang="en-US" altLang="vi-VN" sz="3200" b="1" dirty="0" err="1">
                <a:solidFill>
                  <a:srgbClr val="C00000"/>
                </a:solidFill>
                <a:latin typeface="Times New Roman" panose="02020603050405020304" pitchFamily="18" charset="0"/>
                <a:cs typeface="Times New Roman" panose="02020603050405020304" pitchFamily="18" charset="0"/>
              </a:rPr>
              <a:t>không</a:t>
            </a:r>
            <a:r>
              <a:rPr lang="en-US" altLang="vi-VN" sz="3200" b="1" dirty="0">
                <a:solidFill>
                  <a:srgbClr val="C00000"/>
                </a:solidFill>
                <a:latin typeface="Times New Roman" panose="02020603050405020304" pitchFamily="18" charset="0"/>
                <a:cs typeface="Times New Roman" panose="02020603050405020304" pitchFamily="18" charset="0"/>
              </a:rPr>
              <a:t> </a:t>
            </a:r>
            <a:r>
              <a:rPr lang="en-US" altLang="vi-VN" sz="3200" b="1" dirty="0" err="1">
                <a:solidFill>
                  <a:srgbClr val="C00000"/>
                </a:solidFill>
                <a:latin typeface="Times New Roman" panose="02020603050405020304" pitchFamily="18" charset="0"/>
                <a:cs typeface="Times New Roman" panose="02020603050405020304" pitchFamily="18" charset="0"/>
              </a:rPr>
              <a:t>còn</a:t>
            </a:r>
            <a:r>
              <a:rPr lang="en-US" altLang="vi-VN" sz="3200" b="1" dirty="0">
                <a:solidFill>
                  <a:srgbClr val="C00000"/>
                </a:solidFill>
                <a:latin typeface="Times New Roman" panose="02020603050405020304" pitchFamily="18" charset="0"/>
                <a:cs typeface="Times New Roman" panose="02020603050405020304" pitchFamily="18" charset="0"/>
              </a:rPr>
              <a:t> </a:t>
            </a:r>
            <a:r>
              <a:rPr lang="en-US" altLang="vi-VN" sz="3200" b="1" dirty="0" err="1">
                <a:solidFill>
                  <a:srgbClr val="C00000"/>
                </a:solidFill>
                <a:latin typeface="Times New Roman" panose="02020603050405020304" pitchFamily="18" charset="0"/>
                <a:cs typeface="Times New Roman" panose="02020603050405020304" pitchFamily="18" charset="0"/>
              </a:rPr>
              <a:t>biện</a:t>
            </a:r>
            <a:r>
              <a:rPr lang="en-US" altLang="vi-VN" sz="3200" b="1" dirty="0">
                <a:solidFill>
                  <a:srgbClr val="C00000"/>
                </a:solidFill>
                <a:latin typeface="Times New Roman" panose="02020603050405020304" pitchFamily="18" charset="0"/>
                <a:cs typeface="Times New Roman" panose="02020603050405020304" pitchFamily="18" charset="0"/>
              </a:rPr>
              <a:t> </a:t>
            </a:r>
            <a:r>
              <a:rPr lang="en-US" altLang="vi-VN" sz="3200" b="1" dirty="0" err="1">
                <a:solidFill>
                  <a:srgbClr val="C00000"/>
                </a:solidFill>
                <a:latin typeface="Times New Roman" panose="02020603050405020304" pitchFamily="18" charset="0"/>
                <a:cs typeface="Times New Roman" panose="02020603050405020304" pitchFamily="18" charset="0"/>
              </a:rPr>
              <a:t>pháp</a:t>
            </a:r>
            <a:r>
              <a:rPr lang="en-US" altLang="vi-VN" sz="3200" b="1" dirty="0">
                <a:solidFill>
                  <a:srgbClr val="C00000"/>
                </a:solidFill>
                <a:latin typeface="Times New Roman" panose="02020603050405020304" pitchFamily="18" charset="0"/>
                <a:cs typeface="Times New Roman" panose="02020603050405020304" pitchFamily="18" charset="0"/>
              </a:rPr>
              <a:t> </a:t>
            </a:r>
            <a:r>
              <a:rPr lang="en-US" altLang="vi-VN" sz="3200" b="1" dirty="0" err="1">
                <a:solidFill>
                  <a:srgbClr val="C00000"/>
                </a:solidFill>
                <a:latin typeface="Times New Roman" panose="02020603050405020304" pitchFamily="18" charset="0"/>
                <a:cs typeface="Times New Roman" panose="02020603050405020304" pitchFamily="18" charset="0"/>
              </a:rPr>
              <a:t>nào</a:t>
            </a:r>
            <a:r>
              <a:rPr lang="en-US" altLang="vi-VN" sz="3200" b="1" dirty="0">
                <a:solidFill>
                  <a:srgbClr val="C00000"/>
                </a:solidFill>
                <a:latin typeface="Times New Roman" panose="02020603050405020304" pitchFamily="18" charset="0"/>
                <a:cs typeface="Times New Roman" panose="02020603050405020304" pitchFamily="18" charset="0"/>
              </a:rPr>
              <a:t> </a:t>
            </a:r>
            <a:r>
              <a:rPr lang="en-US" altLang="vi-VN" sz="3200" b="1" dirty="0" err="1">
                <a:solidFill>
                  <a:srgbClr val="C00000"/>
                </a:solidFill>
                <a:latin typeface="Times New Roman" panose="02020603050405020304" pitchFamily="18" charset="0"/>
                <a:cs typeface="Times New Roman" panose="02020603050405020304" pitchFamily="18" charset="0"/>
              </a:rPr>
              <a:t>khác</a:t>
            </a:r>
            <a:r>
              <a:rPr lang="en-US" altLang="vi-VN" sz="3200" b="1" dirty="0">
                <a:solidFill>
                  <a:srgbClr val="C00000"/>
                </a:solidFill>
                <a:latin typeface="Times New Roman" panose="02020603050405020304" pitchFamily="18" charset="0"/>
                <a:cs typeface="Times New Roman" panose="02020603050405020304" pitchFamily="18" charset="0"/>
              </a:rPr>
              <a:t>. </a:t>
            </a:r>
          </a:p>
          <a:p>
            <a:pPr marL="604520" indent="-514350" algn="just" eaLnBrk="1">
              <a:lnSpc>
                <a:spcPct val="150000"/>
              </a:lnSpc>
              <a:buFont typeface="Wingdings" panose="05000000000000000000" pitchFamily="2" charset="2"/>
              <a:buChar char="Ø"/>
            </a:pPr>
            <a:r>
              <a:rPr lang="en-US" altLang="vi-VN" sz="3200" dirty="0" err="1">
                <a:latin typeface="Times New Roman" panose="02020603050405020304" pitchFamily="18" charset="0"/>
                <a:cs typeface="Times New Roman" panose="02020603050405020304" pitchFamily="18" charset="0"/>
              </a:rPr>
              <a:t>Thiệt</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hại</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của</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hành</a:t>
            </a:r>
            <a:r>
              <a:rPr lang="en-US" altLang="vi-VN" sz="3200" dirty="0">
                <a:latin typeface="Times New Roman" panose="02020603050405020304" pitchFamily="18" charset="0"/>
                <a:cs typeface="Times New Roman" panose="02020603050405020304" pitchFamily="18" charset="0"/>
              </a:rPr>
              <a:t> vi </a:t>
            </a:r>
            <a:r>
              <a:rPr lang="en-US" altLang="vi-VN" sz="3200" dirty="0" err="1">
                <a:latin typeface="Times New Roman" panose="02020603050405020304" pitchFamily="18" charset="0"/>
                <a:cs typeface="Times New Roman" panose="02020603050405020304" pitchFamily="18" charset="0"/>
              </a:rPr>
              <a:t>trong</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tình</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thế</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cấp</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thiết</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có</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thể</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gây</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ra</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cho</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người</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khác</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không</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phải</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là</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người</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đã</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gây</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ra</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sự</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cố</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nguy</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hiểm</a:t>
            </a:r>
            <a:r>
              <a:rPr lang="en-US" altLang="vi-VN" sz="3200" dirty="0">
                <a:latin typeface="Times New Roman" panose="02020603050405020304" pitchFamily="18" charset="0"/>
                <a:cs typeface="Times New Roman" panose="02020603050405020304" pitchFamily="18" charset="0"/>
              </a:rPr>
              <a:t>. </a:t>
            </a:r>
          </a:p>
          <a:p>
            <a:pPr marL="604520" indent="-514350" algn="just" eaLnBrk="1">
              <a:lnSpc>
                <a:spcPct val="150000"/>
              </a:lnSpc>
              <a:buFont typeface="Wingdings" panose="05000000000000000000" pitchFamily="2" charset="2"/>
              <a:buChar char="Ø"/>
            </a:pPr>
            <a:r>
              <a:rPr lang="en-US" altLang="vi-VN" sz="3200" dirty="0" err="1">
                <a:latin typeface="Times New Roman" panose="02020603050405020304" pitchFamily="18" charset="0"/>
                <a:cs typeface="Times New Roman" panose="02020603050405020304" pitchFamily="18" charset="0"/>
              </a:rPr>
              <a:t>Thiệt</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hại</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gây</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ra</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trong</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tình</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thế</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cấp</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thiết</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phải</a:t>
            </a:r>
            <a:r>
              <a:rPr lang="en-US" altLang="vi-VN" sz="3200" dirty="0">
                <a:latin typeface="Times New Roman" panose="02020603050405020304" pitchFamily="18" charset="0"/>
                <a:cs typeface="Times New Roman" panose="02020603050405020304" pitchFamily="18" charset="0"/>
              </a:rPr>
              <a:t> </a:t>
            </a:r>
            <a:r>
              <a:rPr lang="en-US" altLang="vi-VN" sz="3200" dirty="0" err="1">
                <a:latin typeface="Times New Roman" panose="02020603050405020304" pitchFamily="18" charset="0"/>
                <a:cs typeface="Times New Roman" panose="02020603050405020304" pitchFamily="18" charset="0"/>
              </a:rPr>
              <a:t>luôn</a:t>
            </a:r>
            <a:r>
              <a:rPr lang="en-US" altLang="vi-VN" sz="3200" dirty="0">
                <a:latin typeface="Times New Roman" panose="02020603050405020304" pitchFamily="18" charset="0"/>
                <a:cs typeface="Times New Roman" panose="02020603050405020304" pitchFamily="18" charset="0"/>
              </a:rPr>
              <a:t> </a:t>
            </a:r>
            <a:r>
              <a:rPr lang="en-US" altLang="vi-VN" sz="3200" b="1" dirty="0" err="1">
                <a:latin typeface="Times New Roman" panose="02020603050405020304" pitchFamily="18" charset="0"/>
                <a:cs typeface="Times New Roman" panose="02020603050405020304" pitchFamily="18" charset="0"/>
              </a:rPr>
              <a:t>nhỏ</a:t>
            </a:r>
            <a:r>
              <a:rPr lang="en-US" altLang="vi-VN" sz="3200" b="1" dirty="0">
                <a:latin typeface="Times New Roman" panose="02020603050405020304" pitchFamily="18" charset="0"/>
                <a:cs typeface="Times New Roman" panose="02020603050405020304" pitchFamily="18" charset="0"/>
              </a:rPr>
              <a:t> </a:t>
            </a:r>
            <a:r>
              <a:rPr lang="en-US" altLang="vi-VN" sz="3200" b="1" dirty="0" err="1">
                <a:latin typeface="Times New Roman" panose="02020603050405020304" pitchFamily="18" charset="0"/>
                <a:cs typeface="Times New Roman" panose="02020603050405020304" pitchFamily="18" charset="0"/>
              </a:rPr>
              <a:t>hơn</a:t>
            </a:r>
            <a:r>
              <a:rPr lang="en-US" altLang="vi-VN" sz="3200" b="1" dirty="0">
                <a:latin typeface="Times New Roman" panose="02020603050405020304" pitchFamily="18" charset="0"/>
                <a:cs typeface="Times New Roman" panose="02020603050405020304" pitchFamily="18" charset="0"/>
              </a:rPr>
              <a:t> </a:t>
            </a:r>
            <a:r>
              <a:rPr lang="en-US" altLang="vi-VN" sz="3200" b="1" dirty="0" err="1">
                <a:latin typeface="Times New Roman" panose="02020603050405020304" pitchFamily="18" charset="0"/>
                <a:cs typeface="Times New Roman" panose="02020603050405020304" pitchFamily="18" charset="0"/>
              </a:rPr>
              <a:t>thiệt</a:t>
            </a:r>
            <a:r>
              <a:rPr lang="en-US" altLang="vi-VN" sz="3200" b="1" dirty="0">
                <a:latin typeface="Times New Roman" panose="02020603050405020304" pitchFamily="18" charset="0"/>
                <a:cs typeface="Times New Roman" panose="02020603050405020304" pitchFamily="18" charset="0"/>
              </a:rPr>
              <a:t> </a:t>
            </a:r>
            <a:r>
              <a:rPr lang="en-US" altLang="vi-VN" sz="3200" b="1" dirty="0" err="1">
                <a:latin typeface="Times New Roman" panose="02020603050405020304" pitchFamily="18" charset="0"/>
                <a:cs typeface="Times New Roman" panose="02020603050405020304" pitchFamily="18" charset="0"/>
              </a:rPr>
              <a:t>hại</a:t>
            </a:r>
            <a:r>
              <a:rPr lang="en-US" altLang="vi-VN" sz="3200" b="1" dirty="0">
                <a:latin typeface="Times New Roman" panose="02020603050405020304" pitchFamily="18" charset="0"/>
                <a:cs typeface="Times New Roman" panose="02020603050405020304" pitchFamily="18" charset="0"/>
              </a:rPr>
              <a:t> </a:t>
            </a:r>
            <a:r>
              <a:rPr lang="en-US" altLang="vi-VN" sz="3200" b="1" dirty="0" err="1">
                <a:latin typeface="Times New Roman" panose="02020603050405020304" pitchFamily="18" charset="0"/>
                <a:cs typeface="Times New Roman" panose="02020603050405020304" pitchFamily="18" charset="0"/>
              </a:rPr>
              <a:t>bị</a:t>
            </a:r>
            <a:r>
              <a:rPr lang="en-US" altLang="vi-VN" sz="3200" b="1" dirty="0">
                <a:latin typeface="Times New Roman" panose="02020603050405020304" pitchFamily="18" charset="0"/>
                <a:cs typeface="Times New Roman" panose="02020603050405020304" pitchFamily="18" charset="0"/>
              </a:rPr>
              <a:t> </a:t>
            </a:r>
            <a:r>
              <a:rPr lang="en-US" altLang="vi-VN" sz="3200" b="1" dirty="0" err="1">
                <a:latin typeface="Times New Roman" panose="02020603050405020304" pitchFamily="18" charset="0"/>
                <a:cs typeface="Times New Roman" panose="02020603050405020304" pitchFamily="18" charset="0"/>
              </a:rPr>
              <a:t>đe</a:t>
            </a:r>
            <a:r>
              <a:rPr lang="en-US" altLang="vi-VN" sz="3200" b="1" dirty="0">
                <a:latin typeface="Times New Roman" panose="02020603050405020304" pitchFamily="18" charset="0"/>
                <a:cs typeface="Times New Roman" panose="02020603050405020304" pitchFamily="18" charset="0"/>
              </a:rPr>
              <a:t> </a:t>
            </a:r>
            <a:r>
              <a:rPr lang="en-US" altLang="vi-VN" sz="3200" b="1" dirty="0" err="1">
                <a:latin typeface="Times New Roman" panose="02020603050405020304" pitchFamily="18" charset="0"/>
                <a:cs typeface="Times New Roman" panose="02020603050405020304" pitchFamily="18" charset="0"/>
              </a:rPr>
              <a:t>doạ</a:t>
            </a:r>
            <a:r>
              <a:rPr lang="en-US" altLang="vi-VN" sz="3200" b="1" dirty="0">
                <a:latin typeface="Times New Roman" panose="02020603050405020304" pitchFamily="18" charset="0"/>
                <a:cs typeface="Times New Roman" panose="02020603050405020304" pitchFamily="18" charset="0"/>
              </a:rPr>
              <a:t> </a:t>
            </a:r>
            <a:r>
              <a:rPr lang="en-US" altLang="vi-VN" sz="3200" b="1" dirty="0" err="1">
                <a:latin typeface="Times New Roman" panose="02020603050405020304" pitchFamily="18" charset="0"/>
                <a:cs typeface="Times New Roman" panose="02020603050405020304" pitchFamily="18" charset="0"/>
              </a:rPr>
              <a:t>gây</a:t>
            </a:r>
            <a:r>
              <a:rPr lang="en-US" altLang="vi-VN" sz="3200" b="1" dirty="0">
                <a:latin typeface="Times New Roman" panose="02020603050405020304" pitchFamily="18" charset="0"/>
                <a:cs typeface="Times New Roman" panose="02020603050405020304" pitchFamily="18" charset="0"/>
              </a:rPr>
              <a:t> </a:t>
            </a:r>
            <a:r>
              <a:rPr lang="en-US" altLang="vi-VN" sz="3200" b="1" dirty="0" err="1">
                <a:latin typeface="Times New Roman" panose="02020603050405020304" pitchFamily="18" charset="0"/>
                <a:cs typeface="Times New Roman" panose="02020603050405020304" pitchFamily="18" charset="0"/>
              </a:rPr>
              <a:t>ra.</a:t>
            </a:r>
            <a:endParaRPr lang="en-GB" sz="3200" b="1" dirty="0">
              <a:latin typeface="Times New Roman" panose="02020603050405020304" pitchFamily="18" charset="0"/>
              <a:cs typeface="Times New Roman" panose="02020603050405020304" pitchFamily="18" charset="0"/>
            </a:endParaRPr>
          </a:p>
          <a:p>
            <a:pPr marL="0" indent="0">
              <a:lnSpc>
                <a:spcPct val="150000"/>
              </a:lnSpc>
              <a:buNone/>
            </a:pPr>
            <a:endParaRPr lang="en-GB"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54661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B7236-2C23-91A8-87FB-9E4644B0CB07}"/>
              </a:ext>
            </a:extLst>
          </p:cNvPr>
          <p:cNvSpPr>
            <a:spLocks noGrp="1"/>
          </p:cNvSpPr>
          <p:nvPr>
            <p:ph type="title"/>
          </p:nvPr>
        </p:nvSpPr>
        <p:spPr>
          <a:xfrm>
            <a:off x="1069848" y="266917"/>
            <a:ext cx="10058400" cy="636597"/>
          </a:xfrm>
          <a:solidFill>
            <a:schemeClr val="accent1">
              <a:lumMod val="20000"/>
              <a:lumOff val="80000"/>
            </a:schemeClr>
          </a:solidFill>
        </p:spPr>
        <p:txBody>
          <a:bodyPr>
            <a:normAutofit/>
          </a:bodyPr>
          <a:lstStyle/>
          <a:p>
            <a:pPr algn="ctr"/>
            <a:r>
              <a:rPr lang="en-GB" sz="3000" b="1" dirty="0" err="1">
                <a:solidFill>
                  <a:srgbClr val="C00000"/>
                </a:solidFill>
                <a:latin typeface="Times New Roman" panose="02020603050405020304" pitchFamily="18" charset="0"/>
                <a:cs typeface="Times New Roman" panose="02020603050405020304" pitchFamily="18" charset="0"/>
              </a:rPr>
              <a:t>Trường</a:t>
            </a:r>
            <a:r>
              <a:rPr lang="en-GB" sz="3000" b="1" dirty="0">
                <a:solidFill>
                  <a:srgbClr val="C00000"/>
                </a:solidFill>
                <a:latin typeface="Times New Roman" panose="02020603050405020304" pitchFamily="18" charset="0"/>
                <a:cs typeface="Times New Roman" panose="02020603050405020304" pitchFamily="18" charset="0"/>
              </a:rPr>
              <a:t> </a:t>
            </a:r>
            <a:r>
              <a:rPr lang="en-GB" sz="3000" b="1" dirty="0" err="1">
                <a:solidFill>
                  <a:srgbClr val="C00000"/>
                </a:solidFill>
                <a:latin typeface="Times New Roman" panose="02020603050405020304" pitchFamily="18" charset="0"/>
                <a:cs typeface="Times New Roman" panose="02020603050405020304" pitchFamily="18" charset="0"/>
              </a:rPr>
              <a:t>hợp</a:t>
            </a:r>
            <a:r>
              <a:rPr lang="en-GB" sz="3000" b="1" dirty="0">
                <a:solidFill>
                  <a:srgbClr val="C00000"/>
                </a:solidFill>
                <a:latin typeface="Times New Roman" panose="02020603050405020304" pitchFamily="18" charset="0"/>
                <a:cs typeface="Times New Roman" panose="02020603050405020304" pitchFamily="18" charset="0"/>
              </a:rPr>
              <a:t> </a:t>
            </a:r>
            <a:r>
              <a:rPr lang="en-GB" sz="3000" b="1" dirty="0" err="1">
                <a:solidFill>
                  <a:srgbClr val="C00000"/>
                </a:solidFill>
                <a:latin typeface="Times New Roman" panose="02020603050405020304" pitchFamily="18" charset="0"/>
                <a:cs typeface="Times New Roman" panose="02020603050405020304" pitchFamily="18" charset="0"/>
              </a:rPr>
              <a:t>nào</a:t>
            </a:r>
            <a:r>
              <a:rPr lang="en-GB" sz="3000" b="1" dirty="0">
                <a:solidFill>
                  <a:srgbClr val="C00000"/>
                </a:solidFill>
                <a:latin typeface="Times New Roman" panose="02020603050405020304" pitchFamily="18" charset="0"/>
                <a:cs typeface="Times New Roman" panose="02020603050405020304" pitchFamily="18" charset="0"/>
              </a:rPr>
              <a:t> </a:t>
            </a:r>
            <a:r>
              <a:rPr lang="en-GB" sz="3000" b="1" dirty="0" err="1">
                <a:solidFill>
                  <a:srgbClr val="C00000"/>
                </a:solidFill>
                <a:latin typeface="Times New Roman" panose="02020603050405020304" pitchFamily="18" charset="0"/>
                <a:cs typeface="Times New Roman" panose="02020603050405020304" pitchFamily="18" charset="0"/>
              </a:rPr>
              <a:t>dưới</a:t>
            </a:r>
            <a:r>
              <a:rPr lang="en-GB" sz="3000" b="1" dirty="0">
                <a:solidFill>
                  <a:srgbClr val="C00000"/>
                </a:solidFill>
                <a:latin typeface="Times New Roman" panose="02020603050405020304" pitchFamily="18" charset="0"/>
                <a:cs typeface="Times New Roman" panose="02020603050405020304" pitchFamily="18" charset="0"/>
              </a:rPr>
              <a:t> </a:t>
            </a:r>
            <a:r>
              <a:rPr lang="en-GB" sz="3000" b="1" dirty="0" err="1">
                <a:solidFill>
                  <a:srgbClr val="C00000"/>
                </a:solidFill>
                <a:latin typeface="Times New Roman" panose="02020603050405020304" pitchFamily="18" charset="0"/>
                <a:cs typeface="Times New Roman" panose="02020603050405020304" pitchFamily="18" charset="0"/>
              </a:rPr>
              <a:t>đây</a:t>
            </a:r>
            <a:r>
              <a:rPr lang="en-GB" sz="3000" b="1" dirty="0">
                <a:solidFill>
                  <a:srgbClr val="C00000"/>
                </a:solidFill>
                <a:latin typeface="Times New Roman" panose="02020603050405020304" pitchFamily="18" charset="0"/>
                <a:cs typeface="Times New Roman" panose="02020603050405020304" pitchFamily="18" charset="0"/>
              </a:rPr>
              <a:t> </a:t>
            </a:r>
            <a:r>
              <a:rPr lang="en-GB" sz="3000" b="1" dirty="0" err="1">
                <a:solidFill>
                  <a:srgbClr val="C00000"/>
                </a:solidFill>
                <a:latin typeface="Times New Roman" panose="02020603050405020304" pitchFamily="18" charset="0"/>
                <a:cs typeface="Times New Roman" panose="02020603050405020304" pitchFamily="18" charset="0"/>
              </a:rPr>
              <a:t>là</a:t>
            </a:r>
            <a:r>
              <a:rPr lang="en-GB" sz="3000" b="1" dirty="0">
                <a:solidFill>
                  <a:srgbClr val="C00000"/>
                </a:solidFill>
                <a:latin typeface="Times New Roman" panose="02020603050405020304" pitchFamily="18" charset="0"/>
                <a:cs typeface="Times New Roman" panose="02020603050405020304" pitchFamily="18" charset="0"/>
              </a:rPr>
              <a:t> </a:t>
            </a:r>
            <a:r>
              <a:rPr lang="en-GB" sz="3000" b="1" dirty="0" err="1">
                <a:solidFill>
                  <a:srgbClr val="C00000"/>
                </a:solidFill>
                <a:latin typeface="Times New Roman" panose="02020603050405020304" pitchFamily="18" charset="0"/>
                <a:cs typeface="Times New Roman" panose="02020603050405020304" pitchFamily="18" charset="0"/>
              </a:rPr>
              <a:t>tính</a:t>
            </a:r>
            <a:r>
              <a:rPr lang="en-GB" sz="3000" b="1" dirty="0">
                <a:solidFill>
                  <a:srgbClr val="C00000"/>
                </a:solidFill>
                <a:latin typeface="Times New Roman" panose="02020603050405020304" pitchFamily="18" charset="0"/>
                <a:cs typeface="Times New Roman" panose="02020603050405020304" pitchFamily="18" charset="0"/>
              </a:rPr>
              <a:t> </a:t>
            </a:r>
            <a:r>
              <a:rPr lang="en-GB" sz="3000" b="1" dirty="0" err="1">
                <a:solidFill>
                  <a:srgbClr val="C00000"/>
                </a:solidFill>
                <a:latin typeface="Times New Roman" panose="02020603050405020304" pitchFamily="18" charset="0"/>
                <a:cs typeface="Times New Roman" panose="02020603050405020304" pitchFamily="18" charset="0"/>
              </a:rPr>
              <a:t>thế</a:t>
            </a:r>
            <a:r>
              <a:rPr lang="en-GB" sz="3000" b="1" dirty="0">
                <a:solidFill>
                  <a:srgbClr val="C00000"/>
                </a:solidFill>
                <a:latin typeface="Times New Roman" panose="02020603050405020304" pitchFamily="18" charset="0"/>
                <a:cs typeface="Times New Roman" panose="02020603050405020304" pitchFamily="18" charset="0"/>
              </a:rPr>
              <a:t> </a:t>
            </a:r>
            <a:r>
              <a:rPr lang="en-GB" sz="3000" b="1" dirty="0" err="1">
                <a:solidFill>
                  <a:srgbClr val="C00000"/>
                </a:solidFill>
                <a:latin typeface="Times New Roman" panose="02020603050405020304" pitchFamily="18" charset="0"/>
                <a:cs typeface="Times New Roman" panose="02020603050405020304" pitchFamily="18" charset="0"/>
              </a:rPr>
              <a:t>cấp</a:t>
            </a:r>
            <a:r>
              <a:rPr lang="en-GB" sz="3000" b="1" dirty="0">
                <a:solidFill>
                  <a:srgbClr val="C00000"/>
                </a:solidFill>
                <a:latin typeface="Times New Roman" panose="02020603050405020304" pitchFamily="18" charset="0"/>
                <a:cs typeface="Times New Roman" panose="02020603050405020304" pitchFamily="18" charset="0"/>
              </a:rPr>
              <a:t> </a:t>
            </a:r>
            <a:r>
              <a:rPr lang="en-GB" sz="3000" b="1" dirty="0" err="1">
                <a:solidFill>
                  <a:srgbClr val="C00000"/>
                </a:solidFill>
                <a:latin typeface="Times New Roman" panose="02020603050405020304" pitchFamily="18" charset="0"/>
                <a:cs typeface="Times New Roman" panose="02020603050405020304" pitchFamily="18" charset="0"/>
              </a:rPr>
              <a:t>thiết</a:t>
            </a:r>
            <a:r>
              <a:rPr lang="en-GB" sz="3000" b="1" dirty="0">
                <a:solidFill>
                  <a:srgbClr val="C00000"/>
                </a:solidFill>
                <a:latin typeface="Times New Roman" panose="02020603050405020304" pitchFamily="18" charset="0"/>
                <a:cs typeface="Times New Roman" panose="02020603050405020304" pitchFamily="18" charset="0"/>
              </a:rPr>
              <a:t>?</a:t>
            </a:r>
          </a:p>
        </p:txBody>
      </p:sp>
      <p:sp>
        <p:nvSpPr>
          <p:cNvPr id="3" name="Content Placeholder 2">
            <a:extLst>
              <a:ext uri="{FF2B5EF4-FFF2-40B4-BE49-F238E27FC236}">
                <a16:creationId xmlns:a16="http://schemas.microsoft.com/office/drawing/2014/main" id="{BDD0FA02-B963-BD37-8B16-53B1DD297236}"/>
              </a:ext>
            </a:extLst>
          </p:cNvPr>
          <p:cNvSpPr>
            <a:spLocks noGrp="1"/>
          </p:cNvSpPr>
          <p:nvPr>
            <p:ph idx="1"/>
          </p:nvPr>
        </p:nvSpPr>
        <p:spPr>
          <a:xfrm>
            <a:off x="457201" y="1240971"/>
            <a:ext cx="11201399" cy="5246915"/>
          </a:xfrm>
        </p:spPr>
        <p:txBody>
          <a:bodyPr>
            <a:normAutofit/>
          </a:bodyPr>
          <a:lstStyle/>
          <a:p>
            <a:pPr marL="0" indent="0" algn="just">
              <a:lnSpc>
                <a:spcPct val="130000"/>
              </a:lnSpc>
              <a:buNone/>
            </a:pPr>
            <a:r>
              <a:rPr lang="en-GB" sz="3200" dirty="0">
                <a:latin typeface="Times New Roman" panose="02020603050405020304" pitchFamily="18" charset="0"/>
                <a:cs typeface="Times New Roman" panose="02020603050405020304" pitchFamily="18" charset="0"/>
              </a:rPr>
              <a:t>1. </a:t>
            </a:r>
            <a:r>
              <a:rPr lang="en-GB" sz="3200" dirty="0" err="1">
                <a:latin typeface="Times New Roman" panose="02020603050405020304" pitchFamily="18" charset="0"/>
                <a:cs typeface="Times New Roman" panose="02020603050405020304" pitchFamily="18" charset="0"/>
              </a:rPr>
              <a:t>Nhà</a:t>
            </a:r>
            <a:r>
              <a:rPr lang="en-GB" sz="3200" dirty="0">
                <a:latin typeface="Times New Roman" panose="02020603050405020304" pitchFamily="18" charset="0"/>
                <a:cs typeface="Times New Roman" panose="02020603050405020304" pitchFamily="18" charset="0"/>
              </a:rPr>
              <a:t> A </a:t>
            </a:r>
            <a:r>
              <a:rPr lang="en-GB" sz="3200" dirty="0" err="1">
                <a:latin typeface="Times New Roman" panose="02020603050405020304" pitchFamily="18" charset="0"/>
                <a:cs typeface="Times New Roman" panose="02020603050405020304" pitchFamily="18" charset="0"/>
              </a:rPr>
              <a:t>đang</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bị</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cháy</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và</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có</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trẻ</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em</a:t>
            </a:r>
            <a:r>
              <a:rPr lang="en-GB" sz="3200" dirty="0">
                <a:latin typeface="Times New Roman" panose="02020603050405020304" pitchFamily="18" charset="0"/>
                <a:cs typeface="Times New Roman" panose="02020603050405020304" pitchFamily="18" charset="0"/>
              </a:rPr>
              <a:t> ở </a:t>
            </a:r>
            <a:r>
              <a:rPr lang="en-GB" sz="3200" dirty="0" err="1">
                <a:latin typeface="Times New Roman" panose="02020603050405020304" pitchFamily="18" charset="0"/>
                <a:cs typeface="Times New Roman" panose="02020603050405020304" pitchFamily="18" charset="0"/>
              </a:rPr>
              <a:t>bên</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trong</a:t>
            </a:r>
            <a:r>
              <a:rPr lang="en-GB" sz="3200" dirty="0">
                <a:latin typeface="Times New Roman" panose="02020603050405020304" pitchFamily="18" charset="0"/>
                <a:cs typeface="Times New Roman" panose="02020603050405020304" pitchFamily="18" charset="0"/>
              </a:rPr>
              <a:t>. Anh B </a:t>
            </a:r>
            <a:r>
              <a:rPr lang="en-GB" sz="3200" dirty="0" err="1">
                <a:latin typeface="Times New Roman" panose="02020603050405020304" pitchFamily="18" charset="0"/>
                <a:cs typeface="Times New Roman" panose="02020603050405020304" pitchFamily="18" charset="0"/>
              </a:rPr>
              <a:t>đã</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đập</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tường</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và</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cửa</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sổ</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nhà</a:t>
            </a:r>
            <a:r>
              <a:rPr lang="en-GB" sz="3200" dirty="0">
                <a:latin typeface="Times New Roman" panose="02020603050405020304" pitchFamily="18" charset="0"/>
                <a:cs typeface="Times New Roman" panose="02020603050405020304" pitchFamily="18" charset="0"/>
              </a:rPr>
              <a:t> A </a:t>
            </a:r>
            <a:r>
              <a:rPr lang="en-GB" sz="3200" dirty="0" err="1">
                <a:latin typeface="Times New Roman" panose="02020603050405020304" pitchFamily="18" charset="0"/>
                <a:cs typeface="Times New Roman" panose="02020603050405020304" pitchFamily="18" charset="0"/>
              </a:rPr>
              <a:t>để</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cứu</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người</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ra</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ngoài</a:t>
            </a:r>
            <a:r>
              <a:rPr lang="en-GB" sz="3200" dirty="0">
                <a:latin typeface="Times New Roman" panose="02020603050405020304" pitchFamily="18" charset="0"/>
                <a:cs typeface="Times New Roman" panose="02020603050405020304" pitchFamily="18" charset="0"/>
              </a:rPr>
              <a:t>.</a:t>
            </a:r>
          </a:p>
          <a:p>
            <a:pPr marL="0" indent="0" algn="just">
              <a:lnSpc>
                <a:spcPct val="130000"/>
              </a:lnSpc>
              <a:buNone/>
            </a:pPr>
            <a:r>
              <a:rPr lang="en-GB" sz="3200" dirty="0">
                <a:solidFill>
                  <a:srgbClr val="00B050"/>
                </a:solidFill>
                <a:latin typeface="Times New Roman" panose="02020603050405020304" pitchFamily="18" charset="0"/>
                <a:cs typeface="Times New Roman" panose="02020603050405020304" pitchFamily="18" charset="0"/>
              </a:rPr>
              <a:t>3. H </a:t>
            </a:r>
            <a:r>
              <a:rPr lang="en-GB" sz="3200" dirty="0" err="1">
                <a:solidFill>
                  <a:srgbClr val="00B050"/>
                </a:solidFill>
                <a:latin typeface="Times New Roman" panose="02020603050405020304" pitchFamily="18" charset="0"/>
                <a:cs typeface="Times New Roman" panose="02020603050405020304" pitchFamily="18" charset="0"/>
              </a:rPr>
              <a:t>đang</a:t>
            </a:r>
            <a:r>
              <a:rPr lang="en-GB" sz="3200" dirty="0">
                <a:solidFill>
                  <a:srgbClr val="00B050"/>
                </a:solidFill>
                <a:latin typeface="Times New Roman" panose="02020603050405020304" pitchFamily="18" charset="0"/>
                <a:cs typeface="Times New Roman" panose="02020603050405020304" pitchFamily="18" charset="0"/>
              </a:rPr>
              <a:t> </a:t>
            </a:r>
            <a:r>
              <a:rPr lang="en-GB" sz="3200" dirty="0" err="1">
                <a:solidFill>
                  <a:srgbClr val="00B050"/>
                </a:solidFill>
                <a:latin typeface="Times New Roman" panose="02020603050405020304" pitchFamily="18" charset="0"/>
                <a:cs typeface="Times New Roman" panose="02020603050405020304" pitchFamily="18" charset="0"/>
              </a:rPr>
              <a:t>đi</a:t>
            </a:r>
            <a:r>
              <a:rPr lang="en-GB" sz="3200" dirty="0">
                <a:solidFill>
                  <a:srgbClr val="00B050"/>
                </a:solidFill>
                <a:latin typeface="Times New Roman" panose="02020603050405020304" pitchFamily="18" charset="0"/>
                <a:cs typeface="Times New Roman" panose="02020603050405020304" pitchFamily="18" charset="0"/>
              </a:rPr>
              <a:t> </a:t>
            </a:r>
            <a:r>
              <a:rPr lang="en-GB" sz="3200" dirty="0" err="1">
                <a:solidFill>
                  <a:srgbClr val="00B050"/>
                </a:solidFill>
                <a:latin typeface="Times New Roman" panose="02020603050405020304" pitchFamily="18" charset="0"/>
                <a:cs typeface="Times New Roman" panose="02020603050405020304" pitchFamily="18" charset="0"/>
              </a:rPr>
              <a:t>trên</a:t>
            </a:r>
            <a:r>
              <a:rPr lang="en-GB" sz="3200" dirty="0">
                <a:solidFill>
                  <a:srgbClr val="00B050"/>
                </a:solidFill>
                <a:latin typeface="Times New Roman" panose="02020603050405020304" pitchFamily="18" charset="0"/>
                <a:cs typeface="Times New Roman" panose="02020603050405020304" pitchFamily="18" charset="0"/>
              </a:rPr>
              <a:t> </a:t>
            </a:r>
            <a:r>
              <a:rPr lang="en-GB" sz="3200" dirty="0" err="1">
                <a:solidFill>
                  <a:srgbClr val="00B050"/>
                </a:solidFill>
                <a:latin typeface="Times New Roman" panose="02020603050405020304" pitchFamily="18" charset="0"/>
                <a:cs typeface="Times New Roman" panose="02020603050405020304" pitchFamily="18" charset="0"/>
              </a:rPr>
              <a:t>đường</a:t>
            </a:r>
            <a:r>
              <a:rPr lang="en-GB" sz="3200" dirty="0">
                <a:solidFill>
                  <a:srgbClr val="00B050"/>
                </a:solidFill>
                <a:latin typeface="Times New Roman" panose="02020603050405020304" pitchFamily="18" charset="0"/>
                <a:cs typeface="Times New Roman" panose="02020603050405020304" pitchFamily="18" charset="0"/>
              </a:rPr>
              <a:t> </a:t>
            </a:r>
            <a:r>
              <a:rPr lang="en-GB" sz="3200" dirty="0" err="1">
                <a:solidFill>
                  <a:srgbClr val="00B050"/>
                </a:solidFill>
                <a:latin typeface="Times New Roman" panose="02020603050405020304" pitchFamily="18" charset="0"/>
                <a:cs typeface="Times New Roman" panose="02020603050405020304" pitchFamily="18" charset="0"/>
              </a:rPr>
              <a:t>thấy</a:t>
            </a:r>
            <a:r>
              <a:rPr lang="en-GB" sz="3200" dirty="0">
                <a:solidFill>
                  <a:srgbClr val="00B050"/>
                </a:solidFill>
                <a:latin typeface="Times New Roman" panose="02020603050405020304" pitchFamily="18" charset="0"/>
                <a:cs typeface="Times New Roman" panose="02020603050405020304" pitchFamily="18" charset="0"/>
              </a:rPr>
              <a:t> K </a:t>
            </a:r>
            <a:r>
              <a:rPr lang="en-GB" sz="3200" dirty="0" err="1">
                <a:solidFill>
                  <a:srgbClr val="00B050"/>
                </a:solidFill>
                <a:latin typeface="Times New Roman" panose="02020603050405020304" pitchFamily="18" charset="0"/>
                <a:cs typeface="Times New Roman" panose="02020603050405020304" pitchFamily="18" charset="0"/>
              </a:rPr>
              <a:t>có</a:t>
            </a:r>
            <a:r>
              <a:rPr lang="en-GB" sz="3200" dirty="0">
                <a:solidFill>
                  <a:srgbClr val="00B050"/>
                </a:solidFill>
                <a:latin typeface="Times New Roman" panose="02020603050405020304" pitchFamily="18" charset="0"/>
                <a:cs typeface="Times New Roman" panose="02020603050405020304" pitchFamily="18" charset="0"/>
              </a:rPr>
              <a:t> </a:t>
            </a:r>
            <a:r>
              <a:rPr lang="en-GB" sz="3200" dirty="0" err="1">
                <a:solidFill>
                  <a:srgbClr val="00B050"/>
                </a:solidFill>
                <a:latin typeface="Times New Roman" panose="02020603050405020304" pitchFamily="18" charset="0"/>
                <a:cs typeface="Times New Roman" panose="02020603050405020304" pitchFamily="18" charset="0"/>
              </a:rPr>
              <a:t>hành</a:t>
            </a:r>
            <a:r>
              <a:rPr lang="en-GB" sz="3200" dirty="0">
                <a:solidFill>
                  <a:srgbClr val="00B050"/>
                </a:solidFill>
                <a:latin typeface="Times New Roman" panose="02020603050405020304" pitchFamily="18" charset="0"/>
                <a:cs typeface="Times New Roman" panose="02020603050405020304" pitchFamily="18" charset="0"/>
              </a:rPr>
              <a:t> vi </a:t>
            </a:r>
            <a:r>
              <a:rPr lang="en-GB" sz="3200" dirty="0" err="1">
                <a:solidFill>
                  <a:srgbClr val="00B050"/>
                </a:solidFill>
                <a:latin typeface="Times New Roman" panose="02020603050405020304" pitchFamily="18" charset="0"/>
                <a:cs typeface="Times New Roman" panose="02020603050405020304" pitchFamily="18" charset="0"/>
              </a:rPr>
              <a:t>giật</a:t>
            </a:r>
            <a:r>
              <a:rPr lang="en-GB" sz="3200" dirty="0">
                <a:solidFill>
                  <a:srgbClr val="00B050"/>
                </a:solidFill>
                <a:latin typeface="Times New Roman" panose="02020603050405020304" pitchFamily="18" charset="0"/>
                <a:cs typeface="Times New Roman" panose="02020603050405020304" pitchFamily="18" charset="0"/>
              </a:rPr>
              <a:t> </a:t>
            </a:r>
            <a:r>
              <a:rPr lang="en-GB" sz="3200" dirty="0" err="1">
                <a:solidFill>
                  <a:srgbClr val="00B050"/>
                </a:solidFill>
                <a:latin typeface="Times New Roman" panose="02020603050405020304" pitchFamily="18" charset="0"/>
                <a:cs typeface="Times New Roman" panose="02020603050405020304" pitchFamily="18" charset="0"/>
              </a:rPr>
              <a:t>túi</a:t>
            </a:r>
            <a:r>
              <a:rPr lang="en-GB" sz="3200" dirty="0">
                <a:solidFill>
                  <a:srgbClr val="00B050"/>
                </a:solidFill>
                <a:latin typeface="Times New Roman" panose="02020603050405020304" pitchFamily="18" charset="0"/>
                <a:cs typeface="Times New Roman" panose="02020603050405020304" pitchFamily="18" charset="0"/>
              </a:rPr>
              <a:t> </a:t>
            </a:r>
            <a:r>
              <a:rPr lang="en-GB" sz="3200" dirty="0" err="1">
                <a:solidFill>
                  <a:srgbClr val="00B050"/>
                </a:solidFill>
                <a:latin typeface="Times New Roman" panose="02020603050405020304" pitchFamily="18" charset="0"/>
                <a:cs typeface="Times New Roman" panose="02020603050405020304" pitchFamily="18" charset="0"/>
              </a:rPr>
              <a:t>xách</a:t>
            </a:r>
            <a:r>
              <a:rPr lang="en-GB" sz="3200" dirty="0">
                <a:solidFill>
                  <a:srgbClr val="00B050"/>
                </a:solidFill>
                <a:latin typeface="Times New Roman" panose="02020603050405020304" pitchFamily="18" charset="0"/>
                <a:cs typeface="Times New Roman" panose="02020603050405020304" pitchFamily="18" charset="0"/>
              </a:rPr>
              <a:t> </a:t>
            </a:r>
            <a:r>
              <a:rPr lang="en-GB" sz="3200" dirty="0" err="1">
                <a:solidFill>
                  <a:srgbClr val="00B050"/>
                </a:solidFill>
                <a:latin typeface="Times New Roman" panose="02020603050405020304" pitchFamily="18" charset="0"/>
                <a:cs typeface="Times New Roman" panose="02020603050405020304" pitchFamily="18" charset="0"/>
              </a:rPr>
              <a:t>của</a:t>
            </a:r>
            <a:r>
              <a:rPr lang="en-GB" sz="3200" dirty="0">
                <a:solidFill>
                  <a:srgbClr val="00B050"/>
                </a:solidFill>
                <a:latin typeface="Times New Roman" panose="02020603050405020304" pitchFamily="18" charset="0"/>
                <a:cs typeface="Times New Roman" panose="02020603050405020304" pitchFamily="18" charset="0"/>
              </a:rPr>
              <a:t> </a:t>
            </a:r>
            <a:r>
              <a:rPr lang="en-GB" sz="3200" dirty="0" err="1">
                <a:solidFill>
                  <a:srgbClr val="00B050"/>
                </a:solidFill>
                <a:latin typeface="Times New Roman" panose="02020603050405020304" pitchFamily="18" charset="0"/>
                <a:cs typeface="Times New Roman" panose="02020603050405020304" pitchFamily="18" charset="0"/>
              </a:rPr>
              <a:t>chị</a:t>
            </a:r>
            <a:r>
              <a:rPr lang="en-GB" sz="3200" dirty="0">
                <a:solidFill>
                  <a:srgbClr val="00B050"/>
                </a:solidFill>
                <a:latin typeface="Times New Roman" panose="02020603050405020304" pitchFamily="18" charset="0"/>
                <a:cs typeface="Times New Roman" panose="02020603050405020304" pitchFamily="18" charset="0"/>
              </a:rPr>
              <a:t> M. </a:t>
            </a:r>
            <a:r>
              <a:rPr lang="en-GB" sz="3200" dirty="0" err="1">
                <a:solidFill>
                  <a:srgbClr val="00B050"/>
                </a:solidFill>
                <a:latin typeface="Times New Roman" panose="02020603050405020304" pitchFamily="18" charset="0"/>
                <a:cs typeface="Times New Roman" panose="02020603050405020304" pitchFamily="18" charset="0"/>
              </a:rPr>
              <a:t>Sẵn</a:t>
            </a:r>
            <a:r>
              <a:rPr lang="en-GB" sz="3200" dirty="0">
                <a:solidFill>
                  <a:srgbClr val="00B050"/>
                </a:solidFill>
                <a:latin typeface="Times New Roman" panose="02020603050405020304" pitchFamily="18" charset="0"/>
                <a:cs typeface="Times New Roman" panose="02020603050405020304" pitchFamily="18" charset="0"/>
              </a:rPr>
              <a:t> con </a:t>
            </a:r>
            <a:r>
              <a:rPr lang="en-GB" sz="3200" dirty="0" err="1">
                <a:solidFill>
                  <a:srgbClr val="00B050"/>
                </a:solidFill>
                <a:latin typeface="Times New Roman" panose="02020603050405020304" pitchFamily="18" charset="0"/>
                <a:cs typeface="Times New Roman" panose="02020603050405020304" pitchFamily="18" charset="0"/>
              </a:rPr>
              <a:t>dao</a:t>
            </a:r>
            <a:r>
              <a:rPr lang="en-GB" sz="3200" dirty="0">
                <a:solidFill>
                  <a:srgbClr val="00B050"/>
                </a:solidFill>
                <a:latin typeface="Times New Roman" panose="02020603050405020304" pitchFamily="18" charset="0"/>
                <a:cs typeface="Times New Roman" panose="02020603050405020304" pitchFamily="18" charset="0"/>
              </a:rPr>
              <a:t> </a:t>
            </a:r>
            <a:r>
              <a:rPr lang="en-GB" sz="3200" dirty="0" err="1">
                <a:solidFill>
                  <a:srgbClr val="00B050"/>
                </a:solidFill>
                <a:latin typeface="Times New Roman" panose="02020603050405020304" pitchFamily="18" charset="0"/>
                <a:cs typeface="Times New Roman" panose="02020603050405020304" pitchFamily="18" charset="0"/>
              </a:rPr>
              <a:t>mới</a:t>
            </a:r>
            <a:r>
              <a:rPr lang="en-GB" sz="3200" dirty="0">
                <a:solidFill>
                  <a:srgbClr val="00B050"/>
                </a:solidFill>
                <a:latin typeface="Times New Roman" panose="02020603050405020304" pitchFamily="18" charset="0"/>
                <a:cs typeface="Times New Roman" panose="02020603050405020304" pitchFamily="18" charset="0"/>
              </a:rPr>
              <a:t> </a:t>
            </a:r>
            <a:r>
              <a:rPr lang="en-GB" sz="3200" dirty="0" err="1">
                <a:solidFill>
                  <a:srgbClr val="00B050"/>
                </a:solidFill>
                <a:latin typeface="Times New Roman" panose="02020603050405020304" pitchFamily="18" charset="0"/>
                <a:cs typeface="Times New Roman" panose="02020603050405020304" pitchFamily="18" charset="0"/>
              </a:rPr>
              <a:t>mua</a:t>
            </a:r>
            <a:r>
              <a:rPr lang="en-GB" sz="3200" dirty="0">
                <a:solidFill>
                  <a:srgbClr val="00B050"/>
                </a:solidFill>
                <a:latin typeface="Times New Roman" panose="02020603050405020304" pitchFamily="18" charset="0"/>
                <a:cs typeface="Times New Roman" panose="02020603050405020304" pitchFamily="18" charset="0"/>
              </a:rPr>
              <a:t> H </a:t>
            </a:r>
            <a:r>
              <a:rPr lang="en-GB" sz="3200" dirty="0" err="1">
                <a:solidFill>
                  <a:srgbClr val="00B050"/>
                </a:solidFill>
                <a:latin typeface="Times New Roman" panose="02020603050405020304" pitchFamily="18" charset="0"/>
                <a:cs typeface="Times New Roman" panose="02020603050405020304" pitchFamily="18" charset="0"/>
              </a:rPr>
              <a:t>dùng</a:t>
            </a:r>
            <a:r>
              <a:rPr lang="en-GB" sz="3200" dirty="0">
                <a:solidFill>
                  <a:srgbClr val="00B050"/>
                </a:solidFill>
                <a:latin typeface="Times New Roman" panose="02020603050405020304" pitchFamily="18" charset="0"/>
                <a:cs typeface="Times New Roman" panose="02020603050405020304" pitchFamily="18" charset="0"/>
              </a:rPr>
              <a:t> </a:t>
            </a:r>
            <a:r>
              <a:rPr lang="en-GB" sz="3200" dirty="0" err="1">
                <a:solidFill>
                  <a:srgbClr val="00B050"/>
                </a:solidFill>
                <a:latin typeface="Times New Roman" panose="02020603050405020304" pitchFamily="18" charset="0"/>
                <a:cs typeface="Times New Roman" panose="02020603050405020304" pitchFamily="18" charset="0"/>
              </a:rPr>
              <a:t>và</a:t>
            </a:r>
            <a:r>
              <a:rPr lang="en-GB" sz="3200" dirty="0">
                <a:solidFill>
                  <a:srgbClr val="00B050"/>
                </a:solidFill>
                <a:latin typeface="Times New Roman" panose="02020603050405020304" pitchFamily="18" charset="0"/>
                <a:cs typeface="Times New Roman" panose="02020603050405020304" pitchFamily="18" charset="0"/>
              </a:rPr>
              <a:t> </a:t>
            </a:r>
            <a:r>
              <a:rPr lang="en-GB" sz="3200" dirty="0" err="1">
                <a:solidFill>
                  <a:srgbClr val="00B050"/>
                </a:solidFill>
                <a:latin typeface="Times New Roman" panose="02020603050405020304" pitchFamily="18" charset="0"/>
                <a:cs typeface="Times New Roman" panose="02020603050405020304" pitchFamily="18" charset="0"/>
              </a:rPr>
              <a:t>chém</a:t>
            </a:r>
            <a:r>
              <a:rPr lang="en-GB" sz="3200" dirty="0">
                <a:solidFill>
                  <a:srgbClr val="00B050"/>
                </a:solidFill>
                <a:latin typeface="Times New Roman" panose="02020603050405020304" pitchFamily="18" charset="0"/>
                <a:cs typeface="Times New Roman" panose="02020603050405020304" pitchFamily="18" charset="0"/>
              </a:rPr>
              <a:t> </a:t>
            </a:r>
            <a:r>
              <a:rPr lang="en-GB" sz="3200" dirty="0" err="1">
                <a:solidFill>
                  <a:srgbClr val="00B050"/>
                </a:solidFill>
                <a:latin typeface="Times New Roman" panose="02020603050405020304" pitchFamily="18" charset="0"/>
                <a:cs typeface="Times New Roman" panose="02020603050405020304" pitchFamily="18" charset="0"/>
              </a:rPr>
              <a:t>hai</a:t>
            </a:r>
            <a:r>
              <a:rPr lang="en-GB" sz="3200" dirty="0">
                <a:solidFill>
                  <a:srgbClr val="00B050"/>
                </a:solidFill>
                <a:latin typeface="Times New Roman" panose="02020603050405020304" pitchFamily="18" charset="0"/>
                <a:cs typeface="Times New Roman" panose="02020603050405020304" pitchFamily="18" charset="0"/>
              </a:rPr>
              <a:t> </a:t>
            </a:r>
            <a:r>
              <a:rPr lang="en-GB" sz="3200" dirty="0" err="1">
                <a:solidFill>
                  <a:srgbClr val="00B050"/>
                </a:solidFill>
                <a:latin typeface="Times New Roman" panose="02020603050405020304" pitchFamily="18" charset="0"/>
                <a:cs typeface="Times New Roman" panose="02020603050405020304" pitchFamily="18" charset="0"/>
              </a:rPr>
              <a:t>nhát</a:t>
            </a:r>
            <a:r>
              <a:rPr lang="en-GB" sz="3200" dirty="0">
                <a:solidFill>
                  <a:srgbClr val="00B050"/>
                </a:solidFill>
                <a:latin typeface="Times New Roman" panose="02020603050405020304" pitchFamily="18" charset="0"/>
                <a:cs typeface="Times New Roman" panose="02020603050405020304" pitchFamily="18" charset="0"/>
              </a:rPr>
              <a:t> </a:t>
            </a:r>
            <a:r>
              <a:rPr lang="en-GB" sz="3200" dirty="0" err="1">
                <a:solidFill>
                  <a:srgbClr val="00B050"/>
                </a:solidFill>
                <a:latin typeface="Times New Roman" panose="02020603050405020304" pitchFamily="18" charset="0"/>
                <a:cs typeface="Times New Roman" panose="02020603050405020304" pitchFamily="18" charset="0"/>
              </a:rPr>
              <a:t>vào</a:t>
            </a:r>
            <a:r>
              <a:rPr lang="en-GB" sz="3200" dirty="0">
                <a:solidFill>
                  <a:srgbClr val="00B050"/>
                </a:solidFill>
                <a:latin typeface="Times New Roman" panose="02020603050405020304" pitchFamily="18" charset="0"/>
                <a:cs typeface="Times New Roman" panose="02020603050405020304" pitchFamily="18" charset="0"/>
              </a:rPr>
              <a:t> </a:t>
            </a:r>
            <a:r>
              <a:rPr lang="en-GB" sz="3200" dirty="0" err="1">
                <a:solidFill>
                  <a:srgbClr val="00B050"/>
                </a:solidFill>
                <a:latin typeface="Times New Roman" panose="02020603050405020304" pitchFamily="18" charset="0"/>
                <a:cs typeface="Times New Roman" panose="02020603050405020304" pitchFamily="18" charset="0"/>
              </a:rPr>
              <a:t>tay</a:t>
            </a:r>
            <a:r>
              <a:rPr lang="en-GB" sz="3200" dirty="0">
                <a:solidFill>
                  <a:srgbClr val="00B050"/>
                </a:solidFill>
                <a:latin typeface="Times New Roman" panose="02020603050405020304" pitchFamily="18" charset="0"/>
                <a:cs typeface="Times New Roman" panose="02020603050405020304" pitchFamily="18" charset="0"/>
              </a:rPr>
              <a:t> K </a:t>
            </a:r>
            <a:r>
              <a:rPr lang="en-GB" sz="3200" dirty="0" err="1">
                <a:solidFill>
                  <a:srgbClr val="00B050"/>
                </a:solidFill>
                <a:latin typeface="Times New Roman" panose="02020603050405020304" pitchFamily="18" charset="0"/>
                <a:cs typeface="Times New Roman" panose="02020603050405020304" pitchFamily="18" charset="0"/>
              </a:rPr>
              <a:t>đồng</a:t>
            </a:r>
            <a:r>
              <a:rPr lang="en-GB" sz="3200" dirty="0">
                <a:solidFill>
                  <a:srgbClr val="00B050"/>
                </a:solidFill>
                <a:latin typeface="Times New Roman" panose="02020603050405020304" pitchFamily="18" charset="0"/>
                <a:cs typeface="Times New Roman" panose="02020603050405020304" pitchFamily="18" charset="0"/>
              </a:rPr>
              <a:t> </a:t>
            </a:r>
            <a:r>
              <a:rPr lang="en-GB" sz="3200" dirty="0" err="1">
                <a:solidFill>
                  <a:srgbClr val="00B050"/>
                </a:solidFill>
                <a:latin typeface="Times New Roman" panose="02020603050405020304" pitchFamily="18" charset="0"/>
                <a:cs typeface="Times New Roman" panose="02020603050405020304" pitchFamily="18" charset="0"/>
              </a:rPr>
              <a:t>thời</a:t>
            </a:r>
            <a:r>
              <a:rPr lang="en-GB" sz="3200" dirty="0">
                <a:solidFill>
                  <a:srgbClr val="00B050"/>
                </a:solidFill>
                <a:latin typeface="Times New Roman" panose="02020603050405020304" pitchFamily="18" charset="0"/>
                <a:cs typeface="Times New Roman" panose="02020603050405020304" pitchFamily="18" charset="0"/>
              </a:rPr>
              <a:t> </a:t>
            </a:r>
            <a:r>
              <a:rPr lang="en-GB" sz="3200" dirty="0" err="1">
                <a:solidFill>
                  <a:srgbClr val="00B050"/>
                </a:solidFill>
                <a:latin typeface="Times New Roman" panose="02020603050405020304" pitchFamily="18" charset="0"/>
                <a:cs typeface="Times New Roman" panose="02020603050405020304" pitchFamily="18" charset="0"/>
              </a:rPr>
              <a:t>đánh</a:t>
            </a:r>
            <a:r>
              <a:rPr lang="en-GB" sz="3200" dirty="0">
                <a:solidFill>
                  <a:srgbClr val="00B050"/>
                </a:solidFill>
                <a:latin typeface="Times New Roman" panose="02020603050405020304" pitchFamily="18" charset="0"/>
                <a:cs typeface="Times New Roman" panose="02020603050405020304" pitchFamily="18" charset="0"/>
              </a:rPr>
              <a:t> K </a:t>
            </a:r>
            <a:r>
              <a:rPr lang="en-GB" sz="3200" dirty="0" err="1">
                <a:solidFill>
                  <a:srgbClr val="00B050"/>
                </a:solidFill>
                <a:latin typeface="Times New Roman" panose="02020603050405020304" pitchFamily="18" charset="0"/>
                <a:cs typeface="Times New Roman" panose="02020603050405020304" pitchFamily="18" charset="0"/>
              </a:rPr>
              <a:t>làm</a:t>
            </a:r>
            <a:r>
              <a:rPr lang="en-GB" sz="3200" dirty="0">
                <a:solidFill>
                  <a:srgbClr val="00B050"/>
                </a:solidFill>
                <a:latin typeface="Times New Roman" panose="02020603050405020304" pitchFamily="18" charset="0"/>
                <a:cs typeface="Times New Roman" panose="02020603050405020304" pitchFamily="18" charset="0"/>
              </a:rPr>
              <a:t> K </a:t>
            </a:r>
            <a:r>
              <a:rPr lang="en-GB" sz="3200" dirty="0" err="1">
                <a:solidFill>
                  <a:srgbClr val="00B050"/>
                </a:solidFill>
                <a:latin typeface="Times New Roman" panose="02020603050405020304" pitchFamily="18" charset="0"/>
                <a:cs typeface="Times New Roman" panose="02020603050405020304" pitchFamily="18" charset="0"/>
              </a:rPr>
              <a:t>bị</a:t>
            </a:r>
            <a:r>
              <a:rPr lang="en-GB" sz="3200" dirty="0">
                <a:solidFill>
                  <a:srgbClr val="00B050"/>
                </a:solidFill>
                <a:latin typeface="Times New Roman" panose="02020603050405020304" pitchFamily="18" charset="0"/>
                <a:cs typeface="Times New Roman" panose="02020603050405020304" pitchFamily="18" charset="0"/>
              </a:rPr>
              <a:t> </a:t>
            </a:r>
            <a:r>
              <a:rPr lang="en-GB" sz="3200" dirty="0" err="1">
                <a:solidFill>
                  <a:srgbClr val="00B050"/>
                </a:solidFill>
                <a:latin typeface="Times New Roman" panose="02020603050405020304" pitchFamily="18" charset="0"/>
                <a:cs typeface="Times New Roman" panose="02020603050405020304" pitchFamily="18" charset="0"/>
              </a:rPr>
              <a:t>gãy</a:t>
            </a:r>
            <a:r>
              <a:rPr lang="en-GB" sz="3200" dirty="0">
                <a:solidFill>
                  <a:srgbClr val="00B050"/>
                </a:solidFill>
                <a:latin typeface="Times New Roman" panose="02020603050405020304" pitchFamily="18" charset="0"/>
                <a:cs typeface="Times New Roman" panose="02020603050405020304" pitchFamily="18" charset="0"/>
              </a:rPr>
              <a:t> </a:t>
            </a:r>
            <a:r>
              <a:rPr lang="en-GB" sz="3200" dirty="0" err="1">
                <a:solidFill>
                  <a:srgbClr val="00B050"/>
                </a:solidFill>
                <a:latin typeface="Times New Roman" panose="02020603050405020304" pitchFamily="18" charset="0"/>
                <a:cs typeface="Times New Roman" panose="02020603050405020304" pitchFamily="18" charset="0"/>
              </a:rPr>
              <a:t>tay</a:t>
            </a:r>
            <a:r>
              <a:rPr lang="en-GB" sz="3200" dirty="0">
                <a:solidFill>
                  <a:srgbClr val="00B050"/>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1982668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9985B-503A-2349-0F71-85546CD99AA3}"/>
              </a:ext>
            </a:extLst>
          </p:cNvPr>
          <p:cNvSpPr>
            <a:spLocks noGrp="1"/>
          </p:cNvSpPr>
          <p:nvPr>
            <p:ph type="title"/>
          </p:nvPr>
        </p:nvSpPr>
        <p:spPr>
          <a:xfrm>
            <a:off x="1069848" y="315686"/>
            <a:ext cx="10058400" cy="783771"/>
          </a:xfrm>
          <a:solidFill>
            <a:schemeClr val="accent1">
              <a:lumMod val="20000"/>
              <a:lumOff val="80000"/>
            </a:schemeClr>
          </a:solidFill>
        </p:spPr>
        <p:txBody>
          <a:bodyPr>
            <a:normAutofit/>
          </a:bodyPr>
          <a:lstStyle/>
          <a:p>
            <a:pPr algn="ctr"/>
            <a:r>
              <a:rPr lang="en-GB" sz="3000" b="1" dirty="0" err="1">
                <a:solidFill>
                  <a:srgbClr val="C00000"/>
                </a:solidFill>
                <a:latin typeface="Times New Roman" panose="02020603050405020304" pitchFamily="18" charset="0"/>
                <a:cs typeface="Times New Roman" panose="02020603050405020304" pitchFamily="18" charset="0"/>
              </a:rPr>
              <a:t>Vượt</a:t>
            </a:r>
            <a:r>
              <a:rPr lang="en-GB" sz="3000" b="1" dirty="0">
                <a:solidFill>
                  <a:srgbClr val="C00000"/>
                </a:solidFill>
                <a:latin typeface="Times New Roman" panose="02020603050405020304" pitchFamily="18" charset="0"/>
                <a:cs typeface="Times New Roman" panose="02020603050405020304" pitchFamily="18" charset="0"/>
              </a:rPr>
              <a:t> </a:t>
            </a:r>
            <a:r>
              <a:rPr lang="en-GB" sz="3000" b="1" dirty="0" err="1">
                <a:solidFill>
                  <a:srgbClr val="C00000"/>
                </a:solidFill>
                <a:latin typeface="Times New Roman" panose="02020603050405020304" pitchFamily="18" charset="0"/>
                <a:cs typeface="Times New Roman" panose="02020603050405020304" pitchFamily="18" charset="0"/>
              </a:rPr>
              <a:t>quá</a:t>
            </a:r>
            <a:r>
              <a:rPr lang="en-GB" sz="3000" b="1" dirty="0">
                <a:solidFill>
                  <a:srgbClr val="C00000"/>
                </a:solidFill>
                <a:latin typeface="Times New Roman" panose="02020603050405020304" pitchFamily="18" charset="0"/>
                <a:cs typeface="Times New Roman" panose="02020603050405020304" pitchFamily="18" charset="0"/>
              </a:rPr>
              <a:t> </a:t>
            </a:r>
            <a:r>
              <a:rPr lang="en-GB" sz="3000" b="1" dirty="0" err="1">
                <a:solidFill>
                  <a:srgbClr val="C00000"/>
                </a:solidFill>
                <a:latin typeface="Times New Roman" panose="02020603050405020304" pitchFamily="18" charset="0"/>
                <a:cs typeface="Times New Roman" panose="02020603050405020304" pitchFamily="18" charset="0"/>
              </a:rPr>
              <a:t>yêu</a:t>
            </a:r>
            <a:r>
              <a:rPr lang="en-GB" sz="3000" b="1" dirty="0">
                <a:solidFill>
                  <a:srgbClr val="C00000"/>
                </a:solidFill>
                <a:latin typeface="Times New Roman" panose="02020603050405020304" pitchFamily="18" charset="0"/>
                <a:cs typeface="Times New Roman" panose="02020603050405020304" pitchFamily="18" charset="0"/>
              </a:rPr>
              <a:t> </a:t>
            </a:r>
            <a:r>
              <a:rPr lang="en-GB" sz="3000" b="1" dirty="0" err="1">
                <a:solidFill>
                  <a:srgbClr val="C00000"/>
                </a:solidFill>
                <a:latin typeface="Times New Roman" panose="02020603050405020304" pitchFamily="18" charset="0"/>
                <a:cs typeface="Times New Roman" panose="02020603050405020304" pitchFamily="18" charset="0"/>
              </a:rPr>
              <a:t>cầu</a:t>
            </a:r>
            <a:r>
              <a:rPr lang="en-GB" sz="3000" b="1" dirty="0">
                <a:solidFill>
                  <a:srgbClr val="C00000"/>
                </a:solidFill>
                <a:latin typeface="Times New Roman" panose="02020603050405020304" pitchFamily="18" charset="0"/>
                <a:cs typeface="Times New Roman" panose="02020603050405020304" pitchFamily="18" charset="0"/>
              </a:rPr>
              <a:t> </a:t>
            </a:r>
            <a:r>
              <a:rPr lang="en-GB" sz="3000" b="1" dirty="0" err="1">
                <a:solidFill>
                  <a:srgbClr val="C00000"/>
                </a:solidFill>
                <a:latin typeface="Times New Roman" panose="02020603050405020304" pitchFamily="18" charset="0"/>
                <a:cs typeface="Times New Roman" panose="02020603050405020304" pitchFamily="18" charset="0"/>
              </a:rPr>
              <a:t>của</a:t>
            </a:r>
            <a:r>
              <a:rPr lang="en-GB" sz="3000" b="1" dirty="0">
                <a:solidFill>
                  <a:srgbClr val="C00000"/>
                </a:solidFill>
                <a:latin typeface="Times New Roman" panose="02020603050405020304" pitchFamily="18" charset="0"/>
                <a:cs typeface="Times New Roman" panose="02020603050405020304" pitchFamily="18" charset="0"/>
              </a:rPr>
              <a:t> </a:t>
            </a:r>
            <a:r>
              <a:rPr lang="en-GB" sz="3000" b="1" dirty="0" err="1">
                <a:solidFill>
                  <a:srgbClr val="C00000"/>
                </a:solidFill>
                <a:latin typeface="Times New Roman" panose="02020603050405020304" pitchFamily="18" charset="0"/>
                <a:cs typeface="Times New Roman" panose="02020603050405020304" pitchFamily="18" charset="0"/>
              </a:rPr>
              <a:t>tình</a:t>
            </a:r>
            <a:r>
              <a:rPr lang="en-GB" sz="3000" b="1" dirty="0">
                <a:solidFill>
                  <a:srgbClr val="C00000"/>
                </a:solidFill>
                <a:latin typeface="Times New Roman" panose="02020603050405020304" pitchFamily="18" charset="0"/>
                <a:cs typeface="Times New Roman" panose="02020603050405020304" pitchFamily="18" charset="0"/>
              </a:rPr>
              <a:t> </a:t>
            </a:r>
            <a:r>
              <a:rPr lang="en-GB" sz="3000" b="1" dirty="0" err="1">
                <a:solidFill>
                  <a:srgbClr val="C00000"/>
                </a:solidFill>
                <a:latin typeface="Times New Roman" panose="02020603050405020304" pitchFamily="18" charset="0"/>
                <a:cs typeface="Times New Roman" panose="02020603050405020304" pitchFamily="18" charset="0"/>
              </a:rPr>
              <a:t>thế</a:t>
            </a:r>
            <a:r>
              <a:rPr lang="en-GB" sz="3000" b="1" dirty="0">
                <a:solidFill>
                  <a:srgbClr val="C00000"/>
                </a:solidFill>
                <a:latin typeface="Times New Roman" panose="02020603050405020304" pitchFamily="18" charset="0"/>
                <a:cs typeface="Times New Roman" panose="02020603050405020304" pitchFamily="18" charset="0"/>
              </a:rPr>
              <a:t> </a:t>
            </a:r>
            <a:r>
              <a:rPr lang="en-GB" sz="3000" b="1" dirty="0" err="1">
                <a:solidFill>
                  <a:srgbClr val="C00000"/>
                </a:solidFill>
                <a:latin typeface="Times New Roman" panose="02020603050405020304" pitchFamily="18" charset="0"/>
                <a:cs typeface="Times New Roman" panose="02020603050405020304" pitchFamily="18" charset="0"/>
              </a:rPr>
              <a:t>cấp</a:t>
            </a:r>
            <a:r>
              <a:rPr lang="en-GB" sz="3000" b="1" dirty="0">
                <a:solidFill>
                  <a:srgbClr val="C00000"/>
                </a:solidFill>
                <a:latin typeface="Times New Roman" panose="02020603050405020304" pitchFamily="18" charset="0"/>
                <a:cs typeface="Times New Roman" panose="02020603050405020304" pitchFamily="18" charset="0"/>
              </a:rPr>
              <a:t> </a:t>
            </a:r>
            <a:r>
              <a:rPr lang="en-GB" sz="3000" b="1" dirty="0" err="1">
                <a:solidFill>
                  <a:srgbClr val="C00000"/>
                </a:solidFill>
                <a:latin typeface="Times New Roman" panose="02020603050405020304" pitchFamily="18" charset="0"/>
                <a:cs typeface="Times New Roman" panose="02020603050405020304" pitchFamily="18" charset="0"/>
              </a:rPr>
              <a:t>thiết</a:t>
            </a:r>
            <a:endParaRPr lang="en-GB" sz="3000" b="1"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1A7EAFD-31A5-E081-7E70-01BB80A5E062}"/>
              </a:ext>
            </a:extLst>
          </p:cNvPr>
          <p:cNvSpPr>
            <a:spLocks noGrp="1"/>
          </p:cNvSpPr>
          <p:nvPr>
            <p:ph idx="1"/>
          </p:nvPr>
        </p:nvSpPr>
        <p:spPr>
          <a:xfrm>
            <a:off x="457200" y="1360714"/>
            <a:ext cx="11212286" cy="4811486"/>
          </a:xfrm>
        </p:spPr>
        <p:txBody>
          <a:bodyPr>
            <a:normAutofit/>
          </a:bodyPr>
          <a:lstStyle/>
          <a:p>
            <a:pPr marL="0" indent="0" algn="just">
              <a:lnSpc>
                <a:spcPct val="150000"/>
              </a:lnSpc>
              <a:buNone/>
            </a:pPr>
            <a:r>
              <a:rPr lang="en-US" altLang="vi-VN" sz="3400" dirty="0">
                <a:latin typeface="Times New Roman" panose="02020603050405020304" pitchFamily="18" charset="0"/>
                <a:cs typeface="Times New Roman" panose="02020603050405020304" pitchFamily="18" charset="0"/>
              </a:rPr>
              <a:t>Trong </a:t>
            </a:r>
            <a:r>
              <a:rPr lang="en-US" altLang="vi-VN" sz="3400" dirty="0" err="1">
                <a:latin typeface="Times New Roman" panose="02020603050405020304" pitchFamily="18" charset="0"/>
                <a:cs typeface="Times New Roman" panose="02020603050405020304" pitchFamily="18" charset="0"/>
              </a:rPr>
              <a:t>trường</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hợp</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thiệt</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hại</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gây</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ra</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rõ</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ràng</a:t>
            </a:r>
            <a:r>
              <a:rPr lang="en-US" altLang="vi-VN" sz="3400" dirty="0">
                <a:latin typeface="Times New Roman" panose="02020603050405020304" pitchFamily="18" charset="0"/>
                <a:cs typeface="Times New Roman" panose="02020603050405020304" pitchFamily="18" charset="0"/>
              </a:rPr>
              <a:t> </a:t>
            </a:r>
            <a:r>
              <a:rPr lang="en-US" altLang="vi-VN" sz="3400" b="1" dirty="0" err="1">
                <a:latin typeface="Times New Roman" panose="02020603050405020304" pitchFamily="18" charset="0"/>
                <a:cs typeface="Times New Roman" panose="02020603050405020304" pitchFamily="18" charset="0"/>
              </a:rPr>
              <a:t>vượt</a:t>
            </a:r>
            <a:r>
              <a:rPr lang="en-US" altLang="vi-VN" sz="3400" b="1" dirty="0">
                <a:latin typeface="Times New Roman" panose="02020603050405020304" pitchFamily="18" charset="0"/>
                <a:cs typeface="Times New Roman" panose="02020603050405020304" pitchFamily="18" charset="0"/>
              </a:rPr>
              <a:t> </a:t>
            </a:r>
            <a:r>
              <a:rPr lang="en-US" altLang="vi-VN" sz="3400" b="1" dirty="0" err="1">
                <a:latin typeface="Times New Roman" panose="02020603050405020304" pitchFamily="18" charset="0"/>
                <a:cs typeface="Times New Roman" panose="02020603050405020304" pitchFamily="18" charset="0"/>
              </a:rPr>
              <a:t>quá</a:t>
            </a:r>
            <a:r>
              <a:rPr lang="en-US" altLang="vi-VN" sz="3400" b="1"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yêu</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cầu</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của</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tình</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thế</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cấp</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thiết</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thì</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người</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gây</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thiệt</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hại</a:t>
            </a:r>
            <a:r>
              <a:rPr lang="en-US" altLang="vi-VN" sz="3400" dirty="0">
                <a:latin typeface="Times New Roman" panose="02020603050405020304" pitchFamily="18" charset="0"/>
                <a:cs typeface="Times New Roman" panose="02020603050405020304" pitchFamily="18" charset="0"/>
              </a:rPr>
              <a:t> </a:t>
            </a:r>
            <a:r>
              <a:rPr lang="en-US" altLang="vi-VN" sz="3400" dirty="0" err="1">
                <a:latin typeface="Times New Roman" panose="02020603050405020304" pitchFamily="18" charset="0"/>
                <a:cs typeface="Times New Roman" panose="02020603050405020304" pitchFamily="18" charset="0"/>
              </a:rPr>
              <a:t>đó</a:t>
            </a:r>
            <a:r>
              <a:rPr lang="en-US" altLang="vi-VN" sz="3400" dirty="0">
                <a:latin typeface="Times New Roman" panose="02020603050405020304" pitchFamily="18" charset="0"/>
                <a:cs typeface="Times New Roman" panose="02020603050405020304" pitchFamily="18" charset="0"/>
              </a:rPr>
              <a:t> </a:t>
            </a:r>
            <a:r>
              <a:rPr lang="en-US" altLang="vi-VN" sz="3400" b="1" dirty="0" err="1">
                <a:solidFill>
                  <a:srgbClr val="C00000"/>
                </a:solidFill>
                <a:latin typeface="Times New Roman" panose="02020603050405020304" pitchFamily="18" charset="0"/>
                <a:cs typeface="Times New Roman" panose="02020603050405020304" pitchFamily="18" charset="0"/>
              </a:rPr>
              <a:t>phải</a:t>
            </a:r>
            <a:r>
              <a:rPr lang="en-US" altLang="vi-VN" sz="3400" b="1" dirty="0">
                <a:solidFill>
                  <a:srgbClr val="C00000"/>
                </a:solidFill>
                <a:latin typeface="Times New Roman" panose="02020603050405020304" pitchFamily="18" charset="0"/>
                <a:cs typeface="Times New Roman" panose="02020603050405020304" pitchFamily="18" charset="0"/>
              </a:rPr>
              <a:t> </a:t>
            </a:r>
            <a:r>
              <a:rPr lang="en-US" altLang="vi-VN" sz="3400" b="1" dirty="0" err="1">
                <a:solidFill>
                  <a:srgbClr val="C00000"/>
                </a:solidFill>
                <a:latin typeface="Times New Roman" panose="02020603050405020304" pitchFamily="18" charset="0"/>
                <a:cs typeface="Times New Roman" panose="02020603050405020304" pitchFamily="18" charset="0"/>
              </a:rPr>
              <a:t>chịu</a:t>
            </a:r>
            <a:r>
              <a:rPr lang="en-US" altLang="vi-VN" sz="3400" b="1" dirty="0">
                <a:solidFill>
                  <a:srgbClr val="C00000"/>
                </a:solidFill>
                <a:latin typeface="Times New Roman" panose="02020603050405020304" pitchFamily="18" charset="0"/>
                <a:cs typeface="Times New Roman" panose="02020603050405020304" pitchFamily="18" charset="0"/>
              </a:rPr>
              <a:t> </a:t>
            </a:r>
            <a:r>
              <a:rPr lang="en-US" altLang="vi-VN" sz="3400" b="1" dirty="0" err="1">
                <a:solidFill>
                  <a:srgbClr val="C00000"/>
                </a:solidFill>
                <a:latin typeface="Times New Roman" panose="02020603050405020304" pitchFamily="18" charset="0"/>
                <a:cs typeface="Times New Roman" panose="02020603050405020304" pitchFamily="18" charset="0"/>
              </a:rPr>
              <a:t>trách</a:t>
            </a:r>
            <a:r>
              <a:rPr lang="en-US" altLang="vi-VN" sz="3400" b="1" dirty="0">
                <a:solidFill>
                  <a:srgbClr val="C00000"/>
                </a:solidFill>
                <a:latin typeface="Times New Roman" panose="02020603050405020304" pitchFamily="18" charset="0"/>
                <a:cs typeface="Times New Roman" panose="02020603050405020304" pitchFamily="18" charset="0"/>
              </a:rPr>
              <a:t> </a:t>
            </a:r>
            <a:r>
              <a:rPr lang="en-US" altLang="vi-VN" sz="3400" b="1" dirty="0" err="1">
                <a:solidFill>
                  <a:srgbClr val="C00000"/>
                </a:solidFill>
                <a:latin typeface="Times New Roman" panose="02020603050405020304" pitchFamily="18" charset="0"/>
                <a:cs typeface="Times New Roman" panose="02020603050405020304" pitchFamily="18" charset="0"/>
              </a:rPr>
              <a:t>nhiệm</a:t>
            </a:r>
            <a:r>
              <a:rPr lang="en-US" altLang="vi-VN" sz="3400" b="1" dirty="0">
                <a:solidFill>
                  <a:srgbClr val="C00000"/>
                </a:solidFill>
                <a:latin typeface="Times New Roman" panose="02020603050405020304" pitchFamily="18" charset="0"/>
                <a:cs typeface="Times New Roman" panose="02020603050405020304" pitchFamily="18" charset="0"/>
              </a:rPr>
              <a:t> </a:t>
            </a:r>
            <a:r>
              <a:rPr lang="en-US" altLang="vi-VN" sz="3400" b="1" dirty="0" err="1">
                <a:solidFill>
                  <a:srgbClr val="C00000"/>
                </a:solidFill>
                <a:latin typeface="Times New Roman" panose="02020603050405020304" pitchFamily="18" charset="0"/>
                <a:cs typeface="Times New Roman" panose="02020603050405020304" pitchFamily="18" charset="0"/>
              </a:rPr>
              <a:t>hình</a:t>
            </a:r>
            <a:r>
              <a:rPr lang="en-US" altLang="vi-VN" sz="3400" b="1" dirty="0">
                <a:solidFill>
                  <a:srgbClr val="C00000"/>
                </a:solidFill>
                <a:latin typeface="Times New Roman" panose="02020603050405020304" pitchFamily="18" charset="0"/>
                <a:cs typeface="Times New Roman" panose="02020603050405020304" pitchFamily="18" charset="0"/>
              </a:rPr>
              <a:t> </a:t>
            </a:r>
            <a:r>
              <a:rPr lang="en-US" altLang="vi-VN" sz="3400" b="1" dirty="0" err="1">
                <a:solidFill>
                  <a:srgbClr val="C00000"/>
                </a:solidFill>
                <a:latin typeface="Times New Roman" panose="02020603050405020304" pitchFamily="18" charset="0"/>
                <a:cs typeface="Times New Roman" panose="02020603050405020304" pitchFamily="18" charset="0"/>
              </a:rPr>
              <a:t>sự</a:t>
            </a:r>
            <a:r>
              <a:rPr lang="en-US" altLang="vi-VN" sz="3400" b="1" dirty="0">
                <a:solidFill>
                  <a:srgbClr val="C00000"/>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6961536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4EF7E-47DD-EBC8-2000-9AE28F0AA523}"/>
              </a:ext>
            </a:extLst>
          </p:cNvPr>
          <p:cNvSpPr>
            <a:spLocks noGrp="1"/>
          </p:cNvSpPr>
          <p:nvPr>
            <p:ph type="title"/>
          </p:nvPr>
        </p:nvSpPr>
        <p:spPr>
          <a:xfrm>
            <a:off x="1069848" y="152401"/>
            <a:ext cx="10058400" cy="533400"/>
          </a:xfrm>
          <a:solidFill>
            <a:schemeClr val="accent1">
              <a:lumMod val="20000"/>
              <a:lumOff val="80000"/>
            </a:schemeClr>
          </a:solidFill>
        </p:spPr>
        <p:txBody>
          <a:bodyPr>
            <a:normAutofit fontScale="90000"/>
          </a:bodyPr>
          <a:lstStyle/>
          <a:p>
            <a:pPr algn="ctr"/>
            <a:r>
              <a:rPr lang="en-GB" sz="3400" b="1" dirty="0">
                <a:solidFill>
                  <a:srgbClr val="C00000"/>
                </a:solidFill>
                <a:latin typeface="Times New Roman" panose="02020603050405020304" pitchFamily="18" charset="0"/>
                <a:cs typeface="Times New Roman" panose="02020603050405020304" pitchFamily="18" charset="0"/>
              </a:rPr>
              <a:t>SỰ KIỆN BẤT NGỜ</a:t>
            </a:r>
          </a:p>
        </p:txBody>
      </p:sp>
      <p:sp>
        <p:nvSpPr>
          <p:cNvPr id="3" name="Content Placeholder 2">
            <a:extLst>
              <a:ext uri="{FF2B5EF4-FFF2-40B4-BE49-F238E27FC236}">
                <a16:creationId xmlns:a16="http://schemas.microsoft.com/office/drawing/2014/main" id="{7E5B2F84-2EB6-48CF-CD8E-4D6F02B3A256}"/>
              </a:ext>
            </a:extLst>
          </p:cNvPr>
          <p:cNvSpPr>
            <a:spLocks noGrp="1"/>
          </p:cNvSpPr>
          <p:nvPr>
            <p:ph idx="1"/>
          </p:nvPr>
        </p:nvSpPr>
        <p:spPr>
          <a:xfrm>
            <a:off x="381000" y="859971"/>
            <a:ext cx="11419114" cy="5660572"/>
          </a:xfrm>
        </p:spPr>
        <p:txBody>
          <a:bodyPr>
            <a:normAutofit/>
          </a:bodyPr>
          <a:lstStyle/>
          <a:p>
            <a:pPr marL="45720" lvl="1" indent="0" algn="just" eaLnBrk="1" fontAlgn="auto">
              <a:lnSpc>
                <a:spcPct val="120000"/>
              </a:lnSpc>
              <a:spcAft>
                <a:spcPts val="1200"/>
              </a:spcAft>
              <a:buNone/>
              <a:defRPr/>
            </a:pPr>
            <a:r>
              <a:rPr lang="en-US" sz="3000" dirty="0">
                <a:solidFill>
                  <a:srgbClr val="C00000"/>
                </a:solidFill>
                <a:latin typeface="Times New Roman" panose="02020603050405020304" pitchFamily="18" charset="0"/>
                <a:cs typeface="Times New Roman" panose="02020603050405020304" pitchFamily="18" charset="0"/>
              </a:rPr>
              <a:t>CSPL: </a:t>
            </a:r>
            <a:r>
              <a:rPr lang="en-US" sz="3000" dirty="0" err="1">
                <a:solidFill>
                  <a:srgbClr val="C00000"/>
                </a:solidFill>
                <a:latin typeface="Times New Roman" panose="02020603050405020304" pitchFamily="18" charset="0"/>
                <a:cs typeface="Times New Roman" panose="02020603050405020304" pitchFamily="18" charset="0"/>
              </a:rPr>
              <a:t>Điều</a:t>
            </a:r>
            <a:r>
              <a:rPr lang="en-US" sz="3000" dirty="0">
                <a:solidFill>
                  <a:srgbClr val="C00000"/>
                </a:solidFill>
                <a:latin typeface="Times New Roman" panose="02020603050405020304" pitchFamily="18" charset="0"/>
                <a:cs typeface="Times New Roman" panose="02020603050405020304" pitchFamily="18" charset="0"/>
              </a:rPr>
              <a:t> 20  BLHS 2015</a:t>
            </a:r>
          </a:p>
          <a:p>
            <a:pPr marL="44450" lvl="1" indent="817563" algn="just" eaLnBrk="1" fontAlgn="auto">
              <a:lnSpc>
                <a:spcPct val="120000"/>
              </a:lnSpc>
              <a:spcAft>
                <a:spcPts val="1200"/>
              </a:spcAft>
              <a:buFont typeface="Wingdings 2" panose="05020102010507070707" pitchFamily="18" charset="2"/>
              <a:buNone/>
              <a:defRPr/>
            </a:pPr>
            <a:r>
              <a:rPr lang="en-US" sz="3000" dirty="0" err="1">
                <a:latin typeface="Times New Roman" panose="02020603050405020304" pitchFamily="18" charset="0"/>
                <a:cs typeface="Times New Roman" panose="02020603050405020304" pitchFamily="18" charset="0"/>
              </a:rPr>
              <a:t>Người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thực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hiện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hành</a:t>
            </a:r>
            <a:r>
              <a:rPr lang="en-US" sz="3000" dirty="0">
                <a:latin typeface="Times New Roman" panose="02020603050405020304" pitchFamily="18" charset="0"/>
                <a:cs typeface="Times New Roman" panose="02020603050405020304" pitchFamily="18" charset="0"/>
              </a:rPr>
              <a:t> vi </a:t>
            </a:r>
            <a:r>
              <a:rPr lang="en-US" sz="3000" dirty="0" err="1">
                <a:latin typeface="Times New Roman" panose="02020603050405020304" pitchFamily="18" charset="0"/>
                <a:cs typeface="Times New Roman" panose="02020603050405020304" pitchFamily="18" charset="0"/>
              </a:rPr>
              <a:t>gây</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hậu</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quả</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nguy</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hại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cho</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xã</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hội</a:t>
            </a:r>
            <a:r>
              <a:rPr lang="en-US" sz="3000" dirty="0">
                <a:latin typeface="Times New Roman" panose="02020603050405020304" pitchFamily="18" charset="0"/>
                <a:cs typeface="Times New Roman" panose="02020603050405020304" pitchFamily="18" charset="0"/>
              </a:rPr>
              <a:t> do </a:t>
            </a:r>
            <a:r>
              <a:rPr lang="en-US" sz="3000" dirty="0" err="1">
                <a:latin typeface="Times New Roman" panose="02020603050405020304" pitchFamily="18" charset="0"/>
                <a:cs typeface="Times New Roman" panose="02020603050405020304" pitchFamily="18" charset="0"/>
              </a:rPr>
              <a:t>sự</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kiện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bất</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ngờ</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tức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là</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trong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trường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hợp</a:t>
            </a:r>
            <a:r>
              <a:rPr lang="en-US" sz="3000" dirty="0">
                <a:latin typeface="Times New Roman" panose="02020603050405020304" pitchFamily="18" charset="0"/>
                <a:cs typeface="Times New Roman" panose="02020603050405020304" pitchFamily="18" charset="0"/>
              </a:rPr>
              <a:t> </a:t>
            </a:r>
            <a:r>
              <a:rPr lang="en-US" sz="3000" b="1" dirty="0" err="1">
                <a:solidFill>
                  <a:srgbClr val="0070C0"/>
                </a:solidFill>
                <a:latin typeface="Times New Roman" panose="02020603050405020304" pitchFamily="18" charset="0"/>
                <a:cs typeface="Times New Roman" panose="02020603050405020304" pitchFamily="18" charset="0"/>
              </a:rPr>
              <a:t>không</a:t>
            </a:r>
            <a:r>
              <a:rPr lang="en-US" sz="3000" b="1" dirty="0">
                <a:solidFill>
                  <a:srgbClr val="0070C0"/>
                </a:solidFill>
                <a:latin typeface="Times New Roman" panose="02020603050405020304" pitchFamily="18" charset="0"/>
                <a:cs typeface="Times New Roman" panose="02020603050405020304" pitchFamily="18" charset="0"/>
              </a:rPr>
              <a:t> </a:t>
            </a:r>
            <a:r>
              <a:rPr lang="en-US" sz="3000" b="1" dirty="0" err="1">
                <a:solidFill>
                  <a:srgbClr val="0070C0"/>
                </a:solidFill>
                <a:latin typeface="Times New Roman" panose="02020603050405020304" pitchFamily="18" charset="0"/>
                <a:cs typeface="Times New Roman" panose="02020603050405020304" pitchFamily="18" charset="0"/>
              </a:rPr>
              <a:t>thể</a:t>
            </a:r>
            <a:r>
              <a:rPr lang="en-US" sz="3000" b="1" dirty="0">
                <a:solidFill>
                  <a:srgbClr val="0070C0"/>
                </a:solidFill>
                <a:latin typeface="Times New Roman" panose="02020603050405020304" pitchFamily="18" charset="0"/>
                <a:cs typeface="Times New Roman" panose="02020603050405020304" pitchFamily="18" charset="0"/>
              </a:rPr>
              <a:t> </a:t>
            </a:r>
            <a:r>
              <a:rPr lang="en-US" sz="3000" b="1" dirty="0" err="1">
                <a:solidFill>
                  <a:srgbClr val="0070C0"/>
                </a:solidFill>
                <a:latin typeface="Times New Roman" panose="02020603050405020304" pitchFamily="18" charset="0"/>
                <a:cs typeface="Times New Roman" panose="02020603050405020304" pitchFamily="18" charset="0"/>
              </a:rPr>
              <a:t>thấy</a:t>
            </a:r>
            <a:r>
              <a:rPr lang="en-US" sz="3000" b="1" dirty="0">
                <a:solidFill>
                  <a:srgbClr val="0070C0"/>
                </a:solidFill>
                <a:latin typeface="Times New Roman" panose="02020603050405020304" pitchFamily="18" charset="0"/>
                <a:cs typeface="Times New Roman" panose="02020603050405020304" pitchFamily="18" charset="0"/>
              </a:rPr>
              <a:t> </a:t>
            </a:r>
            <a:r>
              <a:rPr lang="en-US" sz="3000" b="1" dirty="0" err="1">
                <a:solidFill>
                  <a:srgbClr val="0070C0"/>
                </a:solidFill>
                <a:latin typeface="Times New Roman" panose="02020603050405020304" pitchFamily="18" charset="0"/>
                <a:cs typeface="Times New Roman" panose="02020603050405020304" pitchFamily="18" charset="0"/>
              </a:rPr>
              <a:t>trước</a:t>
            </a:r>
            <a:r>
              <a:rPr lang="en-US" sz="3000" dirty="0">
                <a:solidFill>
                  <a:srgbClr val="0070C0"/>
                </a:solidFill>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hoặc</a:t>
            </a:r>
            <a:r>
              <a:rPr lang="en-US" sz="3000" dirty="0">
                <a:latin typeface="Times New Roman" panose="02020603050405020304" pitchFamily="18" charset="0"/>
                <a:cs typeface="Times New Roman" panose="02020603050405020304" pitchFamily="18" charset="0"/>
              </a:rPr>
              <a:t> </a:t>
            </a:r>
            <a:r>
              <a:rPr lang="en-US" sz="3000" b="1" dirty="0" err="1">
                <a:solidFill>
                  <a:srgbClr val="0070C0"/>
                </a:solidFill>
                <a:latin typeface="Times New Roman" panose="02020603050405020304" pitchFamily="18" charset="0"/>
                <a:cs typeface="Times New Roman" panose="02020603050405020304" pitchFamily="18" charset="0"/>
              </a:rPr>
              <a:t>không</a:t>
            </a:r>
            <a:r>
              <a:rPr lang="en-US" sz="3000" b="1" dirty="0">
                <a:solidFill>
                  <a:srgbClr val="0070C0"/>
                </a:solidFill>
                <a:latin typeface="Times New Roman" panose="02020603050405020304" pitchFamily="18" charset="0"/>
                <a:cs typeface="Times New Roman" panose="02020603050405020304" pitchFamily="18" charset="0"/>
              </a:rPr>
              <a:t> </a:t>
            </a:r>
            <a:r>
              <a:rPr lang="en-US" sz="3000" b="1" dirty="0" err="1">
                <a:solidFill>
                  <a:srgbClr val="0070C0"/>
                </a:solidFill>
                <a:latin typeface="Times New Roman" panose="02020603050405020304" pitchFamily="18" charset="0"/>
                <a:cs typeface="Times New Roman" panose="02020603050405020304" pitchFamily="18" charset="0"/>
              </a:rPr>
              <a:t>buộc</a:t>
            </a:r>
            <a:r>
              <a:rPr lang="en-US" sz="3000" b="1" dirty="0">
                <a:solidFill>
                  <a:srgbClr val="0070C0"/>
                </a:solidFill>
                <a:latin typeface="Times New Roman" panose="02020603050405020304" pitchFamily="18" charset="0"/>
                <a:cs typeface="Times New Roman" panose="02020603050405020304" pitchFamily="18" charset="0"/>
              </a:rPr>
              <a:t> </a:t>
            </a:r>
            <a:r>
              <a:rPr lang="en-US" sz="3000" b="1" dirty="0" err="1">
                <a:solidFill>
                  <a:srgbClr val="0070C0"/>
                </a:solidFill>
                <a:latin typeface="Times New Roman" panose="02020603050405020304" pitchFamily="18" charset="0"/>
                <a:cs typeface="Times New Roman" panose="02020603050405020304" pitchFamily="18" charset="0"/>
              </a:rPr>
              <a:t>thấy</a:t>
            </a:r>
            <a:r>
              <a:rPr lang="en-US" sz="3000" b="1" dirty="0">
                <a:solidFill>
                  <a:srgbClr val="0070C0"/>
                </a:solidFill>
                <a:latin typeface="Times New Roman" panose="02020603050405020304" pitchFamily="18" charset="0"/>
                <a:cs typeface="Times New Roman" panose="02020603050405020304" pitchFamily="18" charset="0"/>
              </a:rPr>
              <a:t> </a:t>
            </a:r>
            <a:r>
              <a:rPr lang="en-US" sz="3000" b="1" dirty="0" err="1">
                <a:solidFill>
                  <a:srgbClr val="0070C0"/>
                </a:solidFill>
                <a:latin typeface="Times New Roman" panose="02020603050405020304" pitchFamily="18" charset="0"/>
                <a:cs typeface="Times New Roman" panose="02020603050405020304" pitchFamily="18" charset="0"/>
              </a:rPr>
              <a:t>trước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hậu</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quả</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của</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hành</a:t>
            </a:r>
            <a:r>
              <a:rPr lang="en-US" sz="3000" dirty="0">
                <a:latin typeface="Times New Roman" panose="02020603050405020304" pitchFamily="18" charset="0"/>
                <a:cs typeface="Times New Roman" panose="02020603050405020304" pitchFamily="18" charset="0"/>
              </a:rPr>
              <a:t> vi </a:t>
            </a:r>
            <a:r>
              <a:rPr lang="en-US" sz="3000" dirty="0" err="1">
                <a:latin typeface="Times New Roman" panose="02020603050405020304" pitchFamily="18" charset="0"/>
                <a:cs typeface="Times New Roman" panose="02020603050405020304" pitchFamily="18" charset="0"/>
              </a:rPr>
              <a:t>đó</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thì</a:t>
            </a:r>
            <a:r>
              <a:rPr lang="en-US" sz="3000"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không</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phải</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chịu</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trách</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nhiệm</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hình</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sự</a:t>
            </a:r>
            <a:r>
              <a:rPr lang="en-US" sz="3000" b="1" dirty="0">
                <a:latin typeface="Times New Roman" panose="02020603050405020304" pitchFamily="18" charset="0"/>
                <a:cs typeface="Times New Roman" panose="02020603050405020304" pitchFamily="18" charset="0"/>
              </a:rPr>
              <a:t>.</a:t>
            </a:r>
          </a:p>
          <a:p>
            <a:pPr marL="44450" lvl="1" indent="817563" algn="just" eaLnBrk="1" fontAlgn="auto">
              <a:lnSpc>
                <a:spcPct val="120000"/>
              </a:lnSpc>
              <a:spcAft>
                <a:spcPts val="1200"/>
              </a:spcAft>
              <a:buFont typeface="Wingdings 2" panose="05020102010507070707" pitchFamily="18" charset="2"/>
              <a:buNone/>
              <a:defRPr/>
            </a:pPr>
            <a:r>
              <a:rPr lang="en-US" sz="3000" b="1" dirty="0">
                <a:solidFill>
                  <a:srgbClr val="C00000"/>
                </a:solidFill>
                <a:latin typeface="Times New Roman" panose="02020603050405020304" pitchFamily="18" charset="0"/>
                <a:cs typeface="Times New Roman" panose="02020603050405020304" pitchFamily="18" charset="0"/>
              </a:rPr>
              <a:t>- </a:t>
            </a:r>
            <a:r>
              <a:rPr lang="en-US" sz="3000" b="1" dirty="0" err="1">
                <a:solidFill>
                  <a:srgbClr val="C00000"/>
                </a:solidFill>
                <a:latin typeface="Times New Roman" panose="02020603050405020304" pitchFamily="18" charset="0"/>
                <a:cs typeface="Times New Roman" panose="02020603050405020304" pitchFamily="18" charset="0"/>
              </a:rPr>
              <a:t>Tình</a:t>
            </a:r>
            <a:r>
              <a:rPr lang="en-US" sz="3000" b="1" dirty="0">
                <a:solidFill>
                  <a:srgbClr val="C00000"/>
                </a:solidFill>
                <a:latin typeface="Times New Roman" panose="02020603050405020304" pitchFamily="18" charset="0"/>
                <a:cs typeface="Times New Roman" panose="02020603050405020304" pitchFamily="18" charset="0"/>
              </a:rPr>
              <a:t> </a:t>
            </a:r>
            <a:r>
              <a:rPr lang="en-US" sz="3000" b="1" dirty="0" err="1">
                <a:solidFill>
                  <a:srgbClr val="C00000"/>
                </a:solidFill>
                <a:latin typeface="Times New Roman" panose="02020603050405020304" pitchFamily="18" charset="0"/>
                <a:cs typeface="Times New Roman" panose="02020603050405020304" pitchFamily="18" charset="0"/>
              </a:rPr>
              <a:t>huống</a:t>
            </a:r>
            <a:r>
              <a:rPr lang="en-US" sz="3000" b="1" dirty="0">
                <a:solidFill>
                  <a:srgbClr val="C00000"/>
                </a:solidFill>
                <a:latin typeface="Times New Roman" panose="02020603050405020304" pitchFamily="18" charset="0"/>
                <a:cs typeface="Times New Roman" panose="02020603050405020304" pitchFamily="18" charset="0"/>
              </a:rPr>
              <a:t> </a:t>
            </a:r>
            <a:r>
              <a:rPr lang="en-US" sz="3000" b="1" dirty="0" err="1">
                <a:solidFill>
                  <a:srgbClr val="C00000"/>
                </a:solidFill>
                <a:latin typeface="Times New Roman" panose="02020603050405020304" pitchFamily="18" charset="0"/>
                <a:cs typeface="Times New Roman" panose="02020603050405020304" pitchFamily="18" charset="0"/>
              </a:rPr>
              <a:t>dưới</a:t>
            </a:r>
            <a:r>
              <a:rPr lang="en-US" sz="3000" b="1" dirty="0">
                <a:solidFill>
                  <a:srgbClr val="C00000"/>
                </a:solidFill>
                <a:latin typeface="Times New Roman" panose="02020603050405020304" pitchFamily="18" charset="0"/>
                <a:cs typeface="Times New Roman" panose="02020603050405020304" pitchFamily="18" charset="0"/>
              </a:rPr>
              <a:t> </a:t>
            </a:r>
            <a:r>
              <a:rPr lang="en-US" sz="3000" b="1" dirty="0" err="1">
                <a:solidFill>
                  <a:srgbClr val="C00000"/>
                </a:solidFill>
                <a:latin typeface="Times New Roman" panose="02020603050405020304" pitchFamily="18" charset="0"/>
                <a:cs typeface="Times New Roman" panose="02020603050405020304" pitchFamily="18" charset="0"/>
              </a:rPr>
              <a:t>đây</a:t>
            </a:r>
            <a:r>
              <a:rPr lang="en-US" sz="3000" b="1" dirty="0">
                <a:solidFill>
                  <a:srgbClr val="C00000"/>
                </a:solidFill>
                <a:latin typeface="Times New Roman" panose="02020603050405020304" pitchFamily="18" charset="0"/>
                <a:cs typeface="Times New Roman" panose="02020603050405020304" pitchFamily="18" charset="0"/>
              </a:rPr>
              <a:t> </a:t>
            </a:r>
            <a:r>
              <a:rPr lang="en-US" sz="3000" b="1" dirty="0" err="1">
                <a:solidFill>
                  <a:srgbClr val="C00000"/>
                </a:solidFill>
                <a:latin typeface="Times New Roman" panose="02020603050405020304" pitchFamily="18" charset="0"/>
                <a:cs typeface="Times New Roman" panose="02020603050405020304" pitchFamily="18" charset="0"/>
              </a:rPr>
              <a:t>có</a:t>
            </a:r>
            <a:r>
              <a:rPr lang="en-US" sz="3000" b="1" dirty="0">
                <a:solidFill>
                  <a:srgbClr val="C00000"/>
                </a:solidFill>
                <a:latin typeface="Times New Roman" panose="02020603050405020304" pitchFamily="18" charset="0"/>
                <a:cs typeface="Times New Roman" panose="02020603050405020304" pitchFamily="18" charset="0"/>
              </a:rPr>
              <a:t> </a:t>
            </a:r>
            <a:r>
              <a:rPr lang="en-US" sz="3000" b="1" dirty="0" err="1">
                <a:solidFill>
                  <a:srgbClr val="C00000"/>
                </a:solidFill>
                <a:latin typeface="Times New Roman" panose="02020603050405020304" pitchFamily="18" charset="0"/>
                <a:cs typeface="Times New Roman" panose="02020603050405020304" pitchFamily="18" charset="0"/>
              </a:rPr>
              <a:t>phải</a:t>
            </a:r>
            <a:r>
              <a:rPr lang="en-US" sz="3000" b="1" dirty="0">
                <a:solidFill>
                  <a:srgbClr val="C00000"/>
                </a:solidFill>
                <a:latin typeface="Times New Roman" panose="02020603050405020304" pitchFamily="18" charset="0"/>
                <a:cs typeface="Times New Roman" panose="02020603050405020304" pitchFamily="18" charset="0"/>
              </a:rPr>
              <a:t> </a:t>
            </a:r>
            <a:r>
              <a:rPr lang="en-US" sz="3000" b="1" dirty="0" err="1">
                <a:solidFill>
                  <a:srgbClr val="C00000"/>
                </a:solidFill>
                <a:latin typeface="Times New Roman" panose="02020603050405020304" pitchFamily="18" charset="0"/>
                <a:cs typeface="Times New Roman" panose="02020603050405020304" pitchFamily="18" charset="0"/>
              </a:rPr>
              <a:t>sự</a:t>
            </a:r>
            <a:r>
              <a:rPr lang="en-US" sz="3000" b="1" dirty="0">
                <a:solidFill>
                  <a:srgbClr val="C00000"/>
                </a:solidFill>
                <a:latin typeface="Times New Roman" panose="02020603050405020304" pitchFamily="18" charset="0"/>
                <a:cs typeface="Times New Roman" panose="02020603050405020304" pitchFamily="18" charset="0"/>
              </a:rPr>
              <a:t> </a:t>
            </a:r>
            <a:r>
              <a:rPr lang="en-US" sz="3000" b="1" dirty="0" err="1">
                <a:solidFill>
                  <a:srgbClr val="C00000"/>
                </a:solidFill>
                <a:latin typeface="Times New Roman" panose="02020603050405020304" pitchFamily="18" charset="0"/>
                <a:cs typeface="Times New Roman" panose="02020603050405020304" pitchFamily="18" charset="0"/>
              </a:rPr>
              <a:t>kiện</a:t>
            </a:r>
            <a:r>
              <a:rPr lang="en-US" sz="3000" b="1" dirty="0">
                <a:solidFill>
                  <a:srgbClr val="C00000"/>
                </a:solidFill>
                <a:latin typeface="Times New Roman" panose="02020603050405020304" pitchFamily="18" charset="0"/>
                <a:cs typeface="Times New Roman" panose="02020603050405020304" pitchFamily="18" charset="0"/>
              </a:rPr>
              <a:t> </a:t>
            </a:r>
            <a:r>
              <a:rPr lang="en-US" sz="3000" b="1" dirty="0" err="1">
                <a:solidFill>
                  <a:srgbClr val="C00000"/>
                </a:solidFill>
                <a:latin typeface="Times New Roman" panose="02020603050405020304" pitchFamily="18" charset="0"/>
                <a:cs typeface="Times New Roman" panose="02020603050405020304" pitchFamily="18" charset="0"/>
              </a:rPr>
              <a:t>bất</a:t>
            </a:r>
            <a:r>
              <a:rPr lang="en-US" sz="3000" b="1" dirty="0">
                <a:solidFill>
                  <a:srgbClr val="C00000"/>
                </a:solidFill>
                <a:latin typeface="Times New Roman" panose="02020603050405020304" pitchFamily="18" charset="0"/>
                <a:cs typeface="Times New Roman" panose="02020603050405020304" pitchFamily="18" charset="0"/>
              </a:rPr>
              <a:t> </a:t>
            </a:r>
            <a:r>
              <a:rPr lang="en-US" sz="3000" b="1" dirty="0" err="1">
                <a:solidFill>
                  <a:srgbClr val="C00000"/>
                </a:solidFill>
                <a:latin typeface="Times New Roman" panose="02020603050405020304" pitchFamily="18" charset="0"/>
                <a:cs typeface="Times New Roman" panose="02020603050405020304" pitchFamily="18" charset="0"/>
              </a:rPr>
              <a:t>ngờ</a:t>
            </a:r>
            <a:r>
              <a:rPr lang="en-US" sz="3000" b="1" dirty="0">
                <a:solidFill>
                  <a:srgbClr val="C00000"/>
                </a:solidFill>
                <a:latin typeface="Times New Roman" panose="02020603050405020304" pitchFamily="18" charset="0"/>
                <a:cs typeface="Times New Roman" panose="02020603050405020304" pitchFamily="18" charset="0"/>
              </a:rPr>
              <a:t> </a:t>
            </a:r>
            <a:r>
              <a:rPr lang="en-US" sz="3000" b="1" dirty="0" err="1">
                <a:solidFill>
                  <a:srgbClr val="C00000"/>
                </a:solidFill>
                <a:latin typeface="Times New Roman" panose="02020603050405020304" pitchFamily="18" charset="0"/>
                <a:cs typeface="Times New Roman" panose="02020603050405020304" pitchFamily="18" charset="0"/>
              </a:rPr>
              <a:t>không</a:t>
            </a:r>
            <a:r>
              <a:rPr lang="en-US" sz="3000" b="1" dirty="0">
                <a:solidFill>
                  <a:srgbClr val="C00000"/>
                </a:solidFill>
                <a:latin typeface="Times New Roman" panose="02020603050405020304" pitchFamily="18" charset="0"/>
                <a:cs typeface="Times New Roman" panose="02020603050405020304" pitchFamily="18" charset="0"/>
              </a:rPr>
              <a:t>?</a:t>
            </a:r>
          </a:p>
          <a:p>
            <a:pPr marL="501650" lvl="1" indent="-457200" algn="just" eaLnBrk="1" fontAlgn="auto">
              <a:lnSpc>
                <a:spcPct val="120000"/>
              </a:lnSpc>
              <a:spcAft>
                <a:spcPts val="1200"/>
              </a:spcAft>
              <a:buFont typeface="Wingdings" panose="05000000000000000000" pitchFamily="2" charset="2"/>
              <a:buChar char="q"/>
              <a:defRPr/>
            </a:pPr>
            <a:r>
              <a:rPr lang="en-US" sz="3000" dirty="0">
                <a:solidFill>
                  <a:srgbClr val="0070C0"/>
                </a:solidFill>
                <a:latin typeface="Times New Roman" panose="02020603050405020304" pitchFamily="18" charset="0"/>
                <a:cs typeface="Times New Roman" panose="02020603050405020304" pitchFamily="18" charset="0"/>
              </a:rPr>
              <a:t>A </a:t>
            </a:r>
            <a:r>
              <a:rPr lang="en-US" sz="3000" dirty="0" err="1">
                <a:solidFill>
                  <a:srgbClr val="0070C0"/>
                </a:solidFill>
                <a:latin typeface="Times New Roman" panose="02020603050405020304" pitchFamily="18" charset="0"/>
                <a:cs typeface="Times New Roman" panose="02020603050405020304" pitchFamily="18" charset="0"/>
              </a:rPr>
              <a:t>đang</a:t>
            </a:r>
            <a:r>
              <a:rPr lang="en-US" sz="3000" dirty="0">
                <a:solidFill>
                  <a:srgbClr val="0070C0"/>
                </a:solidFill>
                <a:latin typeface="Times New Roman" panose="02020603050405020304" pitchFamily="18" charset="0"/>
                <a:cs typeface="Times New Roman" panose="02020603050405020304" pitchFamily="18" charset="0"/>
              </a:rPr>
              <a:t> </a:t>
            </a:r>
            <a:r>
              <a:rPr lang="en-US" sz="3000" dirty="0" err="1">
                <a:solidFill>
                  <a:srgbClr val="0070C0"/>
                </a:solidFill>
                <a:latin typeface="Times New Roman" panose="02020603050405020304" pitchFamily="18" charset="0"/>
                <a:cs typeface="Times New Roman" panose="02020603050405020304" pitchFamily="18" charset="0"/>
              </a:rPr>
              <a:t>lái</a:t>
            </a:r>
            <a:r>
              <a:rPr lang="en-US" sz="3000" dirty="0">
                <a:solidFill>
                  <a:srgbClr val="0070C0"/>
                </a:solidFill>
                <a:latin typeface="Times New Roman" panose="02020603050405020304" pitchFamily="18" charset="0"/>
                <a:cs typeface="Times New Roman" panose="02020603050405020304" pitchFamily="18" charset="0"/>
              </a:rPr>
              <a:t> </a:t>
            </a:r>
            <a:r>
              <a:rPr lang="en-US" sz="3000" dirty="0" err="1">
                <a:solidFill>
                  <a:srgbClr val="0070C0"/>
                </a:solidFill>
                <a:latin typeface="Times New Roman" panose="02020603050405020304" pitchFamily="18" charset="0"/>
                <a:cs typeface="Times New Roman" panose="02020603050405020304" pitchFamily="18" charset="0"/>
              </a:rPr>
              <a:t>xe</a:t>
            </a:r>
            <a:r>
              <a:rPr lang="en-US" sz="3000" dirty="0">
                <a:solidFill>
                  <a:srgbClr val="0070C0"/>
                </a:solidFill>
                <a:latin typeface="Times New Roman" panose="02020603050405020304" pitchFamily="18" charset="0"/>
                <a:cs typeface="Times New Roman" panose="02020603050405020304" pitchFamily="18" charset="0"/>
              </a:rPr>
              <a:t> </a:t>
            </a:r>
            <a:r>
              <a:rPr lang="en-US" sz="3000" dirty="0" err="1">
                <a:solidFill>
                  <a:srgbClr val="0070C0"/>
                </a:solidFill>
                <a:latin typeface="Times New Roman" panose="02020603050405020304" pitchFamily="18" charset="0"/>
                <a:cs typeface="Times New Roman" panose="02020603050405020304" pitchFamily="18" charset="0"/>
              </a:rPr>
              <a:t>đi</a:t>
            </a:r>
            <a:r>
              <a:rPr lang="en-US" sz="3000" dirty="0">
                <a:solidFill>
                  <a:srgbClr val="0070C0"/>
                </a:solidFill>
                <a:latin typeface="Times New Roman" panose="02020603050405020304" pitchFamily="18" charset="0"/>
                <a:cs typeface="Times New Roman" panose="02020603050405020304" pitchFamily="18" charset="0"/>
              </a:rPr>
              <a:t> </a:t>
            </a:r>
            <a:r>
              <a:rPr lang="en-US" sz="3000" dirty="0" err="1">
                <a:solidFill>
                  <a:srgbClr val="0070C0"/>
                </a:solidFill>
                <a:latin typeface="Times New Roman" panose="02020603050405020304" pitchFamily="18" charset="0"/>
                <a:cs typeface="Times New Roman" panose="02020603050405020304" pitchFamily="18" charset="0"/>
              </a:rPr>
              <a:t>trên</a:t>
            </a:r>
            <a:r>
              <a:rPr lang="en-US" sz="3000" dirty="0">
                <a:solidFill>
                  <a:srgbClr val="0070C0"/>
                </a:solidFill>
                <a:latin typeface="Times New Roman" panose="02020603050405020304" pitchFamily="18" charset="0"/>
                <a:cs typeface="Times New Roman" panose="02020603050405020304" pitchFamily="18" charset="0"/>
              </a:rPr>
              <a:t> </a:t>
            </a:r>
            <a:r>
              <a:rPr lang="en-US" sz="3000" dirty="0" err="1">
                <a:solidFill>
                  <a:srgbClr val="0070C0"/>
                </a:solidFill>
                <a:latin typeface="Times New Roman" panose="02020603050405020304" pitchFamily="18" charset="0"/>
                <a:cs typeface="Times New Roman" panose="02020603050405020304" pitchFamily="18" charset="0"/>
              </a:rPr>
              <a:t>đường</a:t>
            </a:r>
            <a:r>
              <a:rPr lang="en-US" sz="3000" dirty="0">
                <a:solidFill>
                  <a:srgbClr val="0070C0"/>
                </a:solidFill>
                <a:latin typeface="Times New Roman" panose="02020603050405020304" pitchFamily="18" charset="0"/>
                <a:cs typeface="Times New Roman" panose="02020603050405020304" pitchFamily="18" charset="0"/>
              </a:rPr>
              <a:t> </a:t>
            </a:r>
            <a:r>
              <a:rPr lang="en-US" sz="3000" dirty="0" err="1">
                <a:solidFill>
                  <a:srgbClr val="0070C0"/>
                </a:solidFill>
                <a:latin typeface="Times New Roman" panose="02020603050405020304" pitchFamily="18" charset="0"/>
                <a:cs typeface="Times New Roman" panose="02020603050405020304" pitchFamily="18" charset="0"/>
              </a:rPr>
              <a:t>đúng</a:t>
            </a:r>
            <a:r>
              <a:rPr lang="en-US" sz="3000" dirty="0">
                <a:solidFill>
                  <a:srgbClr val="0070C0"/>
                </a:solidFill>
                <a:latin typeface="Times New Roman" panose="02020603050405020304" pitchFamily="18" charset="0"/>
                <a:cs typeface="Times New Roman" panose="02020603050405020304" pitchFamily="18" charset="0"/>
              </a:rPr>
              <a:t> </a:t>
            </a:r>
            <a:r>
              <a:rPr lang="en-US" sz="3000" dirty="0" err="1">
                <a:solidFill>
                  <a:srgbClr val="0070C0"/>
                </a:solidFill>
                <a:latin typeface="Times New Roman" panose="02020603050405020304" pitchFamily="18" charset="0"/>
                <a:cs typeface="Times New Roman" panose="02020603050405020304" pitchFamily="18" charset="0"/>
              </a:rPr>
              <a:t>phần</a:t>
            </a:r>
            <a:r>
              <a:rPr lang="en-US" sz="3000" dirty="0">
                <a:solidFill>
                  <a:srgbClr val="0070C0"/>
                </a:solidFill>
                <a:latin typeface="Times New Roman" panose="02020603050405020304" pitchFamily="18" charset="0"/>
                <a:cs typeface="Times New Roman" panose="02020603050405020304" pitchFamily="18" charset="0"/>
              </a:rPr>
              <a:t> </a:t>
            </a:r>
            <a:r>
              <a:rPr lang="en-US" sz="3000" dirty="0" err="1">
                <a:solidFill>
                  <a:srgbClr val="0070C0"/>
                </a:solidFill>
                <a:latin typeface="Times New Roman" panose="02020603050405020304" pitchFamily="18" charset="0"/>
                <a:cs typeface="Times New Roman" panose="02020603050405020304" pitchFamily="18" charset="0"/>
              </a:rPr>
              <a:t>đường</a:t>
            </a:r>
            <a:r>
              <a:rPr lang="en-US" sz="3000" dirty="0">
                <a:solidFill>
                  <a:srgbClr val="0070C0"/>
                </a:solidFill>
                <a:latin typeface="Times New Roman" panose="02020603050405020304" pitchFamily="18" charset="0"/>
                <a:cs typeface="Times New Roman" panose="02020603050405020304" pitchFamily="18" charset="0"/>
              </a:rPr>
              <a:t> </a:t>
            </a:r>
            <a:r>
              <a:rPr lang="en-US" sz="3000" dirty="0" err="1">
                <a:solidFill>
                  <a:srgbClr val="0070C0"/>
                </a:solidFill>
                <a:latin typeface="Times New Roman" panose="02020603050405020304" pitchFamily="18" charset="0"/>
                <a:cs typeface="Times New Roman" panose="02020603050405020304" pitchFamily="18" charset="0"/>
              </a:rPr>
              <a:t>quy</a:t>
            </a:r>
            <a:r>
              <a:rPr lang="en-US" sz="3000" dirty="0">
                <a:solidFill>
                  <a:srgbClr val="0070C0"/>
                </a:solidFill>
                <a:latin typeface="Times New Roman" panose="02020603050405020304" pitchFamily="18" charset="0"/>
                <a:cs typeface="Times New Roman" panose="02020603050405020304" pitchFamily="18" charset="0"/>
              </a:rPr>
              <a:t> </a:t>
            </a:r>
            <a:r>
              <a:rPr lang="en-US" sz="3000" dirty="0" err="1">
                <a:solidFill>
                  <a:srgbClr val="0070C0"/>
                </a:solidFill>
                <a:latin typeface="Times New Roman" panose="02020603050405020304" pitchFamily="18" charset="0"/>
                <a:cs typeface="Times New Roman" panose="02020603050405020304" pitchFamily="18" charset="0"/>
              </a:rPr>
              <a:t>định</a:t>
            </a:r>
            <a:r>
              <a:rPr lang="en-US" sz="3000" dirty="0">
                <a:solidFill>
                  <a:srgbClr val="0070C0"/>
                </a:solidFill>
                <a:latin typeface="Times New Roman" panose="02020603050405020304" pitchFamily="18" charset="0"/>
                <a:cs typeface="Times New Roman" panose="02020603050405020304" pitchFamily="18" charset="0"/>
              </a:rPr>
              <a:t>, </a:t>
            </a:r>
            <a:r>
              <a:rPr lang="en-US" sz="3000" dirty="0" err="1">
                <a:solidFill>
                  <a:srgbClr val="0070C0"/>
                </a:solidFill>
                <a:latin typeface="Times New Roman" panose="02020603050405020304" pitchFamily="18" charset="0"/>
                <a:cs typeface="Times New Roman" panose="02020603050405020304" pitchFamily="18" charset="0"/>
              </a:rPr>
              <a:t>một</a:t>
            </a:r>
            <a:r>
              <a:rPr lang="en-US" sz="3000" dirty="0">
                <a:solidFill>
                  <a:srgbClr val="0070C0"/>
                </a:solidFill>
                <a:latin typeface="Times New Roman" panose="02020603050405020304" pitchFamily="18" charset="0"/>
                <a:cs typeface="Times New Roman" panose="02020603050405020304" pitchFamily="18" charset="0"/>
              </a:rPr>
              <a:t> </a:t>
            </a:r>
            <a:r>
              <a:rPr lang="en-US" sz="3000" dirty="0" err="1">
                <a:solidFill>
                  <a:srgbClr val="0070C0"/>
                </a:solidFill>
                <a:latin typeface="Times New Roman" panose="02020603050405020304" pitchFamily="18" charset="0"/>
                <a:cs typeface="Times New Roman" panose="02020603050405020304" pitchFamily="18" charset="0"/>
              </a:rPr>
              <a:t>cậu</a:t>
            </a:r>
            <a:r>
              <a:rPr lang="en-US" sz="3000" dirty="0">
                <a:solidFill>
                  <a:srgbClr val="0070C0"/>
                </a:solidFill>
                <a:latin typeface="Times New Roman" panose="02020603050405020304" pitchFamily="18" charset="0"/>
                <a:cs typeface="Times New Roman" panose="02020603050405020304" pitchFamily="18" charset="0"/>
              </a:rPr>
              <a:t> </a:t>
            </a:r>
            <a:r>
              <a:rPr lang="en-US" sz="3000" dirty="0" err="1">
                <a:solidFill>
                  <a:srgbClr val="0070C0"/>
                </a:solidFill>
                <a:latin typeface="Times New Roman" panose="02020603050405020304" pitchFamily="18" charset="0"/>
                <a:cs typeface="Times New Roman" panose="02020603050405020304" pitchFamily="18" charset="0"/>
              </a:rPr>
              <a:t>bé</a:t>
            </a:r>
            <a:r>
              <a:rPr lang="en-US" sz="3000" dirty="0">
                <a:solidFill>
                  <a:srgbClr val="0070C0"/>
                </a:solidFill>
                <a:latin typeface="Times New Roman" panose="02020603050405020304" pitchFamily="18" charset="0"/>
                <a:cs typeface="Times New Roman" panose="02020603050405020304" pitchFamily="18" charset="0"/>
              </a:rPr>
              <a:t> ở </a:t>
            </a:r>
            <a:r>
              <a:rPr lang="en-US" sz="3000" dirty="0" err="1">
                <a:solidFill>
                  <a:srgbClr val="0070C0"/>
                </a:solidFill>
                <a:latin typeface="Times New Roman" panose="02020603050405020304" pitchFamily="18" charset="0"/>
                <a:cs typeface="Times New Roman" panose="02020603050405020304" pitchFamily="18" charset="0"/>
              </a:rPr>
              <a:t>trong</a:t>
            </a:r>
            <a:r>
              <a:rPr lang="en-US" sz="3000" dirty="0">
                <a:solidFill>
                  <a:srgbClr val="0070C0"/>
                </a:solidFill>
                <a:latin typeface="Times New Roman" panose="02020603050405020304" pitchFamily="18" charset="0"/>
                <a:cs typeface="Times New Roman" panose="02020603050405020304" pitchFamily="18" charset="0"/>
              </a:rPr>
              <a:t> </a:t>
            </a:r>
            <a:r>
              <a:rPr lang="en-US" sz="3000" dirty="0" err="1">
                <a:solidFill>
                  <a:srgbClr val="0070C0"/>
                </a:solidFill>
                <a:latin typeface="Times New Roman" panose="02020603050405020304" pitchFamily="18" charset="0"/>
                <a:cs typeface="Times New Roman" panose="02020603050405020304" pitchFamily="18" charset="0"/>
              </a:rPr>
              <a:t>nhà</a:t>
            </a:r>
            <a:r>
              <a:rPr lang="en-US" sz="3000" dirty="0">
                <a:solidFill>
                  <a:srgbClr val="0070C0"/>
                </a:solidFill>
                <a:latin typeface="Times New Roman" panose="02020603050405020304" pitchFamily="18" charset="0"/>
                <a:cs typeface="Times New Roman" panose="02020603050405020304" pitchFamily="18" charset="0"/>
              </a:rPr>
              <a:t> </a:t>
            </a:r>
            <a:r>
              <a:rPr lang="en-US" sz="3000" dirty="0" err="1">
                <a:solidFill>
                  <a:srgbClr val="0070C0"/>
                </a:solidFill>
                <a:latin typeface="Times New Roman" panose="02020603050405020304" pitchFamily="18" charset="0"/>
                <a:cs typeface="Times New Roman" panose="02020603050405020304" pitchFamily="18" charset="0"/>
              </a:rPr>
              <a:t>lao</a:t>
            </a:r>
            <a:r>
              <a:rPr lang="en-US" sz="3000" dirty="0">
                <a:solidFill>
                  <a:srgbClr val="0070C0"/>
                </a:solidFill>
                <a:latin typeface="Times New Roman" panose="02020603050405020304" pitchFamily="18" charset="0"/>
                <a:cs typeface="Times New Roman" panose="02020603050405020304" pitchFamily="18" charset="0"/>
              </a:rPr>
              <a:t> </a:t>
            </a:r>
            <a:r>
              <a:rPr lang="en-US" sz="3000" dirty="0" err="1">
                <a:solidFill>
                  <a:srgbClr val="0070C0"/>
                </a:solidFill>
                <a:latin typeface="Times New Roman" panose="02020603050405020304" pitchFamily="18" charset="0"/>
                <a:cs typeface="Times New Roman" panose="02020603050405020304" pitchFamily="18" charset="0"/>
              </a:rPr>
              <a:t>ra</a:t>
            </a:r>
            <a:r>
              <a:rPr lang="en-US" sz="3000" dirty="0">
                <a:solidFill>
                  <a:srgbClr val="0070C0"/>
                </a:solidFill>
                <a:latin typeface="Times New Roman" panose="02020603050405020304" pitchFamily="18" charset="0"/>
                <a:cs typeface="Times New Roman" panose="02020603050405020304" pitchFamily="18" charset="0"/>
              </a:rPr>
              <a:t> </a:t>
            </a:r>
            <a:r>
              <a:rPr lang="en-US" sz="3000" dirty="0" err="1">
                <a:solidFill>
                  <a:srgbClr val="0070C0"/>
                </a:solidFill>
                <a:latin typeface="Times New Roman" panose="02020603050405020304" pitchFamily="18" charset="0"/>
                <a:cs typeface="Times New Roman" panose="02020603050405020304" pitchFamily="18" charset="0"/>
              </a:rPr>
              <a:t>đường</a:t>
            </a:r>
            <a:r>
              <a:rPr lang="en-US" sz="3000" dirty="0">
                <a:solidFill>
                  <a:srgbClr val="0070C0"/>
                </a:solidFill>
                <a:latin typeface="Times New Roman" panose="02020603050405020304" pitchFamily="18" charset="0"/>
                <a:cs typeface="Times New Roman" panose="02020603050405020304" pitchFamily="18" charset="0"/>
              </a:rPr>
              <a:t> </a:t>
            </a:r>
            <a:r>
              <a:rPr lang="en-US" sz="3000" dirty="0" err="1">
                <a:solidFill>
                  <a:srgbClr val="0070C0"/>
                </a:solidFill>
                <a:latin typeface="Times New Roman" panose="02020603050405020304" pitchFamily="18" charset="0"/>
                <a:cs typeface="Times New Roman" panose="02020603050405020304" pitchFamily="18" charset="0"/>
              </a:rPr>
              <a:t>nhặt</a:t>
            </a:r>
            <a:r>
              <a:rPr lang="en-US" sz="3000" dirty="0">
                <a:solidFill>
                  <a:srgbClr val="0070C0"/>
                </a:solidFill>
                <a:latin typeface="Times New Roman" panose="02020603050405020304" pitchFamily="18" charset="0"/>
                <a:cs typeface="Times New Roman" panose="02020603050405020304" pitchFamily="18" charset="0"/>
              </a:rPr>
              <a:t> </a:t>
            </a:r>
            <a:r>
              <a:rPr lang="en-US" sz="3000" dirty="0" err="1">
                <a:solidFill>
                  <a:srgbClr val="0070C0"/>
                </a:solidFill>
                <a:latin typeface="Times New Roman" panose="02020603050405020304" pitchFamily="18" charset="0"/>
                <a:cs typeface="Times New Roman" panose="02020603050405020304" pitchFamily="18" charset="0"/>
              </a:rPr>
              <a:t>bóng</a:t>
            </a:r>
            <a:r>
              <a:rPr lang="en-US" sz="3000" dirty="0">
                <a:solidFill>
                  <a:srgbClr val="0070C0"/>
                </a:solidFill>
                <a:latin typeface="Times New Roman" panose="02020603050405020304" pitchFamily="18" charset="0"/>
                <a:cs typeface="Times New Roman" panose="02020603050405020304" pitchFamily="18" charset="0"/>
              </a:rPr>
              <a:t> </a:t>
            </a:r>
            <a:r>
              <a:rPr lang="en-US" sz="3000" dirty="0" err="1">
                <a:solidFill>
                  <a:srgbClr val="0070C0"/>
                </a:solidFill>
                <a:latin typeface="Times New Roman" panose="02020603050405020304" pitchFamily="18" charset="0"/>
                <a:cs typeface="Times New Roman" panose="02020603050405020304" pitchFamily="18" charset="0"/>
              </a:rPr>
              <a:t>khiến</a:t>
            </a:r>
            <a:r>
              <a:rPr lang="en-US" sz="3000" dirty="0">
                <a:solidFill>
                  <a:srgbClr val="0070C0"/>
                </a:solidFill>
                <a:latin typeface="Times New Roman" panose="02020603050405020304" pitchFamily="18" charset="0"/>
                <a:cs typeface="Times New Roman" panose="02020603050405020304" pitchFamily="18" charset="0"/>
              </a:rPr>
              <a:t> A </a:t>
            </a:r>
            <a:r>
              <a:rPr lang="en-US" sz="3000" dirty="0" err="1">
                <a:solidFill>
                  <a:srgbClr val="0070C0"/>
                </a:solidFill>
                <a:latin typeface="Times New Roman" panose="02020603050405020304" pitchFamily="18" charset="0"/>
                <a:cs typeface="Times New Roman" panose="02020603050405020304" pitchFamily="18" charset="0"/>
              </a:rPr>
              <a:t>phải</a:t>
            </a:r>
            <a:r>
              <a:rPr lang="en-US" sz="3000" dirty="0">
                <a:solidFill>
                  <a:srgbClr val="0070C0"/>
                </a:solidFill>
                <a:latin typeface="Times New Roman" panose="02020603050405020304" pitchFamily="18" charset="0"/>
                <a:cs typeface="Times New Roman" panose="02020603050405020304" pitchFamily="18" charset="0"/>
              </a:rPr>
              <a:t> </a:t>
            </a:r>
            <a:r>
              <a:rPr lang="en-US" sz="3000" dirty="0" err="1">
                <a:solidFill>
                  <a:srgbClr val="0070C0"/>
                </a:solidFill>
                <a:latin typeface="Times New Roman" panose="02020603050405020304" pitchFamily="18" charset="0"/>
                <a:cs typeface="Times New Roman" panose="02020603050405020304" pitchFamily="18" charset="0"/>
              </a:rPr>
              <a:t>bẻ</a:t>
            </a:r>
            <a:r>
              <a:rPr lang="en-US" sz="3000" dirty="0">
                <a:solidFill>
                  <a:srgbClr val="0070C0"/>
                </a:solidFill>
                <a:latin typeface="Times New Roman" panose="02020603050405020304" pitchFamily="18" charset="0"/>
                <a:cs typeface="Times New Roman" panose="02020603050405020304" pitchFamily="18" charset="0"/>
              </a:rPr>
              <a:t> </a:t>
            </a:r>
            <a:r>
              <a:rPr lang="en-US" sz="3000" dirty="0" err="1">
                <a:solidFill>
                  <a:srgbClr val="0070C0"/>
                </a:solidFill>
                <a:latin typeface="Times New Roman" panose="02020603050405020304" pitchFamily="18" charset="0"/>
                <a:cs typeface="Times New Roman" panose="02020603050405020304" pitchFamily="18" charset="0"/>
              </a:rPr>
              <a:t>lái</a:t>
            </a:r>
            <a:r>
              <a:rPr lang="en-US" sz="3000" dirty="0">
                <a:solidFill>
                  <a:srgbClr val="0070C0"/>
                </a:solidFill>
                <a:latin typeface="Times New Roman" panose="02020603050405020304" pitchFamily="18" charset="0"/>
                <a:cs typeface="Times New Roman" panose="02020603050405020304" pitchFamily="18" charset="0"/>
              </a:rPr>
              <a:t> </a:t>
            </a:r>
            <a:r>
              <a:rPr lang="en-US" sz="3000" dirty="0" err="1">
                <a:solidFill>
                  <a:srgbClr val="0070C0"/>
                </a:solidFill>
                <a:latin typeface="Times New Roman" panose="02020603050405020304" pitchFamily="18" charset="0"/>
                <a:cs typeface="Times New Roman" panose="02020603050405020304" pitchFamily="18" charset="0"/>
              </a:rPr>
              <a:t>và</a:t>
            </a:r>
            <a:r>
              <a:rPr lang="en-US" sz="3000" dirty="0">
                <a:solidFill>
                  <a:srgbClr val="0070C0"/>
                </a:solidFill>
                <a:latin typeface="Times New Roman" panose="02020603050405020304" pitchFamily="18" charset="0"/>
                <a:cs typeface="Times New Roman" panose="02020603050405020304" pitchFamily="18" charset="0"/>
              </a:rPr>
              <a:t> </a:t>
            </a:r>
            <a:r>
              <a:rPr lang="en-US" sz="3000" dirty="0" err="1">
                <a:solidFill>
                  <a:srgbClr val="0070C0"/>
                </a:solidFill>
                <a:latin typeface="Times New Roman" panose="02020603050405020304" pitchFamily="18" charset="0"/>
                <a:cs typeface="Times New Roman" panose="02020603050405020304" pitchFamily="18" charset="0"/>
              </a:rPr>
              <a:t>đâm</a:t>
            </a:r>
            <a:r>
              <a:rPr lang="en-US" sz="3000" dirty="0">
                <a:solidFill>
                  <a:srgbClr val="0070C0"/>
                </a:solidFill>
                <a:latin typeface="Times New Roman" panose="02020603050405020304" pitchFamily="18" charset="0"/>
                <a:cs typeface="Times New Roman" panose="02020603050405020304" pitchFamily="18" charset="0"/>
              </a:rPr>
              <a:t> </a:t>
            </a:r>
            <a:r>
              <a:rPr lang="en-US" sz="3000" dirty="0" err="1">
                <a:solidFill>
                  <a:srgbClr val="0070C0"/>
                </a:solidFill>
                <a:latin typeface="Times New Roman" panose="02020603050405020304" pitchFamily="18" charset="0"/>
                <a:cs typeface="Times New Roman" panose="02020603050405020304" pitchFamily="18" charset="0"/>
              </a:rPr>
              <a:t>vào</a:t>
            </a:r>
            <a:r>
              <a:rPr lang="en-US" sz="3000" dirty="0">
                <a:solidFill>
                  <a:srgbClr val="0070C0"/>
                </a:solidFill>
                <a:latin typeface="Times New Roman" panose="02020603050405020304" pitchFamily="18" charset="0"/>
                <a:cs typeface="Times New Roman" panose="02020603050405020304" pitchFamily="18" charset="0"/>
              </a:rPr>
              <a:t> </a:t>
            </a:r>
            <a:r>
              <a:rPr lang="en-US" sz="3000" dirty="0" err="1">
                <a:solidFill>
                  <a:srgbClr val="0070C0"/>
                </a:solidFill>
                <a:latin typeface="Times New Roman" panose="02020603050405020304" pitchFamily="18" charset="0"/>
                <a:cs typeface="Times New Roman" panose="02020603050405020304" pitchFamily="18" charset="0"/>
              </a:rPr>
              <a:t>một</a:t>
            </a:r>
            <a:r>
              <a:rPr lang="en-US" sz="3000" dirty="0">
                <a:solidFill>
                  <a:srgbClr val="0070C0"/>
                </a:solidFill>
                <a:latin typeface="Times New Roman" panose="02020603050405020304" pitchFamily="18" charset="0"/>
                <a:cs typeface="Times New Roman" panose="02020603050405020304" pitchFamily="18" charset="0"/>
              </a:rPr>
              <a:t> </a:t>
            </a:r>
            <a:r>
              <a:rPr lang="en-US" sz="3000" dirty="0" err="1">
                <a:solidFill>
                  <a:srgbClr val="0070C0"/>
                </a:solidFill>
                <a:latin typeface="Times New Roman" panose="02020603050405020304" pitchFamily="18" charset="0"/>
                <a:cs typeface="Times New Roman" panose="02020603050405020304" pitchFamily="18" charset="0"/>
              </a:rPr>
              <a:t>xe</a:t>
            </a:r>
            <a:r>
              <a:rPr lang="en-US" sz="3000" dirty="0">
                <a:solidFill>
                  <a:srgbClr val="0070C0"/>
                </a:solidFill>
                <a:latin typeface="Times New Roman" panose="02020603050405020304" pitchFamily="18" charset="0"/>
                <a:cs typeface="Times New Roman" panose="02020603050405020304" pitchFamily="18" charset="0"/>
              </a:rPr>
              <a:t> </a:t>
            </a:r>
            <a:r>
              <a:rPr lang="en-US" sz="3000" dirty="0" err="1">
                <a:solidFill>
                  <a:srgbClr val="0070C0"/>
                </a:solidFill>
                <a:latin typeface="Times New Roman" panose="02020603050405020304" pitchFamily="18" charset="0"/>
                <a:cs typeface="Times New Roman" panose="02020603050405020304" pitchFamily="18" charset="0"/>
              </a:rPr>
              <a:t>khác</a:t>
            </a:r>
            <a:r>
              <a:rPr lang="en-US" sz="3000" dirty="0">
                <a:solidFill>
                  <a:srgbClr val="0070C0"/>
                </a:solidFill>
                <a:latin typeface="Times New Roman" panose="02020603050405020304" pitchFamily="18" charset="0"/>
                <a:cs typeface="Times New Roman" panose="02020603050405020304" pitchFamily="18" charset="0"/>
              </a:rPr>
              <a:t> </a:t>
            </a:r>
            <a:r>
              <a:rPr lang="en-US" sz="3000" dirty="0" err="1">
                <a:solidFill>
                  <a:srgbClr val="0070C0"/>
                </a:solidFill>
                <a:latin typeface="Times New Roman" panose="02020603050405020304" pitchFamily="18" charset="0"/>
                <a:cs typeface="Times New Roman" panose="02020603050405020304" pitchFamily="18" charset="0"/>
              </a:rPr>
              <a:t>đang</a:t>
            </a:r>
            <a:r>
              <a:rPr lang="en-US" sz="3000" dirty="0">
                <a:solidFill>
                  <a:srgbClr val="0070C0"/>
                </a:solidFill>
                <a:latin typeface="Times New Roman" panose="02020603050405020304" pitchFamily="18" charset="0"/>
                <a:cs typeface="Times New Roman" panose="02020603050405020304" pitchFamily="18" charset="0"/>
              </a:rPr>
              <a:t> </a:t>
            </a:r>
            <a:r>
              <a:rPr lang="en-US" sz="3000" dirty="0" err="1">
                <a:solidFill>
                  <a:srgbClr val="0070C0"/>
                </a:solidFill>
                <a:latin typeface="Times New Roman" panose="02020603050405020304" pitchFamily="18" charset="0"/>
                <a:cs typeface="Times New Roman" panose="02020603050405020304" pitchFamily="18" charset="0"/>
              </a:rPr>
              <a:t>lưu</a:t>
            </a:r>
            <a:r>
              <a:rPr lang="en-US" sz="3000" dirty="0">
                <a:solidFill>
                  <a:srgbClr val="0070C0"/>
                </a:solidFill>
                <a:latin typeface="Times New Roman" panose="02020603050405020304" pitchFamily="18" charset="0"/>
                <a:cs typeface="Times New Roman" panose="02020603050405020304" pitchFamily="18" charset="0"/>
              </a:rPr>
              <a:t> </a:t>
            </a:r>
            <a:r>
              <a:rPr lang="en-US" sz="3000" dirty="0" err="1">
                <a:solidFill>
                  <a:srgbClr val="0070C0"/>
                </a:solidFill>
                <a:latin typeface="Times New Roman" panose="02020603050405020304" pitchFamily="18" charset="0"/>
                <a:cs typeface="Times New Roman" panose="02020603050405020304" pitchFamily="18" charset="0"/>
              </a:rPr>
              <a:t>thông</a:t>
            </a:r>
            <a:r>
              <a:rPr lang="en-US" sz="3000" dirty="0">
                <a:solidFill>
                  <a:srgbClr val="0070C0"/>
                </a:solidFill>
                <a:latin typeface="Times New Roman" panose="02020603050405020304" pitchFamily="18" charset="0"/>
                <a:cs typeface="Times New Roman" panose="02020603050405020304" pitchFamily="18" charset="0"/>
              </a:rPr>
              <a:t> </a:t>
            </a:r>
            <a:r>
              <a:rPr lang="en-US" sz="3000" dirty="0" err="1">
                <a:solidFill>
                  <a:srgbClr val="0070C0"/>
                </a:solidFill>
                <a:latin typeface="Times New Roman" panose="02020603050405020304" pitchFamily="18" charset="0"/>
                <a:cs typeface="Times New Roman" panose="02020603050405020304" pitchFamily="18" charset="0"/>
              </a:rPr>
              <a:t>ngược</a:t>
            </a:r>
            <a:r>
              <a:rPr lang="en-US" sz="3000" dirty="0">
                <a:solidFill>
                  <a:srgbClr val="0070C0"/>
                </a:solidFill>
                <a:latin typeface="Times New Roman" panose="02020603050405020304" pitchFamily="18" charset="0"/>
                <a:cs typeface="Times New Roman" panose="02020603050405020304" pitchFamily="18" charset="0"/>
              </a:rPr>
              <a:t> </a:t>
            </a:r>
            <a:r>
              <a:rPr lang="en-US" sz="3000" dirty="0" err="1">
                <a:solidFill>
                  <a:srgbClr val="0070C0"/>
                </a:solidFill>
                <a:latin typeface="Times New Roman" panose="02020603050405020304" pitchFamily="18" charset="0"/>
                <a:cs typeface="Times New Roman" panose="02020603050405020304" pitchFamily="18" charset="0"/>
              </a:rPr>
              <a:t>chiều</a:t>
            </a:r>
            <a:r>
              <a:rPr lang="en-US" sz="3000" dirty="0">
                <a:solidFill>
                  <a:srgbClr val="0070C0"/>
                </a:solidFill>
                <a:latin typeface="Times New Roman" panose="02020603050405020304" pitchFamily="18" charset="0"/>
                <a:cs typeface="Times New Roman" panose="02020603050405020304" pitchFamily="18" charset="0"/>
              </a:rPr>
              <a:t> </a:t>
            </a:r>
            <a:r>
              <a:rPr lang="en-US" sz="3000" dirty="0" err="1">
                <a:solidFill>
                  <a:srgbClr val="0070C0"/>
                </a:solidFill>
                <a:latin typeface="Times New Roman" panose="02020603050405020304" pitchFamily="18" charset="0"/>
                <a:cs typeface="Times New Roman" panose="02020603050405020304" pitchFamily="18" charset="0"/>
              </a:rPr>
              <a:t>gây</a:t>
            </a:r>
            <a:r>
              <a:rPr lang="en-US" sz="3000" dirty="0">
                <a:solidFill>
                  <a:srgbClr val="0070C0"/>
                </a:solidFill>
                <a:latin typeface="Times New Roman" panose="02020603050405020304" pitchFamily="18" charset="0"/>
                <a:cs typeface="Times New Roman" panose="02020603050405020304" pitchFamily="18" charset="0"/>
              </a:rPr>
              <a:t> tai </a:t>
            </a:r>
            <a:r>
              <a:rPr lang="en-US" sz="3000" dirty="0" err="1">
                <a:solidFill>
                  <a:srgbClr val="0070C0"/>
                </a:solidFill>
                <a:latin typeface="Times New Roman" panose="02020603050405020304" pitchFamily="18" charset="0"/>
                <a:cs typeface="Times New Roman" panose="02020603050405020304" pitchFamily="18" charset="0"/>
              </a:rPr>
              <a:t>nạn</a:t>
            </a:r>
            <a:r>
              <a:rPr lang="en-US" sz="3000" dirty="0">
                <a:solidFill>
                  <a:srgbClr val="0070C0"/>
                </a:solidFill>
                <a:latin typeface="Times New Roman" panose="02020603050405020304" pitchFamily="18" charset="0"/>
                <a:cs typeface="Times New Roman" panose="02020603050405020304" pitchFamily="18" charset="0"/>
              </a:rPr>
              <a:t>.</a:t>
            </a:r>
            <a:endParaRPr lang="en-GB" sz="3000"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55035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7FBA6-285A-48D2-68B4-6CDD652B463A}"/>
              </a:ext>
            </a:extLst>
          </p:cNvPr>
          <p:cNvSpPr>
            <a:spLocks noGrp="1"/>
          </p:cNvSpPr>
          <p:nvPr>
            <p:ph type="title"/>
          </p:nvPr>
        </p:nvSpPr>
        <p:spPr>
          <a:xfrm>
            <a:off x="1069848" y="228602"/>
            <a:ext cx="10058400" cy="714374"/>
          </a:xfrm>
          <a:solidFill>
            <a:schemeClr val="accent1">
              <a:lumMod val="20000"/>
              <a:lumOff val="80000"/>
            </a:schemeClr>
          </a:solidFill>
        </p:spPr>
        <p:txBody>
          <a:bodyPr>
            <a:noAutofit/>
          </a:bodyPr>
          <a:lstStyle/>
          <a:p>
            <a:pPr algn="ctr"/>
            <a:r>
              <a:rPr lang="en-US" altLang="vi-VN" sz="2400" b="1" dirty="0">
                <a:solidFill>
                  <a:srgbClr val="C00000"/>
                </a:solidFill>
                <a:latin typeface="Times New Roman" panose="02020603050405020304" pitchFamily="18" charset="0"/>
                <a:cs typeface="Times New Roman" panose="02020603050405020304" pitchFamily="18" charset="0"/>
              </a:rPr>
              <a:t>CÁC TRƯỜNG HỢP ĐẶC BIỆT </a:t>
            </a:r>
            <a:br>
              <a:rPr lang="en-US" altLang="vi-VN" sz="2400" b="1" dirty="0">
                <a:solidFill>
                  <a:srgbClr val="C00000"/>
                </a:solidFill>
                <a:latin typeface="Times New Roman" panose="02020603050405020304" pitchFamily="18" charset="0"/>
                <a:cs typeface="Times New Roman" panose="02020603050405020304" pitchFamily="18" charset="0"/>
              </a:rPr>
            </a:br>
            <a:r>
              <a:rPr lang="en-US" altLang="vi-VN" sz="2400" b="1" dirty="0">
                <a:solidFill>
                  <a:srgbClr val="C00000"/>
                </a:solidFill>
                <a:latin typeface="Times New Roman" panose="02020603050405020304" pitchFamily="18" charset="0"/>
                <a:cs typeface="Times New Roman" panose="02020603050405020304" pitchFamily="18" charset="0"/>
              </a:rPr>
              <a:t>LOẠI TRỪ TNHS KHÁC </a:t>
            </a:r>
            <a:endParaRPr lang="en-GB" sz="2400"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4007E11-11EF-DE8F-346B-9C1596ECE3AF}"/>
              </a:ext>
            </a:extLst>
          </p:cNvPr>
          <p:cNvSpPr>
            <a:spLocks noGrp="1"/>
          </p:cNvSpPr>
          <p:nvPr>
            <p:ph idx="1"/>
          </p:nvPr>
        </p:nvSpPr>
        <p:spPr>
          <a:xfrm>
            <a:off x="337457" y="1045029"/>
            <a:ext cx="11419114" cy="5584371"/>
          </a:xfrm>
        </p:spPr>
        <p:txBody>
          <a:bodyPr>
            <a:normAutofit/>
          </a:bodyPr>
          <a:lstStyle/>
          <a:p>
            <a:pPr marL="822325" lvl="1" indent="-457200" algn="just" eaLnBrk="1" hangingPunct="1">
              <a:lnSpc>
                <a:spcPct val="100000"/>
              </a:lnSpc>
              <a:spcBef>
                <a:spcPts val="1200"/>
              </a:spcBef>
              <a:spcAft>
                <a:spcPts val="1200"/>
              </a:spcAft>
              <a:buClr>
                <a:schemeClr val="tx1"/>
              </a:buClr>
              <a:buFont typeface="Wingdings" panose="05000000000000000000" pitchFamily="2" charset="2"/>
              <a:buChar char="Ø"/>
            </a:pPr>
            <a:r>
              <a:rPr lang="en-US" altLang="vi-VN" sz="3000" dirty="0" err="1">
                <a:latin typeface="Times New Roman" panose="02020603050405020304" pitchFamily="18" charset="0"/>
                <a:cs typeface="Times New Roman" panose="02020603050405020304" pitchFamily="18" charset="0"/>
              </a:rPr>
              <a:t>Tình</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trạng</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không</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có</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năng</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lực</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trách</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nhiệm</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hình</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sự</a:t>
            </a:r>
            <a:r>
              <a:rPr lang="en-US" altLang="vi-VN" sz="3000" dirty="0">
                <a:latin typeface="Times New Roman" panose="02020603050405020304" pitchFamily="18" charset="0"/>
                <a:cs typeface="Times New Roman" panose="02020603050405020304" pitchFamily="18" charset="0"/>
              </a:rPr>
              <a:t> (</a:t>
            </a:r>
            <a:r>
              <a:rPr lang="en-US" altLang="vi-VN" sz="3000" dirty="0" err="1">
                <a:solidFill>
                  <a:srgbClr val="C00000"/>
                </a:solidFill>
                <a:latin typeface="Times New Roman" panose="02020603050405020304" pitchFamily="18" charset="0"/>
                <a:cs typeface="Times New Roman" panose="02020603050405020304" pitchFamily="18" charset="0"/>
              </a:rPr>
              <a:t>Điều</a:t>
            </a:r>
            <a:r>
              <a:rPr lang="en-US" altLang="vi-VN" sz="3000" dirty="0">
                <a:solidFill>
                  <a:srgbClr val="C00000"/>
                </a:solidFill>
                <a:latin typeface="Times New Roman" panose="02020603050405020304" pitchFamily="18" charset="0"/>
                <a:cs typeface="Times New Roman" panose="02020603050405020304" pitchFamily="18" charset="0"/>
              </a:rPr>
              <a:t> 21 BLHS </a:t>
            </a:r>
            <a:r>
              <a:rPr lang="en-US" altLang="vi-VN" sz="3000" dirty="0" err="1">
                <a:solidFill>
                  <a:srgbClr val="C00000"/>
                </a:solidFill>
                <a:latin typeface="Times New Roman" panose="02020603050405020304" pitchFamily="18" charset="0"/>
                <a:cs typeface="Times New Roman" panose="02020603050405020304" pitchFamily="18" charset="0"/>
              </a:rPr>
              <a:t>năm</a:t>
            </a:r>
            <a:r>
              <a:rPr lang="en-US" altLang="vi-VN" sz="3000" dirty="0">
                <a:solidFill>
                  <a:srgbClr val="C00000"/>
                </a:solidFill>
                <a:latin typeface="Times New Roman" panose="02020603050405020304" pitchFamily="18" charset="0"/>
                <a:cs typeface="Times New Roman" panose="02020603050405020304" pitchFamily="18" charset="0"/>
              </a:rPr>
              <a:t> 2015)</a:t>
            </a:r>
          </a:p>
          <a:p>
            <a:pPr marL="822325" lvl="1" indent="-457200" algn="just" eaLnBrk="1" hangingPunct="1">
              <a:lnSpc>
                <a:spcPct val="100000"/>
              </a:lnSpc>
              <a:spcBef>
                <a:spcPts val="1200"/>
              </a:spcBef>
              <a:spcAft>
                <a:spcPts val="1200"/>
              </a:spcAft>
              <a:buClr>
                <a:schemeClr val="tx1"/>
              </a:buClr>
              <a:buFont typeface="Wingdings" panose="05000000000000000000" pitchFamily="2" charset="2"/>
              <a:buChar char="Ø"/>
            </a:pPr>
            <a:r>
              <a:rPr lang="en-US" altLang="vi-VN" sz="3000" dirty="0" err="1">
                <a:latin typeface="Times New Roman" panose="02020603050405020304" pitchFamily="18" charset="0"/>
                <a:cs typeface="Times New Roman" panose="02020603050405020304" pitchFamily="18" charset="0"/>
              </a:rPr>
              <a:t>Gây</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thiệt</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hại</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trong</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khi</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bắt</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giữ</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người</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phạm</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tội</a:t>
            </a:r>
            <a:r>
              <a:rPr lang="en-US" altLang="vi-VN" sz="3000" dirty="0">
                <a:latin typeface="Times New Roman" panose="02020603050405020304" pitchFamily="18" charset="0"/>
                <a:cs typeface="Times New Roman" panose="02020603050405020304" pitchFamily="18" charset="0"/>
              </a:rPr>
              <a:t> </a:t>
            </a:r>
            <a:r>
              <a:rPr lang="en-US" altLang="vi-VN" sz="3000" dirty="0">
                <a:solidFill>
                  <a:srgbClr val="C00000"/>
                </a:solidFill>
                <a:latin typeface="Times New Roman" panose="02020603050405020304" pitchFamily="18" charset="0"/>
                <a:cs typeface="Times New Roman" panose="02020603050405020304" pitchFamily="18" charset="0"/>
              </a:rPr>
              <a:t>(</a:t>
            </a:r>
            <a:r>
              <a:rPr lang="en-US" altLang="vi-VN" sz="3000" dirty="0" err="1">
                <a:solidFill>
                  <a:srgbClr val="C00000"/>
                </a:solidFill>
                <a:latin typeface="Times New Roman" panose="02020603050405020304" pitchFamily="18" charset="0"/>
                <a:cs typeface="Times New Roman" panose="02020603050405020304" pitchFamily="18" charset="0"/>
              </a:rPr>
              <a:t>Điều</a:t>
            </a:r>
            <a:r>
              <a:rPr lang="en-US" altLang="vi-VN" sz="3000" dirty="0">
                <a:solidFill>
                  <a:srgbClr val="C00000"/>
                </a:solidFill>
                <a:latin typeface="Times New Roman" panose="02020603050405020304" pitchFamily="18" charset="0"/>
                <a:cs typeface="Times New Roman" panose="02020603050405020304" pitchFamily="18" charset="0"/>
              </a:rPr>
              <a:t> 24 BLHS </a:t>
            </a:r>
            <a:r>
              <a:rPr lang="en-US" altLang="vi-VN" sz="3000" dirty="0" err="1">
                <a:solidFill>
                  <a:srgbClr val="C00000"/>
                </a:solidFill>
                <a:latin typeface="Times New Roman" panose="02020603050405020304" pitchFamily="18" charset="0"/>
                <a:cs typeface="Times New Roman" panose="02020603050405020304" pitchFamily="18" charset="0"/>
              </a:rPr>
              <a:t>năm</a:t>
            </a:r>
            <a:r>
              <a:rPr lang="en-US" altLang="vi-VN" sz="3000" dirty="0">
                <a:solidFill>
                  <a:srgbClr val="C00000"/>
                </a:solidFill>
                <a:latin typeface="Times New Roman" panose="02020603050405020304" pitchFamily="18" charset="0"/>
                <a:cs typeface="Times New Roman" panose="02020603050405020304" pitchFamily="18" charset="0"/>
              </a:rPr>
              <a:t> 2015)</a:t>
            </a:r>
          </a:p>
          <a:p>
            <a:pPr marL="822325" lvl="1" indent="-457200" algn="just" eaLnBrk="1" hangingPunct="1">
              <a:lnSpc>
                <a:spcPct val="100000"/>
              </a:lnSpc>
              <a:spcBef>
                <a:spcPts val="1200"/>
              </a:spcBef>
              <a:spcAft>
                <a:spcPts val="1200"/>
              </a:spcAft>
              <a:buClr>
                <a:schemeClr val="tx1"/>
              </a:buClr>
              <a:buFont typeface="Wingdings" panose="05000000000000000000" pitchFamily="2" charset="2"/>
              <a:buChar char="Ø"/>
            </a:pPr>
            <a:r>
              <a:rPr lang="en-US" altLang="vi-VN" sz="3000" dirty="0" err="1">
                <a:latin typeface="Times New Roman" panose="02020603050405020304" pitchFamily="18" charset="0"/>
                <a:cs typeface="Times New Roman" panose="02020603050405020304" pitchFamily="18" charset="0"/>
              </a:rPr>
              <a:t>Thi</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hành</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lệnh</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của</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cấp</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trên</a:t>
            </a:r>
            <a:r>
              <a:rPr lang="en-US" altLang="vi-VN" sz="3000" dirty="0">
                <a:latin typeface="Times New Roman" panose="02020603050405020304" pitchFamily="18" charset="0"/>
                <a:cs typeface="Times New Roman" panose="02020603050405020304" pitchFamily="18" charset="0"/>
              </a:rPr>
              <a:t>. </a:t>
            </a:r>
            <a:r>
              <a:rPr lang="en-US" altLang="vi-VN" sz="3000" dirty="0">
                <a:solidFill>
                  <a:srgbClr val="C00000"/>
                </a:solidFill>
                <a:latin typeface="Times New Roman" panose="02020603050405020304" pitchFamily="18" charset="0"/>
                <a:cs typeface="Times New Roman" panose="02020603050405020304" pitchFamily="18" charset="0"/>
              </a:rPr>
              <a:t>(</a:t>
            </a:r>
            <a:r>
              <a:rPr lang="en-US" altLang="vi-VN" sz="3000" dirty="0" err="1">
                <a:solidFill>
                  <a:srgbClr val="C00000"/>
                </a:solidFill>
                <a:latin typeface="Times New Roman" panose="02020603050405020304" pitchFamily="18" charset="0"/>
                <a:cs typeface="Times New Roman" panose="02020603050405020304" pitchFamily="18" charset="0"/>
              </a:rPr>
              <a:t>Điều</a:t>
            </a:r>
            <a:r>
              <a:rPr lang="en-US" altLang="vi-VN" sz="3000" dirty="0">
                <a:solidFill>
                  <a:srgbClr val="C00000"/>
                </a:solidFill>
                <a:latin typeface="Times New Roman" panose="02020603050405020304" pitchFamily="18" charset="0"/>
                <a:cs typeface="Times New Roman" panose="02020603050405020304" pitchFamily="18" charset="0"/>
              </a:rPr>
              <a:t> 26 BLHS 2015)</a:t>
            </a:r>
          </a:p>
          <a:p>
            <a:pPr marL="822325" lvl="1" indent="-457200" algn="just" eaLnBrk="1" hangingPunct="1">
              <a:lnSpc>
                <a:spcPct val="100000"/>
              </a:lnSpc>
              <a:spcBef>
                <a:spcPts val="1200"/>
              </a:spcBef>
              <a:spcAft>
                <a:spcPts val="1200"/>
              </a:spcAft>
              <a:buClr>
                <a:schemeClr val="tx1"/>
              </a:buClr>
              <a:buFont typeface="Wingdings" panose="05000000000000000000" pitchFamily="2" charset="2"/>
              <a:buChar char="Ø"/>
            </a:pPr>
            <a:r>
              <a:rPr lang="en-US" altLang="vi-VN" sz="3000" dirty="0" err="1">
                <a:latin typeface="Times New Roman" panose="02020603050405020304" pitchFamily="18" charset="0"/>
                <a:cs typeface="Times New Roman" panose="02020603050405020304" pitchFamily="18" charset="0"/>
              </a:rPr>
              <a:t>Rủi</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ro</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trong</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nghiên</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cứu</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thử</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nghiệm</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áp</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dụng</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tiến</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bộ</a:t>
            </a:r>
            <a:r>
              <a:rPr lang="en-US" altLang="vi-VN" sz="3000" dirty="0">
                <a:latin typeface="Times New Roman" panose="02020603050405020304" pitchFamily="18" charset="0"/>
                <a:cs typeface="Times New Roman" panose="02020603050405020304" pitchFamily="18" charset="0"/>
              </a:rPr>
              <a:t> khoa </a:t>
            </a:r>
            <a:r>
              <a:rPr lang="en-US" altLang="vi-VN" sz="3000" dirty="0" err="1">
                <a:latin typeface="Times New Roman" panose="02020603050405020304" pitchFamily="18" charset="0"/>
                <a:cs typeface="Times New Roman" panose="02020603050405020304" pitchFamily="18" charset="0"/>
              </a:rPr>
              <a:t>học</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kỹ</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thuật</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và</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công</a:t>
            </a:r>
            <a:r>
              <a:rPr lang="en-US" altLang="vi-VN" sz="3000" dirty="0">
                <a:latin typeface="Times New Roman" panose="02020603050405020304" pitchFamily="18" charset="0"/>
                <a:cs typeface="Times New Roman" panose="02020603050405020304" pitchFamily="18" charset="0"/>
              </a:rPr>
              <a:t> </a:t>
            </a:r>
            <a:r>
              <a:rPr lang="en-US" altLang="vi-VN" sz="3000" dirty="0" err="1">
                <a:latin typeface="Times New Roman" panose="02020603050405020304" pitchFamily="18" charset="0"/>
                <a:cs typeface="Times New Roman" panose="02020603050405020304" pitchFamily="18" charset="0"/>
              </a:rPr>
              <a:t>nghệ</a:t>
            </a:r>
            <a:r>
              <a:rPr lang="en-US" altLang="vi-VN" sz="3000" dirty="0">
                <a:latin typeface="Times New Roman" panose="02020603050405020304" pitchFamily="18" charset="0"/>
                <a:cs typeface="Times New Roman" panose="02020603050405020304" pitchFamily="18" charset="0"/>
              </a:rPr>
              <a:t> </a:t>
            </a:r>
            <a:r>
              <a:rPr lang="en-US" altLang="vi-VN" sz="3000" dirty="0">
                <a:solidFill>
                  <a:srgbClr val="C00000"/>
                </a:solidFill>
                <a:latin typeface="Times New Roman" panose="02020603050405020304" pitchFamily="18" charset="0"/>
                <a:cs typeface="Times New Roman" panose="02020603050405020304" pitchFamily="18" charset="0"/>
              </a:rPr>
              <a:t>(</a:t>
            </a:r>
            <a:r>
              <a:rPr lang="en-US" altLang="vi-VN" sz="3000" dirty="0" err="1">
                <a:solidFill>
                  <a:srgbClr val="C00000"/>
                </a:solidFill>
                <a:latin typeface="Times New Roman" panose="02020603050405020304" pitchFamily="18" charset="0"/>
                <a:cs typeface="Times New Roman" panose="02020603050405020304" pitchFamily="18" charset="0"/>
              </a:rPr>
              <a:t>Điều</a:t>
            </a:r>
            <a:r>
              <a:rPr lang="en-US" altLang="vi-VN" sz="3000" dirty="0">
                <a:solidFill>
                  <a:srgbClr val="C00000"/>
                </a:solidFill>
                <a:latin typeface="Times New Roman" panose="02020603050405020304" pitchFamily="18" charset="0"/>
                <a:cs typeface="Times New Roman" panose="02020603050405020304" pitchFamily="18" charset="0"/>
              </a:rPr>
              <a:t> 25 BLHS </a:t>
            </a:r>
            <a:r>
              <a:rPr lang="en-US" altLang="vi-VN" sz="3000" dirty="0" err="1">
                <a:solidFill>
                  <a:srgbClr val="C00000"/>
                </a:solidFill>
                <a:latin typeface="Times New Roman" panose="02020603050405020304" pitchFamily="18" charset="0"/>
                <a:cs typeface="Times New Roman" panose="02020603050405020304" pitchFamily="18" charset="0"/>
              </a:rPr>
              <a:t>năm</a:t>
            </a:r>
            <a:r>
              <a:rPr lang="en-US" altLang="vi-VN" sz="3000" dirty="0">
                <a:solidFill>
                  <a:srgbClr val="C00000"/>
                </a:solidFill>
                <a:latin typeface="Times New Roman" panose="02020603050405020304" pitchFamily="18" charset="0"/>
                <a:cs typeface="Times New Roman" panose="02020603050405020304" pitchFamily="18" charset="0"/>
              </a:rPr>
              <a:t> 2015, </a:t>
            </a:r>
            <a:r>
              <a:rPr lang="en-US" altLang="vi-VN" sz="3000" dirty="0" err="1">
                <a:solidFill>
                  <a:srgbClr val="C00000"/>
                </a:solidFill>
                <a:latin typeface="Times New Roman" panose="02020603050405020304" pitchFamily="18" charset="0"/>
                <a:cs typeface="Times New Roman" panose="02020603050405020304" pitchFamily="18" charset="0"/>
              </a:rPr>
              <a:t>được</a:t>
            </a:r>
            <a:r>
              <a:rPr lang="en-US" altLang="vi-VN" sz="3000" dirty="0">
                <a:solidFill>
                  <a:srgbClr val="C00000"/>
                </a:solidFill>
                <a:latin typeface="Times New Roman" panose="02020603050405020304" pitchFamily="18" charset="0"/>
                <a:cs typeface="Times New Roman" panose="02020603050405020304" pitchFamily="18" charset="0"/>
              </a:rPr>
              <a:t> </a:t>
            </a:r>
            <a:r>
              <a:rPr lang="en-US" altLang="vi-VN" sz="3000" dirty="0" err="1">
                <a:solidFill>
                  <a:srgbClr val="C00000"/>
                </a:solidFill>
                <a:latin typeface="Times New Roman" panose="02020603050405020304" pitchFamily="18" charset="0"/>
                <a:cs typeface="Times New Roman" panose="02020603050405020304" pitchFamily="18" charset="0"/>
              </a:rPr>
              <a:t>sửa</a:t>
            </a:r>
            <a:r>
              <a:rPr lang="en-US" altLang="vi-VN" sz="3000" dirty="0">
                <a:solidFill>
                  <a:srgbClr val="C00000"/>
                </a:solidFill>
                <a:latin typeface="Times New Roman" panose="02020603050405020304" pitchFamily="18" charset="0"/>
                <a:cs typeface="Times New Roman" panose="02020603050405020304" pitchFamily="18" charset="0"/>
              </a:rPr>
              <a:t> </a:t>
            </a:r>
            <a:r>
              <a:rPr lang="en-US" altLang="vi-VN" sz="3000" dirty="0" err="1">
                <a:solidFill>
                  <a:srgbClr val="C00000"/>
                </a:solidFill>
                <a:latin typeface="Times New Roman" panose="02020603050405020304" pitchFamily="18" charset="0"/>
                <a:cs typeface="Times New Roman" panose="02020603050405020304" pitchFamily="18" charset="0"/>
              </a:rPr>
              <a:t>đổi</a:t>
            </a:r>
            <a:r>
              <a:rPr lang="en-US" altLang="vi-VN" sz="3000" dirty="0">
                <a:solidFill>
                  <a:srgbClr val="C00000"/>
                </a:solidFill>
                <a:latin typeface="Times New Roman" panose="02020603050405020304" pitchFamily="18" charset="0"/>
                <a:cs typeface="Times New Roman" panose="02020603050405020304" pitchFamily="18" charset="0"/>
              </a:rPr>
              <a:t>, </a:t>
            </a:r>
            <a:r>
              <a:rPr lang="en-US" altLang="vi-VN" sz="3000" dirty="0" err="1">
                <a:solidFill>
                  <a:srgbClr val="C00000"/>
                </a:solidFill>
                <a:latin typeface="Times New Roman" panose="02020603050405020304" pitchFamily="18" charset="0"/>
                <a:cs typeface="Times New Roman" panose="02020603050405020304" pitchFamily="18" charset="0"/>
              </a:rPr>
              <a:t>bổ</a:t>
            </a:r>
            <a:r>
              <a:rPr lang="en-US" altLang="vi-VN" sz="3000" dirty="0">
                <a:solidFill>
                  <a:srgbClr val="C00000"/>
                </a:solidFill>
                <a:latin typeface="Times New Roman" panose="02020603050405020304" pitchFamily="18" charset="0"/>
                <a:cs typeface="Times New Roman" panose="02020603050405020304" pitchFamily="18" charset="0"/>
              </a:rPr>
              <a:t> sung </a:t>
            </a:r>
            <a:r>
              <a:rPr lang="en-US" altLang="vi-VN" sz="3000" dirty="0" err="1">
                <a:solidFill>
                  <a:srgbClr val="C00000"/>
                </a:solidFill>
                <a:latin typeface="Times New Roman" panose="02020603050405020304" pitchFamily="18" charset="0"/>
                <a:cs typeface="Times New Roman" panose="02020603050405020304" pitchFamily="18" charset="0"/>
              </a:rPr>
              <a:t>năm</a:t>
            </a:r>
            <a:r>
              <a:rPr lang="en-US" altLang="vi-VN" sz="3000" dirty="0">
                <a:solidFill>
                  <a:srgbClr val="C00000"/>
                </a:solidFill>
                <a:latin typeface="Times New Roman" panose="02020603050405020304" pitchFamily="18" charset="0"/>
                <a:cs typeface="Times New Roman" panose="02020603050405020304" pitchFamily="18" charset="0"/>
              </a:rPr>
              <a:t> 2017)</a:t>
            </a:r>
          </a:p>
        </p:txBody>
      </p:sp>
      <p:pic>
        <p:nvPicPr>
          <p:cNvPr id="5" name="Picture 4">
            <a:extLst>
              <a:ext uri="{FF2B5EF4-FFF2-40B4-BE49-F238E27FC236}">
                <a16:creationId xmlns:a16="http://schemas.microsoft.com/office/drawing/2014/main" id="{6A1F0C75-7BAB-2784-1D7A-8F02CA8380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05801" y="5257800"/>
            <a:ext cx="2449286" cy="1371599"/>
          </a:xfrm>
          <a:prstGeom prst="rect">
            <a:avLst/>
          </a:prstGeom>
        </p:spPr>
      </p:pic>
    </p:spTree>
    <p:extLst>
      <p:ext uri="{BB962C8B-B14F-4D97-AF65-F5344CB8AC3E}">
        <p14:creationId xmlns:p14="http://schemas.microsoft.com/office/powerpoint/2010/main" val="135878317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3D7B9-6796-5F71-A555-CB42E41CD28F}"/>
              </a:ext>
            </a:extLst>
          </p:cNvPr>
          <p:cNvSpPr>
            <a:spLocks noGrp="1"/>
          </p:cNvSpPr>
          <p:nvPr>
            <p:ph type="title"/>
          </p:nvPr>
        </p:nvSpPr>
        <p:spPr>
          <a:xfrm>
            <a:off x="1069848" y="250372"/>
            <a:ext cx="10058400" cy="772886"/>
          </a:xfrm>
          <a:solidFill>
            <a:schemeClr val="accent1">
              <a:lumMod val="20000"/>
              <a:lumOff val="80000"/>
            </a:schemeClr>
          </a:solidFill>
        </p:spPr>
        <p:txBody>
          <a:bodyPr>
            <a:normAutofit/>
          </a:bodyPr>
          <a:lstStyle/>
          <a:p>
            <a:pPr algn="ctr"/>
            <a:r>
              <a:rPr lang="en-US" altLang="vi-VN" sz="3200" dirty="0" err="1">
                <a:solidFill>
                  <a:srgbClr val="C00000"/>
                </a:solidFill>
                <a:latin typeface="Times New Roman" panose="02020603050405020304" pitchFamily="18" charset="0"/>
                <a:cs typeface="Times New Roman" panose="02020603050405020304" pitchFamily="18" charset="0"/>
              </a:rPr>
              <a:t>Tình</a:t>
            </a:r>
            <a:r>
              <a:rPr lang="en-US" altLang="vi-VN" sz="3200" dirty="0">
                <a:solidFill>
                  <a:srgbClr val="C00000"/>
                </a:solidFill>
                <a:latin typeface="Times New Roman" panose="02020603050405020304" pitchFamily="18" charset="0"/>
                <a:cs typeface="Times New Roman" panose="02020603050405020304" pitchFamily="18" charset="0"/>
              </a:rPr>
              <a:t> </a:t>
            </a:r>
            <a:r>
              <a:rPr lang="en-US" altLang="vi-VN" sz="3200" dirty="0" err="1">
                <a:solidFill>
                  <a:srgbClr val="C00000"/>
                </a:solidFill>
                <a:latin typeface="Times New Roman" panose="02020603050405020304" pitchFamily="18" charset="0"/>
                <a:cs typeface="Times New Roman" panose="02020603050405020304" pitchFamily="18" charset="0"/>
              </a:rPr>
              <a:t>trạng</a:t>
            </a:r>
            <a:r>
              <a:rPr lang="en-US" altLang="vi-VN" sz="3200" dirty="0">
                <a:solidFill>
                  <a:srgbClr val="C00000"/>
                </a:solidFill>
                <a:latin typeface="Times New Roman" panose="02020603050405020304" pitchFamily="18" charset="0"/>
                <a:cs typeface="Times New Roman" panose="02020603050405020304" pitchFamily="18" charset="0"/>
              </a:rPr>
              <a:t> </a:t>
            </a:r>
            <a:r>
              <a:rPr lang="en-US" altLang="vi-VN" sz="3200" dirty="0" err="1">
                <a:solidFill>
                  <a:srgbClr val="C00000"/>
                </a:solidFill>
                <a:latin typeface="Times New Roman" panose="02020603050405020304" pitchFamily="18" charset="0"/>
                <a:cs typeface="Times New Roman" panose="02020603050405020304" pitchFamily="18" charset="0"/>
              </a:rPr>
              <a:t>không</a:t>
            </a:r>
            <a:r>
              <a:rPr lang="en-US" altLang="vi-VN" sz="3200" dirty="0">
                <a:solidFill>
                  <a:srgbClr val="C00000"/>
                </a:solidFill>
                <a:latin typeface="Times New Roman" panose="02020603050405020304" pitchFamily="18" charset="0"/>
                <a:cs typeface="Times New Roman" panose="02020603050405020304" pitchFamily="18" charset="0"/>
              </a:rPr>
              <a:t> </a:t>
            </a:r>
            <a:r>
              <a:rPr lang="en-US" altLang="vi-VN" sz="3200" dirty="0" err="1">
                <a:solidFill>
                  <a:srgbClr val="C00000"/>
                </a:solidFill>
                <a:latin typeface="Times New Roman" panose="02020603050405020304" pitchFamily="18" charset="0"/>
                <a:cs typeface="Times New Roman" panose="02020603050405020304" pitchFamily="18" charset="0"/>
              </a:rPr>
              <a:t>có</a:t>
            </a:r>
            <a:r>
              <a:rPr lang="en-US" altLang="vi-VN" sz="3200" dirty="0">
                <a:solidFill>
                  <a:srgbClr val="C00000"/>
                </a:solidFill>
                <a:latin typeface="Times New Roman" panose="02020603050405020304" pitchFamily="18" charset="0"/>
                <a:cs typeface="Times New Roman" panose="02020603050405020304" pitchFamily="18" charset="0"/>
              </a:rPr>
              <a:t> </a:t>
            </a:r>
            <a:r>
              <a:rPr lang="en-US" altLang="vi-VN" sz="3200" dirty="0" err="1">
                <a:solidFill>
                  <a:srgbClr val="C00000"/>
                </a:solidFill>
                <a:latin typeface="Times New Roman" panose="02020603050405020304" pitchFamily="18" charset="0"/>
                <a:cs typeface="Times New Roman" panose="02020603050405020304" pitchFamily="18" charset="0"/>
              </a:rPr>
              <a:t>năng</a:t>
            </a:r>
            <a:r>
              <a:rPr lang="en-US" altLang="vi-VN" sz="3200" dirty="0">
                <a:solidFill>
                  <a:srgbClr val="C00000"/>
                </a:solidFill>
                <a:latin typeface="Times New Roman" panose="02020603050405020304" pitchFamily="18" charset="0"/>
                <a:cs typeface="Times New Roman" panose="02020603050405020304" pitchFamily="18" charset="0"/>
              </a:rPr>
              <a:t> </a:t>
            </a:r>
            <a:r>
              <a:rPr lang="en-US" altLang="vi-VN" sz="3200" dirty="0" err="1">
                <a:solidFill>
                  <a:srgbClr val="C00000"/>
                </a:solidFill>
                <a:latin typeface="Times New Roman" panose="02020603050405020304" pitchFamily="18" charset="0"/>
                <a:cs typeface="Times New Roman" panose="02020603050405020304" pitchFamily="18" charset="0"/>
              </a:rPr>
              <a:t>lực</a:t>
            </a:r>
            <a:r>
              <a:rPr lang="en-US" altLang="vi-VN" sz="3200" dirty="0">
                <a:solidFill>
                  <a:srgbClr val="C00000"/>
                </a:solidFill>
                <a:latin typeface="Times New Roman" panose="02020603050405020304" pitchFamily="18" charset="0"/>
                <a:cs typeface="Times New Roman" panose="02020603050405020304" pitchFamily="18" charset="0"/>
              </a:rPr>
              <a:t> </a:t>
            </a:r>
            <a:r>
              <a:rPr lang="en-US" altLang="vi-VN" sz="3200" dirty="0" err="1">
                <a:solidFill>
                  <a:srgbClr val="C00000"/>
                </a:solidFill>
                <a:latin typeface="Times New Roman" panose="02020603050405020304" pitchFamily="18" charset="0"/>
                <a:cs typeface="Times New Roman" panose="02020603050405020304" pitchFamily="18" charset="0"/>
              </a:rPr>
              <a:t>trách</a:t>
            </a:r>
            <a:r>
              <a:rPr lang="en-US" altLang="vi-VN" sz="3200" dirty="0">
                <a:solidFill>
                  <a:srgbClr val="C00000"/>
                </a:solidFill>
                <a:latin typeface="Times New Roman" panose="02020603050405020304" pitchFamily="18" charset="0"/>
                <a:cs typeface="Times New Roman" panose="02020603050405020304" pitchFamily="18" charset="0"/>
              </a:rPr>
              <a:t> </a:t>
            </a:r>
            <a:r>
              <a:rPr lang="en-US" altLang="vi-VN" sz="3200" dirty="0" err="1">
                <a:solidFill>
                  <a:srgbClr val="C00000"/>
                </a:solidFill>
                <a:latin typeface="Times New Roman" panose="02020603050405020304" pitchFamily="18" charset="0"/>
                <a:cs typeface="Times New Roman" panose="02020603050405020304" pitchFamily="18" charset="0"/>
              </a:rPr>
              <a:t>nhiệm</a:t>
            </a:r>
            <a:r>
              <a:rPr lang="en-US" altLang="vi-VN" sz="3200" dirty="0">
                <a:solidFill>
                  <a:srgbClr val="C00000"/>
                </a:solidFill>
                <a:latin typeface="Times New Roman" panose="02020603050405020304" pitchFamily="18" charset="0"/>
                <a:cs typeface="Times New Roman" panose="02020603050405020304" pitchFamily="18" charset="0"/>
              </a:rPr>
              <a:t> </a:t>
            </a:r>
            <a:r>
              <a:rPr lang="en-US" altLang="vi-VN" sz="3200" dirty="0" err="1">
                <a:solidFill>
                  <a:srgbClr val="C00000"/>
                </a:solidFill>
                <a:latin typeface="Times New Roman" panose="02020603050405020304" pitchFamily="18" charset="0"/>
                <a:cs typeface="Times New Roman" panose="02020603050405020304" pitchFamily="18" charset="0"/>
              </a:rPr>
              <a:t>hình</a:t>
            </a:r>
            <a:r>
              <a:rPr lang="en-US" altLang="vi-VN" sz="3200" dirty="0">
                <a:solidFill>
                  <a:srgbClr val="C00000"/>
                </a:solidFill>
                <a:latin typeface="Times New Roman" panose="02020603050405020304" pitchFamily="18" charset="0"/>
                <a:cs typeface="Times New Roman" panose="02020603050405020304" pitchFamily="18" charset="0"/>
              </a:rPr>
              <a:t> </a:t>
            </a:r>
            <a:r>
              <a:rPr lang="en-US" altLang="vi-VN" sz="3200" dirty="0" err="1">
                <a:solidFill>
                  <a:srgbClr val="C00000"/>
                </a:solidFill>
                <a:latin typeface="Times New Roman" panose="02020603050405020304" pitchFamily="18" charset="0"/>
                <a:cs typeface="Times New Roman" panose="02020603050405020304" pitchFamily="18" charset="0"/>
              </a:rPr>
              <a:t>sự</a:t>
            </a:r>
            <a:endParaRPr lang="en-GB" sz="3200"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EAB8884-6D1F-9EAD-8893-3630787CF7DD}"/>
              </a:ext>
            </a:extLst>
          </p:cNvPr>
          <p:cNvSpPr>
            <a:spLocks noGrp="1"/>
          </p:cNvSpPr>
          <p:nvPr>
            <p:ph idx="1"/>
          </p:nvPr>
        </p:nvSpPr>
        <p:spPr>
          <a:xfrm>
            <a:off x="424543" y="1240971"/>
            <a:ext cx="11321143" cy="5214258"/>
          </a:xfrm>
        </p:spPr>
        <p:txBody>
          <a:bodyPr>
            <a:normAutofit lnSpcReduction="10000"/>
          </a:bodyPr>
          <a:lstStyle/>
          <a:p>
            <a:pPr algn="just" eaLnBrk="1" hangingPunct="1">
              <a:lnSpc>
                <a:spcPct val="130000"/>
              </a:lnSpc>
              <a:spcBef>
                <a:spcPts val="0"/>
              </a:spcBef>
              <a:spcAft>
                <a:spcPts val="600"/>
              </a:spcAft>
              <a:buFont typeface="Wingdings" panose="05000000000000000000" pitchFamily="2" charset="2"/>
              <a:buChar char="v"/>
              <a:defRPr/>
            </a:pPr>
            <a:r>
              <a:rPr lang="en-US" sz="3000" dirty="0" err="1">
                <a:latin typeface="Times New Roman" panose="02020603050405020304" pitchFamily="18" charset="0"/>
                <a:cs typeface="Times New Roman" panose="02020603050405020304" pitchFamily="18" charset="0"/>
              </a:rPr>
              <a:t>Người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thực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hiện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hành</a:t>
            </a:r>
            <a:r>
              <a:rPr lang="en-US" sz="3000" dirty="0">
                <a:latin typeface="Times New Roman" panose="02020603050405020304" pitchFamily="18" charset="0"/>
                <a:cs typeface="Times New Roman" panose="02020603050405020304" pitchFamily="18" charset="0"/>
              </a:rPr>
              <a:t> vi </a:t>
            </a:r>
            <a:r>
              <a:rPr lang="en-US" sz="3000" dirty="0" err="1">
                <a:latin typeface="Times New Roman" panose="02020603050405020304" pitchFamily="18" charset="0"/>
                <a:cs typeface="Times New Roman" panose="02020603050405020304" pitchFamily="18" charset="0"/>
              </a:rPr>
              <a:t>nguy</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hiểm</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cho</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xã</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hội</a:t>
            </a:r>
            <a:r>
              <a:rPr lang="en-US" sz="3000"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trong</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khi</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đang</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mắc</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bệnh</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tâm</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thần</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hoặc</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một</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bệnh</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khác</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làm</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mất</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khả</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năng</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nhận</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thức</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hoặc</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khả</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năng</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điều</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khiển</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hành</a:t>
            </a:r>
            <a:r>
              <a:rPr lang="en-US" sz="3000" b="1" dirty="0">
                <a:latin typeface="Times New Roman" panose="02020603050405020304" pitchFamily="18" charset="0"/>
                <a:cs typeface="Times New Roman" panose="02020603050405020304" pitchFamily="18" charset="0"/>
              </a:rPr>
              <a:t> vi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của</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mình</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thì</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không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phải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chịu</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trách</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nhiệm</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hình</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sự</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đối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với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người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này</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phải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áp</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dụng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biện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pháp</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bắt</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buộc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chữa</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bệnh</a:t>
            </a:r>
            <a:r>
              <a:rPr lang="en-US" sz="3000" dirty="0">
                <a:latin typeface="Times New Roman" panose="02020603050405020304" pitchFamily="18" charset="0"/>
                <a:cs typeface="Times New Roman" panose="02020603050405020304" pitchFamily="18" charset="0"/>
              </a:rPr>
              <a:t>.</a:t>
            </a:r>
          </a:p>
          <a:p>
            <a:pPr algn="just" eaLnBrk="1" hangingPunct="1">
              <a:lnSpc>
                <a:spcPct val="130000"/>
              </a:lnSpc>
              <a:spcBef>
                <a:spcPts val="600"/>
              </a:spcBef>
              <a:buFont typeface="Wingdings" panose="05000000000000000000" pitchFamily="2" charset="2"/>
              <a:buChar char="v"/>
              <a:defRPr/>
            </a:pPr>
            <a:r>
              <a:rPr lang="en-US" sz="3000" dirty="0" err="1">
                <a:latin typeface="Times New Roman" panose="02020603050405020304" pitchFamily="18" charset="0"/>
                <a:cs typeface="Times New Roman" panose="02020603050405020304" pitchFamily="18" charset="0"/>
              </a:rPr>
              <a:t>Người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phạm</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tội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trong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khi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có</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năng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lực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trách</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nhiệm</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hình</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sự</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nhưng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đã</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lâm</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vào</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tình</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trạng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nêu</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trên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trước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khi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bị</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kết</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án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thì</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cũng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được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áp</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dụng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biện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pháp</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bắt</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buộc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chữa</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bệnh</a:t>
            </a:r>
            <a:r>
              <a:rPr lang="en-US" sz="3000" dirty="0">
                <a:latin typeface="Times New Roman" panose="02020603050405020304" pitchFamily="18" charset="0"/>
                <a:cs typeface="Times New Roman" panose="02020603050405020304" pitchFamily="18" charset="0"/>
              </a:rPr>
              <a:t>. Sau </a:t>
            </a:r>
            <a:r>
              <a:rPr lang="en-US" sz="3000" dirty="0" err="1">
                <a:latin typeface="Times New Roman" panose="02020603050405020304" pitchFamily="18" charset="0"/>
                <a:cs typeface="Times New Roman" panose="02020603050405020304" pitchFamily="18" charset="0"/>
              </a:rPr>
              <a:t>khi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khỏi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bệnh</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người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đó</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có</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thể</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phải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chịu</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trách</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nhiệm</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hình</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sự</a:t>
            </a:r>
            <a:r>
              <a:rPr lang="en-US" sz="30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46106686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9AC1F-0D7B-2F38-E486-A35622798A72}"/>
              </a:ext>
            </a:extLst>
          </p:cNvPr>
          <p:cNvSpPr>
            <a:spLocks noGrp="1"/>
          </p:cNvSpPr>
          <p:nvPr>
            <p:ph type="title"/>
          </p:nvPr>
        </p:nvSpPr>
        <p:spPr>
          <a:xfrm>
            <a:off x="683045" y="253388"/>
            <a:ext cx="10884665" cy="757266"/>
          </a:xfrm>
        </p:spPr>
        <p:txBody>
          <a:bodyPr>
            <a:normAutofit/>
          </a:bodyPr>
          <a:lstStyle/>
          <a:p>
            <a:r>
              <a:rPr lang="en-GB" sz="3200" b="1" dirty="0">
                <a:solidFill>
                  <a:srgbClr val="C00000"/>
                </a:solidFill>
                <a:latin typeface="Times New Roman" panose="02020603050405020304" pitchFamily="18" charset="0"/>
                <a:cs typeface="Times New Roman" panose="02020603050405020304" pitchFamily="18" charset="0"/>
              </a:rPr>
              <a:t>4</a:t>
            </a:r>
            <a:r>
              <a:rPr lang="vi-VN" sz="3200" b="1" dirty="0">
                <a:solidFill>
                  <a:srgbClr val="C00000"/>
                </a:solidFill>
                <a:latin typeface="Times New Roman" panose="02020603050405020304" pitchFamily="18" charset="0"/>
                <a:cs typeface="Times New Roman" panose="02020603050405020304" pitchFamily="18" charset="0"/>
              </a:rPr>
              <a:t>. Các giai đoạn thực hiện tội phạm</a:t>
            </a:r>
            <a:endParaRPr lang="en-GB" sz="3200" b="1" dirty="0">
              <a:solidFill>
                <a:srgbClr val="C00000"/>
              </a:solidFill>
              <a:latin typeface="Times New Roman" panose="02020603050405020304" pitchFamily="18" charset="0"/>
              <a:cs typeface="Times New Roman" panose="02020603050405020304" pitchFamily="18" charset="0"/>
            </a:endParaRPr>
          </a:p>
        </p:txBody>
      </p:sp>
      <p:graphicFrame>
        <p:nvGraphicFramePr>
          <p:cNvPr id="6" name="Content Placeholder 5">
            <a:extLst>
              <a:ext uri="{FF2B5EF4-FFF2-40B4-BE49-F238E27FC236}">
                <a16:creationId xmlns:a16="http://schemas.microsoft.com/office/drawing/2014/main" id="{48537132-2B29-8C19-523D-9F6BB1217560}"/>
              </a:ext>
            </a:extLst>
          </p:cNvPr>
          <p:cNvGraphicFramePr>
            <a:graphicFrameLocks noGrp="1"/>
          </p:cNvGraphicFramePr>
          <p:nvPr>
            <p:ph idx="1"/>
            <p:extLst>
              <p:ext uri="{D42A27DB-BD31-4B8C-83A1-F6EECF244321}">
                <p14:modId xmlns:p14="http://schemas.microsoft.com/office/powerpoint/2010/main" val="4035698173"/>
              </p:ext>
            </p:extLst>
          </p:nvPr>
        </p:nvGraphicFramePr>
        <p:xfrm>
          <a:off x="683045" y="1010654"/>
          <a:ext cx="10884665" cy="519764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 name="Arrow: Right 11">
            <a:extLst>
              <a:ext uri="{FF2B5EF4-FFF2-40B4-BE49-F238E27FC236}">
                <a16:creationId xmlns:a16="http://schemas.microsoft.com/office/drawing/2014/main" id="{1FAFE66D-E6FC-BFED-A8D7-208BD6A10967}"/>
              </a:ext>
            </a:extLst>
          </p:cNvPr>
          <p:cNvSpPr/>
          <p:nvPr/>
        </p:nvSpPr>
        <p:spPr>
          <a:xfrm>
            <a:off x="683045" y="5041232"/>
            <a:ext cx="7209671" cy="1563380"/>
          </a:xfrm>
          <a:prstGeom prst="rightArrow">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3200" dirty="0">
                <a:solidFill>
                  <a:schemeClr val="tx1"/>
                </a:solidFill>
                <a:latin typeface="Times New Roman" panose="02020603050405020304" pitchFamily="18" charset="0"/>
                <a:cs typeface="Times New Roman" panose="02020603050405020304" pitchFamily="18" charset="0"/>
              </a:rPr>
              <a:t>Tự ý nửa chừng chấm dứt việc phạm tội</a:t>
            </a:r>
            <a:endParaRPr lang="en-GB" sz="32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2377026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81352-DC13-925F-8037-6E9B1823009F}"/>
              </a:ext>
            </a:extLst>
          </p:cNvPr>
          <p:cNvSpPr>
            <a:spLocks noGrp="1"/>
          </p:cNvSpPr>
          <p:nvPr>
            <p:ph type="title"/>
          </p:nvPr>
        </p:nvSpPr>
        <p:spPr>
          <a:xfrm>
            <a:off x="280737" y="180474"/>
            <a:ext cx="11365831" cy="461783"/>
          </a:xfrm>
          <a:solidFill>
            <a:schemeClr val="accent1">
              <a:lumMod val="20000"/>
              <a:lumOff val="80000"/>
            </a:schemeClr>
          </a:solidFill>
        </p:spPr>
        <p:txBody>
          <a:bodyPr>
            <a:normAutofit fontScale="90000"/>
          </a:bodyPr>
          <a:lstStyle/>
          <a:p>
            <a:pPr algn="just"/>
            <a:r>
              <a:rPr lang="vi-VN" sz="3200" u="sng" dirty="0">
                <a:solidFill>
                  <a:srgbClr val="C00000"/>
                </a:solidFill>
                <a:latin typeface="Times New Roman" panose="02020603050405020304" pitchFamily="18" charset="0"/>
                <a:cs typeface="Times New Roman" panose="02020603050405020304" pitchFamily="18" charset="0"/>
              </a:rPr>
              <a:t>a. Chuẩn bị phạm tội</a:t>
            </a:r>
            <a:endParaRPr lang="en-GB" sz="3200" u="sng"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E8BF662-6609-5005-B0EC-578513E0480C}"/>
              </a:ext>
            </a:extLst>
          </p:cNvPr>
          <p:cNvSpPr>
            <a:spLocks noGrp="1"/>
          </p:cNvSpPr>
          <p:nvPr>
            <p:ph idx="1"/>
          </p:nvPr>
        </p:nvSpPr>
        <p:spPr>
          <a:xfrm>
            <a:off x="216568" y="751114"/>
            <a:ext cx="11694695" cy="5926411"/>
          </a:xfrm>
          <a:solidFill>
            <a:schemeClr val="bg1"/>
          </a:solidFill>
        </p:spPr>
        <p:txBody>
          <a:bodyPr>
            <a:noAutofit/>
          </a:bodyPr>
          <a:lstStyle/>
          <a:p>
            <a:pPr marL="0" indent="0" algn="just">
              <a:lnSpc>
                <a:spcPct val="130000"/>
              </a:lnSpc>
              <a:spcBef>
                <a:spcPts val="600"/>
              </a:spcBef>
              <a:spcAft>
                <a:spcPts val="600"/>
              </a:spcAft>
              <a:buNone/>
            </a:pPr>
            <a:r>
              <a:rPr lang="vi-VN" sz="3200" b="0" i="0" dirty="0">
                <a:solidFill>
                  <a:srgbClr val="000000"/>
                </a:solidFill>
                <a:effectLst/>
                <a:latin typeface="Times New Roman" panose="02020603050405020304" pitchFamily="18" charset="0"/>
                <a:cs typeface="Times New Roman" panose="02020603050405020304" pitchFamily="18" charset="0"/>
              </a:rPr>
              <a:t>1. Chuẩn bị phạm tội là </a:t>
            </a:r>
            <a:r>
              <a:rPr lang="vi-VN" sz="3200" b="1" i="0" dirty="0">
                <a:solidFill>
                  <a:srgbClr val="000000"/>
                </a:solidFill>
                <a:effectLst/>
                <a:latin typeface="Times New Roman" panose="02020603050405020304" pitchFamily="18" charset="0"/>
                <a:cs typeface="Times New Roman" panose="02020603050405020304" pitchFamily="18" charset="0"/>
              </a:rPr>
              <a:t>tìm kiếm, sửa soạn công cụ, phương tiện hoặc tạo ra những điều kiện khác để thực hiện tội phạm hoặc thành lập, tham gia nhóm tội phạm</a:t>
            </a:r>
            <a:r>
              <a:rPr lang="vi-VN" sz="3200" b="0" i="0" dirty="0">
                <a:solidFill>
                  <a:srgbClr val="000000"/>
                </a:solidFill>
                <a:effectLst/>
                <a:latin typeface="Times New Roman" panose="02020603050405020304" pitchFamily="18" charset="0"/>
                <a:cs typeface="Times New Roman" panose="02020603050405020304" pitchFamily="18" charset="0"/>
              </a:rPr>
              <a:t>, </a:t>
            </a:r>
            <a:r>
              <a:rPr lang="vi-VN" sz="3200" b="1" i="0" dirty="0">
                <a:solidFill>
                  <a:srgbClr val="000000"/>
                </a:solidFill>
                <a:effectLst/>
                <a:latin typeface="Times New Roman" panose="02020603050405020304" pitchFamily="18" charset="0"/>
                <a:cs typeface="Times New Roman" panose="02020603050405020304" pitchFamily="18" charset="0"/>
              </a:rPr>
              <a:t>trừ trường hợp </a:t>
            </a:r>
            <a:r>
              <a:rPr lang="vi-VN" sz="3200" b="0" i="0" dirty="0">
                <a:solidFill>
                  <a:srgbClr val="000000"/>
                </a:solidFill>
                <a:effectLst/>
                <a:latin typeface="Times New Roman" panose="02020603050405020304" pitchFamily="18" charset="0"/>
                <a:cs typeface="Times New Roman" panose="02020603050405020304" pitchFamily="18" charset="0"/>
              </a:rPr>
              <a:t>thành lập hoặc tham gia nhóm tội phạm quy định tại Điều 109, điểm a khoản 2 Điều 113 hoặc điểm a khoản 2 Điều 299 của Bộ luật này.</a:t>
            </a:r>
          </a:p>
          <a:p>
            <a:pPr marL="0" indent="0" algn="just">
              <a:lnSpc>
                <a:spcPct val="130000"/>
              </a:lnSpc>
              <a:spcBef>
                <a:spcPts val="600"/>
              </a:spcBef>
              <a:spcAft>
                <a:spcPts val="600"/>
              </a:spcAft>
              <a:buNone/>
            </a:pPr>
            <a:r>
              <a:rPr lang="vi-VN" sz="3200" b="0" i="0" dirty="0">
                <a:solidFill>
                  <a:srgbClr val="000000"/>
                </a:solidFill>
                <a:effectLst/>
                <a:latin typeface="Times New Roman" panose="02020603050405020304" pitchFamily="18" charset="0"/>
                <a:cs typeface="Times New Roman" panose="02020603050405020304" pitchFamily="18" charset="0"/>
              </a:rPr>
              <a:t>2. </a:t>
            </a:r>
            <a:r>
              <a:rPr lang="vi-VN" sz="3200" b="0" i="0" dirty="0">
                <a:solidFill>
                  <a:srgbClr val="C00000"/>
                </a:solidFill>
                <a:effectLst/>
                <a:latin typeface="Times New Roman" panose="02020603050405020304" pitchFamily="18" charset="0"/>
                <a:cs typeface="Times New Roman" panose="02020603050405020304" pitchFamily="18" charset="0"/>
              </a:rPr>
              <a:t>Người chuẩn bị phạm tội quy định tại một trong các điều </a:t>
            </a:r>
            <a:r>
              <a:rPr lang="vi-VN" sz="3200" b="0" i="0" dirty="0">
                <a:solidFill>
                  <a:srgbClr val="000000"/>
                </a:solidFill>
                <a:effectLst/>
                <a:latin typeface="Times New Roman" panose="02020603050405020304" pitchFamily="18" charset="0"/>
                <a:cs typeface="Times New Roman" panose="02020603050405020304" pitchFamily="18" charset="0"/>
              </a:rPr>
              <a:t>108, 109, 110, 111, 112, 113, 114, 115, 116, 117, 118, 119, 120, 121, 123, 134, 168, 169, 207, 299, 300, 301, 302, 303 và 324 của Bộ luật này </a:t>
            </a:r>
            <a:r>
              <a:rPr lang="vi-VN" sz="3200" b="0" i="0" dirty="0">
                <a:solidFill>
                  <a:srgbClr val="C00000"/>
                </a:solidFill>
                <a:effectLst/>
                <a:latin typeface="Times New Roman" panose="02020603050405020304" pitchFamily="18" charset="0"/>
                <a:cs typeface="Times New Roman" panose="02020603050405020304" pitchFamily="18" charset="0"/>
              </a:rPr>
              <a:t>thì phải chịu trách nhiệm hình sự.</a:t>
            </a:r>
          </a:p>
        </p:txBody>
      </p:sp>
    </p:spTree>
    <p:extLst>
      <p:ext uri="{BB962C8B-B14F-4D97-AF65-F5344CB8AC3E}">
        <p14:creationId xmlns:p14="http://schemas.microsoft.com/office/powerpoint/2010/main" val="1881111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2AAEF-9752-6029-101F-65364CAC7645}"/>
              </a:ext>
            </a:extLst>
          </p:cNvPr>
          <p:cNvSpPr>
            <a:spLocks noGrp="1"/>
          </p:cNvSpPr>
          <p:nvPr>
            <p:ph type="title"/>
          </p:nvPr>
        </p:nvSpPr>
        <p:spPr>
          <a:xfrm>
            <a:off x="707571" y="315686"/>
            <a:ext cx="10918372" cy="620485"/>
          </a:xfrm>
          <a:solidFill>
            <a:schemeClr val="accent1">
              <a:lumMod val="20000"/>
              <a:lumOff val="80000"/>
            </a:schemeClr>
          </a:solidFill>
        </p:spPr>
        <p:txBody>
          <a:bodyPr>
            <a:normAutofit/>
          </a:bodyPr>
          <a:lstStyle/>
          <a:p>
            <a:r>
              <a:rPr lang="en-GB" sz="3000" u="sng" dirty="0" err="1">
                <a:solidFill>
                  <a:srgbClr val="C00000"/>
                </a:solidFill>
                <a:latin typeface="Times New Roman" panose="02020603050405020304" pitchFamily="18" charset="0"/>
                <a:cs typeface="Times New Roman" panose="02020603050405020304" pitchFamily="18" charset="0"/>
              </a:rPr>
              <a:t>Chuẩn</a:t>
            </a:r>
            <a:r>
              <a:rPr lang="en-GB" sz="3000" u="sng" dirty="0">
                <a:solidFill>
                  <a:srgbClr val="C00000"/>
                </a:solidFill>
                <a:latin typeface="Times New Roman" panose="02020603050405020304" pitchFamily="18" charset="0"/>
                <a:cs typeface="Times New Roman" panose="02020603050405020304" pitchFamily="18" charset="0"/>
              </a:rPr>
              <a:t> </a:t>
            </a:r>
            <a:r>
              <a:rPr lang="en-GB" sz="3000" u="sng" dirty="0" err="1">
                <a:solidFill>
                  <a:srgbClr val="C00000"/>
                </a:solidFill>
                <a:latin typeface="Times New Roman" panose="02020603050405020304" pitchFamily="18" charset="0"/>
                <a:cs typeface="Times New Roman" panose="02020603050405020304" pitchFamily="18" charset="0"/>
              </a:rPr>
              <a:t>bị</a:t>
            </a:r>
            <a:r>
              <a:rPr lang="en-GB" sz="3000" u="sng" dirty="0">
                <a:solidFill>
                  <a:srgbClr val="C00000"/>
                </a:solidFill>
                <a:latin typeface="Times New Roman" panose="02020603050405020304" pitchFamily="18" charset="0"/>
                <a:cs typeface="Times New Roman" panose="02020603050405020304" pitchFamily="18" charset="0"/>
              </a:rPr>
              <a:t> </a:t>
            </a:r>
            <a:r>
              <a:rPr lang="en-GB" sz="3000" u="sng" dirty="0" err="1">
                <a:solidFill>
                  <a:srgbClr val="C00000"/>
                </a:solidFill>
                <a:latin typeface="Times New Roman" panose="02020603050405020304" pitchFamily="18" charset="0"/>
                <a:cs typeface="Times New Roman" panose="02020603050405020304" pitchFamily="18" charset="0"/>
              </a:rPr>
              <a:t>phạm</a:t>
            </a:r>
            <a:r>
              <a:rPr lang="en-GB" sz="3000" u="sng" dirty="0">
                <a:solidFill>
                  <a:srgbClr val="C00000"/>
                </a:solidFill>
                <a:latin typeface="Times New Roman" panose="02020603050405020304" pitchFamily="18" charset="0"/>
                <a:cs typeface="Times New Roman" panose="02020603050405020304" pitchFamily="18" charset="0"/>
              </a:rPr>
              <a:t> </a:t>
            </a:r>
            <a:r>
              <a:rPr lang="en-GB" sz="3000" u="sng" dirty="0" err="1">
                <a:solidFill>
                  <a:srgbClr val="C00000"/>
                </a:solidFill>
                <a:latin typeface="Times New Roman" panose="02020603050405020304" pitchFamily="18" charset="0"/>
                <a:cs typeface="Times New Roman" panose="02020603050405020304" pitchFamily="18" charset="0"/>
              </a:rPr>
              <a:t>tội</a:t>
            </a:r>
            <a:endParaRPr lang="en-GB" sz="3000" u="sng"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D4A2C48-AE79-EF56-B760-13893DAA12DF}"/>
              </a:ext>
            </a:extLst>
          </p:cNvPr>
          <p:cNvSpPr>
            <a:spLocks noGrp="1"/>
          </p:cNvSpPr>
          <p:nvPr>
            <p:ph idx="1"/>
          </p:nvPr>
        </p:nvSpPr>
        <p:spPr>
          <a:xfrm>
            <a:off x="707571" y="1262743"/>
            <a:ext cx="10918372" cy="4909457"/>
          </a:xfrm>
        </p:spPr>
        <p:txBody>
          <a:bodyPr>
            <a:normAutofit/>
          </a:bodyPr>
          <a:lstStyle/>
          <a:p>
            <a:pPr marL="0" indent="0" algn="just">
              <a:lnSpc>
                <a:spcPct val="150000"/>
              </a:lnSpc>
              <a:buNone/>
            </a:pPr>
            <a:r>
              <a:rPr lang="vi-VN" sz="3200" b="0" i="0" dirty="0">
                <a:solidFill>
                  <a:srgbClr val="000000"/>
                </a:solidFill>
                <a:effectLst/>
                <a:latin typeface="Times New Roman" panose="02020603050405020304" pitchFamily="18" charset="0"/>
                <a:cs typeface="Times New Roman" panose="02020603050405020304" pitchFamily="18" charset="0"/>
              </a:rPr>
              <a:t>3. Người </a:t>
            </a:r>
            <a:r>
              <a:rPr lang="vi-VN" sz="3200" b="1" i="0" dirty="0">
                <a:solidFill>
                  <a:srgbClr val="C00000"/>
                </a:solidFill>
                <a:effectLst/>
                <a:latin typeface="Times New Roman" panose="02020603050405020304" pitchFamily="18" charset="0"/>
                <a:cs typeface="Times New Roman" panose="02020603050405020304" pitchFamily="18" charset="0"/>
              </a:rPr>
              <a:t>từ đủ 14 tuổi đến dưới 16 tuổi </a:t>
            </a:r>
            <a:r>
              <a:rPr lang="vi-VN" sz="3200" b="0" i="0" dirty="0">
                <a:solidFill>
                  <a:srgbClr val="000000"/>
                </a:solidFill>
                <a:effectLst/>
                <a:latin typeface="Times New Roman" panose="02020603050405020304" pitchFamily="18" charset="0"/>
                <a:cs typeface="Times New Roman" panose="02020603050405020304" pitchFamily="18" charset="0"/>
              </a:rPr>
              <a:t>chuẩn bị phạm tội quy định tại Điều 123, Điều 168 của Bộ luật này thì phải chịu trách nhiệm hình sự.</a:t>
            </a:r>
            <a:endParaRPr lang="en-US" sz="3200" dirty="0">
              <a:latin typeface="Times New Roman" panose="02020603050405020304" pitchFamily="18" charset="0"/>
              <a:cs typeface="Times New Roman" panose="02020603050405020304" pitchFamily="18" charset="0"/>
            </a:endParaRPr>
          </a:p>
          <a:p>
            <a:pPr marL="0" indent="0" algn="just">
              <a:lnSpc>
                <a:spcPct val="150000"/>
              </a:lnSpc>
              <a:buNone/>
            </a:pPr>
            <a:r>
              <a:rPr lang="en-US" sz="3200" dirty="0">
                <a:latin typeface="Times New Roman" panose="02020603050405020304" pitchFamily="18" charset="0"/>
                <a:cs typeface="Times New Roman" panose="02020603050405020304" pitchFamily="18" charset="0"/>
              </a:rPr>
              <a:t>* </a:t>
            </a:r>
            <a:r>
              <a:rPr lang="en-US" sz="3200" dirty="0" err="1">
                <a:solidFill>
                  <a:srgbClr val="0070C0"/>
                </a:solidFill>
                <a:latin typeface="Times New Roman" panose="02020603050405020304" pitchFamily="18" charset="0"/>
                <a:cs typeface="Times New Roman" panose="02020603050405020304" pitchFamily="18" charset="0"/>
              </a:rPr>
              <a:t>Nếu</a:t>
            </a:r>
            <a:r>
              <a:rPr lang="en-US" sz="3200" dirty="0">
                <a:solidFill>
                  <a:srgbClr val="0070C0"/>
                </a:solidFill>
                <a:latin typeface="Times New Roman" panose="02020603050405020304" pitchFamily="18" charset="0"/>
                <a:cs typeface="Times New Roman" panose="02020603050405020304" pitchFamily="18" charset="0"/>
              </a:rPr>
              <a:t> </a:t>
            </a:r>
            <a:r>
              <a:rPr lang="en-US" sz="3200" dirty="0" err="1">
                <a:solidFill>
                  <a:srgbClr val="0070C0"/>
                </a:solidFill>
                <a:latin typeface="Times New Roman" panose="02020603050405020304" pitchFamily="18" charset="0"/>
                <a:cs typeface="Times New Roman" panose="02020603050405020304" pitchFamily="18" charset="0"/>
              </a:rPr>
              <a:t>hành</a:t>
            </a:r>
            <a:r>
              <a:rPr lang="en-US" sz="3200" dirty="0">
                <a:solidFill>
                  <a:srgbClr val="0070C0"/>
                </a:solidFill>
                <a:latin typeface="Times New Roman" panose="02020603050405020304" pitchFamily="18" charset="0"/>
                <a:cs typeface="Times New Roman" panose="02020603050405020304" pitchFamily="18" charset="0"/>
              </a:rPr>
              <a:t> vi </a:t>
            </a:r>
            <a:r>
              <a:rPr lang="en-US" sz="3200" dirty="0" err="1">
                <a:solidFill>
                  <a:srgbClr val="0070C0"/>
                </a:solidFill>
                <a:latin typeface="Times New Roman" panose="02020603050405020304" pitchFamily="18" charset="0"/>
                <a:cs typeface="Times New Roman" panose="02020603050405020304" pitchFamily="18" charset="0"/>
              </a:rPr>
              <a:t>chuẩn</a:t>
            </a:r>
            <a:r>
              <a:rPr lang="en-US" sz="3200" dirty="0">
                <a:solidFill>
                  <a:srgbClr val="0070C0"/>
                </a:solidFill>
                <a:latin typeface="Times New Roman" panose="02020603050405020304" pitchFamily="18" charset="0"/>
                <a:cs typeface="Times New Roman" panose="02020603050405020304" pitchFamily="18" charset="0"/>
              </a:rPr>
              <a:t> </a:t>
            </a:r>
            <a:r>
              <a:rPr lang="en-US" sz="3200" dirty="0" err="1">
                <a:solidFill>
                  <a:srgbClr val="0070C0"/>
                </a:solidFill>
                <a:latin typeface="Times New Roman" panose="02020603050405020304" pitchFamily="18" charset="0"/>
                <a:cs typeface="Times New Roman" panose="02020603050405020304" pitchFamily="18" charset="0"/>
              </a:rPr>
              <a:t>bị</a:t>
            </a:r>
            <a:r>
              <a:rPr lang="en-US" sz="3200" dirty="0">
                <a:solidFill>
                  <a:srgbClr val="0070C0"/>
                </a:solidFill>
                <a:latin typeface="Times New Roman" panose="02020603050405020304" pitchFamily="18" charset="0"/>
                <a:cs typeface="Times New Roman" panose="02020603050405020304" pitchFamily="18" charset="0"/>
              </a:rPr>
              <a:t> </a:t>
            </a:r>
            <a:r>
              <a:rPr lang="en-US" sz="3200" dirty="0" err="1">
                <a:solidFill>
                  <a:srgbClr val="0070C0"/>
                </a:solidFill>
                <a:latin typeface="Times New Roman" panose="02020603050405020304" pitchFamily="18" charset="0"/>
                <a:cs typeface="Times New Roman" panose="02020603050405020304" pitchFamily="18" charset="0"/>
              </a:rPr>
              <a:t>phạm</a:t>
            </a:r>
            <a:r>
              <a:rPr lang="en-US" sz="3200" dirty="0">
                <a:solidFill>
                  <a:srgbClr val="0070C0"/>
                </a:solidFill>
                <a:latin typeface="Times New Roman" panose="02020603050405020304" pitchFamily="18" charset="0"/>
                <a:cs typeface="Times New Roman" panose="02020603050405020304" pitchFamily="18" charset="0"/>
              </a:rPr>
              <a:t> </a:t>
            </a:r>
            <a:r>
              <a:rPr lang="en-US" sz="3200" dirty="0" err="1">
                <a:solidFill>
                  <a:srgbClr val="0070C0"/>
                </a:solidFill>
                <a:latin typeface="Times New Roman" panose="02020603050405020304" pitchFamily="18" charset="0"/>
                <a:cs typeface="Times New Roman" panose="02020603050405020304" pitchFamily="18" charset="0"/>
              </a:rPr>
              <a:t>tội</a:t>
            </a:r>
            <a:r>
              <a:rPr lang="en-US" sz="3200" dirty="0">
                <a:solidFill>
                  <a:srgbClr val="0070C0"/>
                </a:solidFill>
                <a:latin typeface="Times New Roman" panose="02020603050405020304" pitchFamily="18" charset="0"/>
                <a:cs typeface="Times New Roman" panose="02020603050405020304" pitchFamily="18" charset="0"/>
              </a:rPr>
              <a:t> </a:t>
            </a:r>
            <a:r>
              <a:rPr lang="en-US" sz="3200" dirty="0" err="1">
                <a:solidFill>
                  <a:srgbClr val="0070C0"/>
                </a:solidFill>
                <a:latin typeface="Times New Roman" panose="02020603050405020304" pitchFamily="18" charset="0"/>
                <a:cs typeface="Times New Roman" panose="02020603050405020304" pitchFamily="18" charset="0"/>
              </a:rPr>
              <a:t>đã</a:t>
            </a:r>
            <a:r>
              <a:rPr lang="en-US" sz="3200" dirty="0">
                <a:solidFill>
                  <a:srgbClr val="0070C0"/>
                </a:solidFill>
                <a:latin typeface="Times New Roman" panose="02020603050405020304" pitchFamily="18" charset="0"/>
                <a:cs typeface="Times New Roman" panose="02020603050405020304" pitchFamily="18" charset="0"/>
              </a:rPr>
              <a:t> </a:t>
            </a:r>
            <a:r>
              <a:rPr lang="en-US" sz="3200" dirty="0" err="1">
                <a:solidFill>
                  <a:srgbClr val="0070C0"/>
                </a:solidFill>
                <a:latin typeface="Times New Roman" panose="02020603050405020304" pitchFamily="18" charset="0"/>
                <a:cs typeface="Times New Roman" panose="02020603050405020304" pitchFamily="18" charset="0"/>
              </a:rPr>
              <a:t>cấu</a:t>
            </a:r>
            <a:r>
              <a:rPr lang="en-US" sz="3200" dirty="0">
                <a:solidFill>
                  <a:srgbClr val="0070C0"/>
                </a:solidFill>
                <a:latin typeface="Times New Roman" panose="02020603050405020304" pitchFamily="18" charset="0"/>
                <a:cs typeface="Times New Roman" panose="02020603050405020304" pitchFamily="18" charset="0"/>
              </a:rPr>
              <a:t> </a:t>
            </a:r>
            <a:r>
              <a:rPr lang="en-US" sz="3200" dirty="0" err="1">
                <a:solidFill>
                  <a:srgbClr val="0070C0"/>
                </a:solidFill>
                <a:latin typeface="Times New Roman" panose="02020603050405020304" pitchFamily="18" charset="0"/>
                <a:cs typeface="Times New Roman" panose="02020603050405020304" pitchFamily="18" charset="0"/>
              </a:rPr>
              <a:t>thành</a:t>
            </a:r>
            <a:r>
              <a:rPr lang="en-US" sz="3200" dirty="0">
                <a:solidFill>
                  <a:srgbClr val="0070C0"/>
                </a:solidFill>
                <a:latin typeface="Times New Roman" panose="02020603050405020304" pitchFamily="18" charset="0"/>
                <a:cs typeface="Times New Roman" panose="02020603050405020304" pitchFamily="18" charset="0"/>
              </a:rPr>
              <a:t> </a:t>
            </a:r>
            <a:r>
              <a:rPr lang="en-US" sz="3200" dirty="0" err="1">
                <a:solidFill>
                  <a:srgbClr val="0070C0"/>
                </a:solidFill>
                <a:latin typeface="Times New Roman" panose="02020603050405020304" pitchFamily="18" charset="0"/>
                <a:cs typeface="Times New Roman" panose="02020603050405020304" pitchFamily="18" charset="0"/>
              </a:rPr>
              <a:t>một</a:t>
            </a:r>
            <a:r>
              <a:rPr lang="en-US" sz="3200" dirty="0">
                <a:solidFill>
                  <a:srgbClr val="0070C0"/>
                </a:solidFill>
                <a:latin typeface="Times New Roman" panose="02020603050405020304" pitchFamily="18" charset="0"/>
                <a:cs typeface="Times New Roman" panose="02020603050405020304" pitchFamily="18" charset="0"/>
              </a:rPr>
              <a:t> </a:t>
            </a:r>
            <a:r>
              <a:rPr lang="en-US" sz="3200" dirty="0" err="1">
                <a:solidFill>
                  <a:srgbClr val="0070C0"/>
                </a:solidFill>
                <a:latin typeface="Times New Roman" panose="02020603050405020304" pitchFamily="18" charset="0"/>
                <a:cs typeface="Times New Roman" panose="02020603050405020304" pitchFamily="18" charset="0"/>
              </a:rPr>
              <a:t>tội</a:t>
            </a:r>
            <a:r>
              <a:rPr lang="en-US" sz="3200" dirty="0">
                <a:solidFill>
                  <a:srgbClr val="0070C0"/>
                </a:solidFill>
                <a:latin typeface="Times New Roman" panose="02020603050405020304" pitchFamily="18" charset="0"/>
                <a:cs typeface="Times New Roman" panose="02020603050405020304" pitchFamily="18" charset="0"/>
              </a:rPr>
              <a:t> </a:t>
            </a:r>
            <a:r>
              <a:rPr lang="en-US" sz="3200" dirty="0" err="1">
                <a:solidFill>
                  <a:srgbClr val="0070C0"/>
                </a:solidFill>
                <a:latin typeface="Times New Roman" panose="02020603050405020304" pitchFamily="18" charset="0"/>
                <a:cs typeface="Times New Roman" panose="02020603050405020304" pitchFamily="18" charset="0"/>
              </a:rPr>
              <a:t>độc</a:t>
            </a:r>
            <a:r>
              <a:rPr lang="en-US" sz="3200" dirty="0">
                <a:solidFill>
                  <a:srgbClr val="0070C0"/>
                </a:solidFill>
                <a:latin typeface="Times New Roman" panose="02020603050405020304" pitchFamily="18" charset="0"/>
                <a:cs typeface="Times New Roman" panose="02020603050405020304" pitchFamily="18" charset="0"/>
              </a:rPr>
              <a:t> </a:t>
            </a:r>
            <a:r>
              <a:rPr lang="en-US" sz="3200" dirty="0" err="1">
                <a:solidFill>
                  <a:srgbClr val="0070C0"/>
                </a:solidFill>
                <a:latin typeface="Times New Roman" panose="02020603050405020304" pitchFamily="18" charset="0"/>
                <a:cs typeface="Times New Roman" panose="02020603050405020304" pitchFamily="18" charset="0"/>
              </a:rPr>
              <a:t>lập</a:t>
            </a:r>
            <a:r>
              <a:rPr lang="en-US" sz="3200" dirty="0">
                <a:solidFill>
                  <a:srgbClr val="0070C0"/>
                </a:solidFill>
                <a:latin typeface="Times New Roman" panose="02020603050405020304" pitchFamily="18" charset="0"/>
                <a:cs typeface="Times New Roman" panose="02020603050405020304" pitchFamily="18" charset="0"/>
              </a:rPr>
              <a:t> </a:t>
            </a:r>
            <a:r>
              <a:rPr lang="en-US" sz="3200" dirty="0" err="1">
                <a:solidFill>
                  <a:srgbClr val="0070C0"/>
                </a:solidFill>
                <a:latin typeface="Times New Roman" panose="02020603050405020304" pitchFamily="18" charset="0"/>
                <a:cs typeface="Times New Roman" panose="02020603050405020304" pitchFamily="18" charset="0"/>
              </a:rPr>
              <a:t>thì</a:t>
            </a:r>
            <a:r>
              <a:rPr lang="en-US" sz="3200" dirty="0">
                <a:solidFill>
                  <a:srgbClr val="0070C0"/>
                </a:solidFill>
                <a:latin typeface="Times New Roman" panose="02020603050405020304" pitchFamily="18" charset="0"/>
                <a:cs typeface="Times New Roman" panose="02020603050405020304" pitchFamily="18" charset="0"/>
              </a:rPr>
              <a:t> </a:t>
            </a:r>
            <a:r>
              <a:rPr lang="en-US" sz="3200" dirty="0" err="1">
                <a:solidFill>
                  <a:srgbClr val="0070C0"/>
                </a:solidFill>
                <a:latin typeface="Times New Roman" panose="02020603050405020304" pitchFamily="18" charset="0"/>
                <a:cs typeface="Times New Roman" panose="02020603050405020304" pitchFamily="18" charset="0"/>
              </a:rPr>
              <a:t>người</a:t>
            </a:r>
            <a:r>
              <a:rPr lang="en-US" sz="3200" dirty="0">
                <a:solidFill>
                  <a:srgbClr val="0070C0"/>
                </a:solidFill>
                <a:latin typeface="Times New Roman" panose="02020603050405020304" pitchFamily="18" charset="0"/>
                <a:cs typeface="Times New Roman" panose="02020603050405020304" pitchFamily="18" charset="0"/>
              </a:rPr>
              <a:t> </a:t>
            </a:r>
            <a:r>
              <a:rPr lang="en-US" sz="3200" dirty="0" err="1">
                <a:solidFill>
                  <a:srgbClr val="0070C0"/>
                </a:solidFill>
                <a:latin typeface="Times New Roman" panose="02020603050405020304" pitchFamily="18" charset="0"/>
                <a:cs typeface="Times New Roman" panose="02020603050405020304" pitchFamily="18" charset="0"/>
              </a:rPr>
              <a:t>phạm</a:t>
            </a:r>
            <a:r>
              <a:rPr lang="en-US" sz="3200" dirty="0">
                <a:solidFill>
                  <a:srgbClr val="0070C0"/>
                </a:solidFill>
                <a:latin typeface="Times New Roman" panose="02020603050405020304" pitchFamily="18" charset="0"/>
                <a:cs typeface="Times New Roman" panose="02020603050405020304" pitchFamily="18" charset="0"/>
              </a:rPr>
              <a:t> </a:t>
            </a:r>
            <a:r>
              <a:rPr lang="en-US" sz="3200" dirty="0" err="1">
                <a:solidFill>
                  <a:srgbClr val="0070C0"/>
                </a:solidFill>
                <a:latin typeface="Times New Roman" panose="02020603050405020304" pitchFamily="18" charset="0"/>
                <a:cs typeface="Times New Roman" panose="02020603050405020304" pitchFamily="18" charset="0"/>
              </a:rPr>
              <a:t>tội</a:t>
            </a:r>
            <a:r>
              <a:rPr lang="en-US" sz="3200" i="1" dirty="0">
                <a:solidFill>
                  <a:srgbClr val="0070C0"/>
                </a:solidFill>
                <a:latin typeface="Times New Roman" panose="02020603050405020304" pitchFamily="18" charset="0"/>
                <a:cs typeface="Times New Roman" panose="02020603050405020304" pitchFamily="18" charset="0"/>
              </a:rPr>
              <a:t> </a:t>
            </a:r>
            <a:r>
              <a:rPr lang="en-US" sz="3200" dirty="0" err="1">
                <a:solidFill>
                  <a:srgbClr val="0070C0"/>
                </a:solidFill>
                <a:latin typeface="Times New Roman" panose="02020603050405020304" pitchFamily="18" charset="0"/>
                <a:cs typeface="Times New Roman" panose="02020603050405020304" pitchFamily="18" charset="0"/>
              </a:rPr>
              <a:t>phải</a:t>
            </a:r>
            <a:r>
              <a:rPr lang="en-US" sz="3200" dirty="0">
                <a:solidFill>
                  <a:srgbClr val="0070C0"/>
                </a:solidFill>
                <a:latin typeface="Times New Roman" panose="02020603050405020304" pitchFamily="18" charset="0"/>
                <a:cs typeface="Times New Roman" panose="02020603050405020304" pitchFamily="18" charset="0"/>
              </a:rPr>
              <a:t> </a:t>
            </a:r>
            <a:r>
              <a:rPr lang="en-US" sz="3200" dirty="0" err="1">
                <a:solidFill>
                  <a:srgbClr val="0070C0"/>
                </a:solidFill>
                <a:latin typeface="Times New Roman" panose="02020603050405020304" pitchFamily="18" charset="0"/>
                <a:cs typeface="Times New Roman" panose="02020603050405020304" pitchFamily="18" charset="0"/>
              </a:rPr>
              <a:t>chịu</a:t>
            </a:r>
            <a:r>
              <a:rPr lang="en-US" sz="3200" dirty="0">
                <a:solidFill>
                  <a:srgbClr val="0070C0"/>
                </a:solidFill>
                <a:latin typeface="Times New Roman" panose="02020603050405020304" pitchFamily="18" charset="0"/>
                <a:cs typeface="Times New Roman" panose="02020603050405020304" pitchFamily="18" charset="0"/>
              </a:rPr>
              <a:t> TNHS </a:t>
            </a:r>
            <a:r>
              <a:rPr lang="en-US" sz="3200" dirty="0" err="1">
                <a:solidFill>
                  <a:srgbClr val="0070C0"/>
                </a:solidFill>
                <a:latin typeface="Times New Roman" panose="02020603050405020304" pitchFamily="18" charset="0"/>
                <a:cs typeface="Times New Roman" panose="02020603050405020304" pitchFamily="18" charset="0"/>
              </a:rPr>
              <a:t>về</a:t>
            </a:r>
            <a:r>
              <a:rPr lang="en-US" sz="3200" dirty="0">
                <a:solidFill>
                  <a:srgbClr val="0070C0"/>
                </a:solidFill>
                <a:latin typeface="Times New Roman" panose="02020603050405020304" pitchFamily="18" charset="0"/>
                <a:cs typeface="Times New Roman" panose="02020603050405020304" pitchFamily="18" charset="0"/>
              </a:rPr>
              <a:t> </a:t>
            </a:r>
            <a:r>
              <a:rPr lang="en-US" sz="3200" dirty="0" err="1">
                <a:solidFill>
                  <a:srgbClr val="0070C0"/>
                </a:solidFill>
                <a:latin typeface="Times New Roman" panose="02020603050405020304" pitchFamily="18" charset="0"/>
                <a:cs typeface="Times New Roman" panose="02020603050405020304" pitchFamily="18" charset="0"/>
              </a:rPr>
              <a:t>tội</a:t>
            </a:r>
            <a:r>
              <a:rPr lang="en-US" sz="3200" dirty="0">
                <a:solidFill>
                  <a:srgbClr val="0070C0"/>
                </a:solidFill>
                <a:latin typeface="Times New Roman" panose="02020603050405020304" pitchFamily="18" charset="0"/>
                <a:cs typeface="Times New Roman" panose="02020603050405020304" pitchFamily="18" charset="0"/>
              </a:rPr>
              <a:t> </a:t>
            </a:r>
            <a:r>
              <a:rPr lang="en-US" sz="3200" dirty="0" err="1">
                <a:solidFill>
                  <a:srgbClr val="0070C0"/>
                </a:solidFill>
                <a:latin typeface="Times New Roman" panose="02020603050405020304" pitchFamily="18" charset="0"/>
                <a:cs typeface="Times New Roman" panose="02020603050405020304" pitchFamily="18" charset="0"/>
              </a:rPr>
              <a:t>độc</a:t>
            </a:r>
            <a:r>
              <a:rPr lang="en-US" sz="3200" dirty="0">
                <a:solidFill>
                  <a:srgbClr val="0070C0"/>
                </a:solidFill>
                <a:latin typeface="Times New Roman" panose="02020603050405020304" pitchFamily="18" charset="0"/>
                <a:cs typeface="Times New Roman" panose="02020603050405020304" pitchFamily="18" charset="0"/>
              </a:rPr>
              <a:t> </a:t>
            </a:r>
            <a:r>
              <a:rPr lang="en-US" sz="3200" dirty="0" err="1">
                <a:solidFill>
                  <a:srgbClr val="0070C0"/>
                </a:solidFill>
                <a:latin typeface="Times New Roman" panose="02020603050405020304" pitchFamily="18" charset="0"/>
                <a:cs typeface="Times New Roman" panose="02020603050405020304" pitchFamily="18" charset="0"/>
              </a:rPr>
              <a:t>lập</a:t>
            </a:r>
            <a:r>
              <a:rPr lang="en-US" sz="3200" dirty="0">
                <a:solidFill>
                  <a:srgbClr val="0070C0"/>
                </a:solidFill>
                <a:latin typeface="Times New Roman" panose="02020603050405020304" pitchFamily="18" charset="0"/>
                <a:cs typeface="Times New Roman" panose="02020603050405020304" pitchFamily="18" charset="0"/>
              </a:rPr>
              <a:t> </a:t>
            </a:r>
            <a:r>
              <a:rPr lang="en-US" sz="3200" dirty="0" err="1">
                <a:solidFill>
                  <a:srgbClr val="0070C0"/>
                </a:solidFill>
                <a:latin typeface="Times New Roman" panose="02020603050405020304" pitchFamily="18" charset="0"/>
                <a:cs typeface="Times New Roman" panose="02020603050405020304" pitchFamily="18" charset="0"/>
              </a:rPr>
              <a:t>đó</a:t>
            </a:r>
            <a:r>
              <a:rPr lang="en-US" sz="3200" dirty="0">
                <a:solidFill>
                  <a:srgbClr val="0070C0"/>
                </a:solidFill>
                <a:latin typeface="Times New Roman" panose="02020603050405020304" pitchFamily="18" charset="0"/>
                <a:cs typeface="Times New Roman" panose="02020603050405020304" pitchFamily="18" charset="0"/>
              </a:rPr>
              <a:t> </a:t>
            </a:r>
            <a:r>
              <a:rPr lang="en-US" sz="3200" dirty="0" err="1">
                <a:solidFill>
                  <a:srgbClr val="0070C0"/>
                </a:solidFill>
                <a:latin typeface="Times New Roman" panose="02020603050405020304" pitchFamily="18" charset="0"/>
                <a:cs typeface="Times New Roman" panose="02020603050405020304" pitchFamily="18" charset="0"/>
              </a:rPr>
              <a:t>và</a:t>
            </a:r>
            <a:r>
              <a:rPr lang="en-US" sz="3200" dirty="0">
                <a:solidFill>
                  <a:srgbClr val="0070C0"/>
                </a:solidFill>
                <a:latin typeface="Times New Roman" panose="02020603050405020304" pitchFamily="18" charset="0"/>
                <a:cs typeface="Times New Roman" panose="02020603050405020304" pitchFamily="18" charset="0"/>
              </a:rPr>
              <a:t> </a:t>
            </a:r>
            <a:r>
              <a:rPr lang="en-US" sz="3200" dirty="0" err="1">
                <a:solidFill>
                  <a:srgbClr val="0070C0"/>
                </a:solidFill>
                <a:latin typeface="Times New Roman" panose="02020603050405020304" pitchFamily="18" charset="0"/>
                <a:cs typeface="Times New Roman" panose="02020603050405020304" pitchFamily="18" charset="0"/>
              </a:rPr>
              <a:t>tội</a:t>
            </a:r>
            <a:r>
              <a:rPr lang="en-US" sz="3200" dirty="0">
                <a:solidFill>
                  <a:srgbClr val="0070C0"/>
                </a:solidFill>
                <a:latin typeface="Times New Roman" panose="02020603050405020304" pitchFamily="18" charset="0"/>
                <a:cs typeface="Times New Roman" panose="02020603050405020304" pitchFamily="18" charset="0"/>
              </a:rPr>
              <a:t> </a:t>
            </a:r>
            <a:r>
              <a:rPr lang="en-US" sz="3200" dirty="0" err="1">
                <a:solidFill>
                  <a:srgbClr val="0070C0"/>
                </a:solidFill>
                <a:latin typeface="Times New Roman" panose="02020603050405020304" pitchFamily="18" charset="0"/>
                <a:cs typeface="Times New Roman" panose="02020603050405020304" pitchFamily="18" charset="0"/>
              </a:rPr>
              <a:t>họ</a:t>
            </a:r>
            <a:r>
              <a:rPr lang="en-US" sz="3200" dirty="0">
                <a:solidFill>
                  <a:srgbClr val="0070C0"/>
                </a:solidFill>
                <a:latin typeface="Times New Roman" panose="02020603050405020304" pitchFamily="18" charset="0"/>
                <a:cs typeface="Times New Roman" panose="02020603050405020304" pitchFamily="18" charset="0"/>
              </a:rPr>
              <a:t> </a:t>
            </a:r>
            <a:r>
              <a:rPr lang="en-US" sz="3200" dirty="0" err="1">
                <a:solidFill>
                  <a:srgbClr val="0070C0"/>
                </a:solidFill>
                <a:latin typeface="Times New Roman" panose="02020603050405020304" pitchFamily="18" charset="0"/>
                <a:cs typeface="Times New Roman" panose="02020603050405020304" pitchFamily="18" charset="0"/>
              </a:rPr>
              <a:t>định</a:t>
            </a:r>
            <a:r>
              <a:rPr lang="en-US" sz="3200" dirty="0">
                <a:solidFill>
                  <a:srgbClr val="0070C0"/>
                </a:solidFill>
                <a:latin typeface="Times New Roman" panose="02020603050405020304" pitchFamily="18" charset="0"/>
                <a:cs typeface="Times New Roman" panose="02020603050405020304" pitchFamily="18" charset="0"/>
              </a:rPr>
              <a:t> </a:t>
            </a:r>
            <a:r>
              <a:rPr lang="en-US" sz="3200" dirty="0" err="1">
                <a:solidFill>
                  <a:srgbClr val="0070C0"/>
                </a:solidFill>
                <a:latin typeface="Times New Roman" panose="02020603050405020304" pitchFamily="18" charset="0"/>
                <a:cs typeface="Times New Roman" panose="02020603050405020304" pitchFamily="18" charset="0"/>
              </a:rPr>
              <a:t>thực</a:t>
            </a:r>
            <a:r>
              <a:rPr lang="en-US" sz="3200" dirty="0">
                <a:solidFill>
                  <a:srgbClr val="0070C0"/>
                </a:solidFill>
                <a:latin typeface="Times New Roman" panose="02020603050405020304" pitchFamily="18" charset="0"/>
                <a:cs typeface="Times New Roman" panose="02020603050405020304" pitchFamily="18" charset="0"/>
              </a:rPr>
              <a:t> </a:t>
            </a:r>
            <a:r>
              <a:rPr lang="en-US" sz="3200" dirty="0" err="1">
                <a:solidFill>
                  <a:srgbClr val="0070C0"/>
                </a:solidFill>
                <a:latin typeface="Times New Roman" panose="02020603050405020304" pitchFamily="18" charset="0"/>
                <a:cs typeface="Times New Roman" panose="02020603050405020304" pitchFamily="18" charset="0"/>
              </a:rPr>
              <a:t>hiện</a:t>
            </a:r>
            <a:r>
              <a:rPr lang="en-US" sz="3200" dirty="0">
                <a:solidFill>
                  <a:srgbClr val="0070C0"/>
                </a:solidFill>
                <a:latin typeface="Times New Roman" panose="02020603050405020304" pitchFamily="18" charset="0"/>
                <a:cs typeface="Times New Roman" panose="02020603050405020304" pitchFamily="18" charset="0"/>
              </a:rPr>
              <a:t> ở </a:t>
            </a:r>
            <a:r>
              <a:rPr lang="en-US" sz="3200" dirty="0" err="1">
                <a:solidFill>
                  <a:srgbClr val="0070C0"/>
                </a:solidFill>
                <a:latin typeface="Times New Roman" panose="02020603050405020304" pitchFamily="18" charset="0"/>
                <a:cs typeface="Times New Roman" panose="02020603050405020304" pitchFamily="18" charset="0"/>
              </a:rPr>
              <a:t>giai</a:t>
            </a:r>
            <a:r>
              <a:rPr lang="en-US" sz="3200" dirty="0">
                <a:solidFill>
                  <a:srgbClr val="0070C0"/>
                </a:solidFill>
                <a:latin typeface="Times New Roman" panose="02020603050405020304" pitchFamily="18" charset="0"/>
                <a:cs typeface="Times New Roman" panose="02020603050405020304" pitchFamily="18" charset="0"/>
              </a:rPr>
              <a:t> </a:t>
            </a:r>
            <a:r>
              <a:rPr lang="en-US" sz="3200" dirty="0" err="1">
                <a:solidFill>
                  <a:srgbClr val="0070C0"/>
                </a:solidFill>
                <a:latin typeface="Times New Roman" panose="02020603050405020304" pitchFamily="18" charset="0"/>
                <a:cs typeface="Times New Roman" panose="02020603050405020304" pitchFamily="18" charset="0"/>
              </a:rPr>
              <a:t>đoạn</a:t>
            </a:r>
            <a:r>
              <a:rPr lang="en-US" sz="3200" dirty="0">
                <a:solidFill>
                  <a:srgbClr val="0070C0"/>
                </a:solidFill>
                <a:latin typeface="Times New Roman" panose="02020603050405020304" pitchFamily="18" charset="0"/>
                <a:cs typeface="Times New Roman" panose="02020603050405020304" pitchFamily="18" charset="0"/>
              </a:rPr>
              <a:t> </a:t>
            </a:r>
            <a:r>
              <a:rPr lang="en-US" sz="3200" dirty="0" err="1">
                <a:solidFill>
                  <a:srgbClr val="0070C0"/>
                </a:solidFill>
                <a:latin typeface="Times New Roman" panose="02020603050405020304" pitchFamily="18" charset="0"/>
                <a:cs typeface="Times New Roman" panose="02020603050405020304" pitchFamily="18" charset="0"/>
              </a:rPr>
              <a:t>chuẩn</a:t>
            </a:r>
            <a:r>
              <a:rPr lang="en-US" sz="3200" dirty="0">
                <a:solidFill>
                  <a:srgbClr val="0070C0"/>
                </a:solidFill>
                <a:latin typeface="Times New Roman" panose="02020603050405020304" pitchFamily="18" charset="0"/>
                <a:cs typeface="Times New Roman" panose="02020603050405020304" pitchFamily="18" charset="0"/>
              </a:rPr>
              <a:t> </a:t>
            </a:r>
            <a:r>
              <a:rPr lang="en-US" sz="3200" dirty="0" err="1">
                <a:solidFill>
                  <a:srgbClr val="0070C0"/>
                </a:solidFill>
                <a:latin typeface="Times New Roman" panose="02020603050405020304" pitchFamily="18" charset="0"/>
                <a:cs typeface="Times New Roman" panose="02020603050405020304" pitchFamily="18" charset="0"/>
              </a:rPr>
              <a:t>bị</a:t>
            </a:r>
            <a:r>
              <a:rPr lang="en-US" sz="3200" dirty="0">
                <a:solidFill>
                  <a:srgbClr val="0070C0"/>
                </a:solidFill>
                <a:latin typeface="Times New Roman" panose="02020603050405020304" pitchFamily="18" charset="0"/>
                <a:cs typeface="Times New Roman" panose="02020603050405020304" pitchFamily="18" charset="0"/>
              </a:rPr>
              <a:t> </a:t>
            </a:r>
            <a:r>
              <a:rPr lang="en-US" sz="3200" dirty="0" err="1">
                <a:solidFill>
                  <a:srgbClr val="0070C0"/>
                </a:solidFill>
                <a:latin typeface="Times New Roman" panose="02020603050405020304" pitchFamily="18" charset="0"/>
                <a:cs typeface="Times New Roman" panose="02020603050405020304" pitchFamily="18" charset="0"/>
              </a:rPr>
              <a:t>phạm</a:t>
            </a:r>
            <a:r>
              <a:rPr lang="en-US" sz="3200" dirty="0">
                <a:solidFill>
                  <a:srgbClr val="0070C0"/>
                </a:solidFill>
                <a:latin typeface="Times New Roman" panose="02020603050405020304" pitchFamily="18" charset="0"/>
                <a:cs typeface="Times New Roman" panose="02020603050405020304" pitchFamily="18" charset="0"/>
              </a:rPr>
              <a:t> </a:t>
            </a:r>
            <a:r>
              <a:rPr lang="en-US" sz="3200" dirty="0" err="1">
                <a:solidFill>
                  <a:srgbClr val="0070C0"/>
                </a:solidFill>
                <a:latin typeface="Times New Roman" panose="02020603050405020304" pitchFamily="18" charset="0"/>
                <a:cs typeface="Times New Roman" panose="02020603050405020304" pitchFamily="18" charset="0"/>
              </a:rPr>
              <a:t>tội</a:t>
            </a:r>
            <a:r>
              <a:rPr lang="en-US" sz="3200" dirty="0">
                <a:solidFill>
                  <a:srgbClr val="0070C0"/>
                </a:solidFill>
                <a:latin typeface="Times New Roman" panose="02020603050405020304" pitchFamily="18" charset="0"/>
                <a:cs typeface="Times New Roman" panose="02020603050405020304" pitchFamily="18" charset="0"/>
              </a:rPr>
              <a:t>.</a:t>
            </a:r>
          </a:p>
          <a:p>
            <a:pPr marL="0" indent="0" algn="just">
              <a:lnSpc>
                <a:spcPct val="150000"/>
              </a:lnSpc>
              <a:buNone/>
            </a:pPr>
            <a:endParaRPr lang="en-GB"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60391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B4A04828-C83F-5BAA-F0AE-D7956D03530E}"/>
              </a:ext>
            </a:extLst>
          </p:cNvPr>
          <p:cNvSpPr>
            <a:spLocks noGrp="1"/>
          </p:cNvSpPr>
          <p:nvPr>
            <p:ph idx="1"/>
          </p:nvPr>
        </p:nvSpPr>
        <p:spPr>
          <a:xfrm>
            <a:off x="335279" y="163286"/>
            <a:ext cx="11541761" cy="6433457"/>
          </a:xfrm>
          <a:solidFill>
            <a:schemeClr val="bg1">
              <a:lumMod val="95000"/>
            </a:schemeClr>
          </a:solidFill>
        </p:spPr>
        <p:txBody>
          <a:bodyPr>
            <a:noAutofit/>
          </a:bodyPr>
          <a:lstStyle/>
          <a:p>
            <a:pPr marL="0" indent="0" algn="just">
              <a:lnSpc>
                <a:spcPct val="130000"/>
              </a:lnSpc>
              <a:buNone/>
            </a:pPr>
            <a:r>
              <a:rPr lang="vi-VN" sz="3200" b="1" dirty="0">
                <a:solidFill>
                  <a:schemeClr val="tx1"/>
                </a:solidFill>
                <a:latin typeface="Times New Roman" panose="02020603050405020304" pitchFamily="18" charset="0"/>
                <a:cs typeface="Times New Roman" panose="02020603050405020304" pitchFamily="18" charset="0"/>
              </a:rPr>
              <a:t>Khoản 1 Điều 8 BLHS 2015</a:t>
            </a:r>
            <a:r>
              <a:rPr lang="vi-VN" sz="3200" dirty="0">
                <a:solidFill>
                  <a:schemeClr val="tx1"/>
                </a:solidFill>
                <a:latin typeface="Times New Roman" panose="02020603050405020304" pitchFamily="18" charset="0"/>
                <a:cs typeface="Times New Roman" panose="02020603050405020304" pitchFamily="18" charset="0"/>
              </a:rPr>
              <a:t>: Tội phạm là </a:t>
            </a:r>
            <a:r>
              <a:rPr lang="vi-VN" sz="3200" b="1" u="sng" dirty="0">
                <a:solidFill>
                  <a:srgbClr val="C00000"/>
                </a:solidFill>
                <a:latin typeface="Times New Roman" panose="02020603050405020304" pitchFamily="18" charset="0"/>
                <a:cs typeface="Times New Roman" panose="02020603050405020304" pitchFamily="18" charset="0"/>
              </a:rPr>
              <a:t>hành vi nguy hiểm cho xã hội</a:t>
            </a:r>
            <a:r>
              <a:rPr lang="vi-VN" sz="3200" b="1" dirty="0">
                <a:solidFill>
                  <a:srgbClr val="C00000"/>
                </a:solidFill>
                <a:latin typeface="Times New Roman" panose="02020603050405020304" pitchFamily="18" charset="0"/>
                <a:cs typeface="Times New Roman" panose="02020603050405020304" pitchFamily="18" charset="0"/>
              </a:rPr>
              <a:t> </a:t>
            </a:r>
            <a:r>
              <a:rPr lang="vi-VN" sz="3200" dirty="0">
                <a:solidFill>
                  <a:schemeClr val="tx1"/>
                </a:solidFill>
                <a:latin typeface="Times New Roman" panose="02020603050405020304" pitchFamily="18" charset="0"/>
                <a:cs typeface="Times New Roman" panose="02020603050405020304" pitchFamily="18" charset="0"/>
              </a:rPr>
              <a:t>được </a:t>
            </a:r>
            <a:r>
              <a:rPr lang="vi-VN" sz="3200" b="1" u="sng" dirty="0">
                <a:solidFill>
                  <a:srgbClr val="C00000"/>
                </a:solidFill>
                <a:latin typeface="Times New Roman" panose="02020603050405020304" pitchFamily="18" charset="0"/>
                <a:cs typeface="Times New Roman" panose="02020603050405020304" pitchFamily="18" charset="0"/>
              </a:rPr>
              <a:t>quy định trong Bộ luật Hình sự</a:t>
            </a:r>
            <a:r>
              <a:rPr lang="vi-VN" sz="3200" dirty="0">
                <a:solidFill>
                  <a:schemeClr val="tx1"/>
                </a:solidFill>
                <a:latin typeface="Times New Roman" panose="02020603050405020304" pitchFamily="18" charset="0"/>
                <a:cs typeface="Times New Roman" panose="02020603050405020304" pitchFamily="18" charset="0"/>
              </a:rPr>
              <a:t>, do</a:t>
            </a:r>
            <a:r>
              <a:rPr lang="vi-VN" sz="3200" b="1" dirty="0">
                <a:solidFill>
                  <a:schemeClr val="tx1"/>
                </a:solidFill>
                <a:latin typeface="Times New Roman" panose="02020603050405020304" pitchFamily="18" charset="0"/>
                <a:cs typeface="Times New Roman" panose="02020603050405020304" pitchFamily="18" charset="0"/>
              </a:rPr>
              <a:t> </a:t>
            </a:r>
            <a:r>
              <a:rPr lang="vi-VN" sz="3200" b="1" u="sng" dirty="0">
                <a:solidFill>
                  <a:srgbClr val="C00000"/>
                </a:solidFill>
                <a:latin typeface="Times New Roman" panose="02020603050405020304" pitchFamily="18" charset="0"/>
                <a:cs typeface="Times New Roman" panose="02020603050405020304" pitchFamily="18" charset="0"/>
              </a:rPr>
              <a:t>người có năng lực trách nhiệm hình sự </a:t>
            </a:r>
            <a:r>
              <a:rPr lang="vi-VN" sz="3200" dirty="0">
                <a:solidFill>
                  <a:schemeClr val="tx1"/>
                </a:solidFill>
                <a:latin typeface="Times New Roman" panose="02020603050405020304" pitchFamily="18" charset="0"/>
                <a:cs typeface="Times New Roman" panose="02020603050405020304" pitchFamily="18" charset="0"/>
              </a:rPr>
              <a:t>hoặc</a:t>
            </a:r>
            <a:r>
              <a:rPr lang="vi-VN" sz="3200" b="1" u="sng" dirty="0">
                <a:solidFill>
                  <a:srgbClr val="C00000"/>
                </a:solidFill>
                <a:latin typeface="Times New Roman" panose="02020603050405020304" pitchFamily="18" charset="0"/>
                <a:cs typeface="Times New Roman" panose="02020603050405020304" pitchFamily="18" charset="0"/>
              </a:rPr>
              <a:t> pháp nhân thương mại thực hiện</a:t>
            </a:r>
            <a:r>
              <a:rPr lang="vi-VN" sz="3200" u="sng" dirty="0">
                <a:solidFill>
                  <a:schemeClr val="tx1"/>
                </a:solidFill>
                <a:latin typeface="Times New Roman" panose="02020603050405020304" pitchFamily="18" charset="0"/>
                <a:cs typeface="Times New Roman" panose="02020603050405020304" pitchFamily="18" charset="0"/>
              </a:rPr>
              <a:t> </a:t>
            </a:r>
            <a:r>
              <a:rPr lang="vi-VN" sz="3200" dirty="0">
                <a:solidFill>
                  <a:schemeClr val="tx1"/>
                </a:solidFill>
                <a:latin typeface="Times New Roman" panose="02020603050405020304" pitchFamily="18" charset="0"/>
                <a:cs typeface="Times New Roman" panose="02020603050405020304" pitchFamily="18" charset="0"/>
              </a:rPr>
              <a:t>một cách </a:t>
            </a:r>
            <a:r>
              <a:rPr lang="vi-VN" sz="3200" b="1" u="sng" dirty="0">
                <a:solidFill>
                  <a:srgbClr val="C00000"/>
                </a:solidFill>
                <a:latin typeface="Times New Roman" panose="02020603050405020304" pitchFamily="18" charset="0"/>
                <a:cs typeface="Times New Roman" panose="02020603050405020304" pitchFamily="18" charset="0"/>
              </a:rPr>
              <a:t>cố ý hoặc vô ý</a:t>
            </a:r>
            <a:r>
              <a:rPr lang="vi-VN" sz="3200" dirty="0">
                <a:solidFill>
                  <a:schemeClr val="tx1"/>
                </a:solidFill>
                <a:latin typeface="Times New Roman" panose="02020603050405020304" pitchFamily="18" charset="0"/>
                <a:cs typeface="Times New Roman" panose="02020603050405020304" pitchFamily="18" charset="0"/>
              </a:rPr>
              <a:t>, xâm phạm độc lập, chủ quyền, thống nhất, toàn vẹn lãnh thổ Tổ quốc, xâm phạm chế độ chính trị, chế độ kinh tế, nền văn hóa, quốc phòng, an ninh, trật tự, an toàn xã hội, quyền, lợi ích hợp pháp của tổ chức, xâm phạm quyền con người, quyền, lợi ích hợp pháp của công dân, xâm phạm những lĩnh vực khác của trật tự pháp luật xã hội chủ nghĩa mà theo quy định của Bộ luật này </a:t>
            </a:r>
            <a:r>
              <a:rPr lang="vi-VN" sz="3200" b="1" u="sng" dirty="0">
                <a:solidFill>
                  <a:srgbClr val="C00000"/>
                </a:solidFill>
                <a:latin typeface="Times New Roman" panose="02020603050405020304" pitchFamily="18" charset="0"/>
                <a:cs typeface="Times New Roman" panose="02020603050405020304" pitchFamily="18" charset="0"/>
              </a:rPr>
              <a:t>phải bị xử lý hình sự.</a:t>
            </a:r>
            <a:endParaRPr lang="en-GB" sz="3200" b="1" u="sng"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8328373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6846A-3296-F31B-19C2-E8EB2D172EEB}"/>
              </a:ext>
            </a:extLst>
          </p:cNvPr>
          <p:cNvSpPr>
            <a:spLocks noGrp="1"/>
          </p:cNvSpPr>
          <p:nvPr>
            <p:ph type="title"/>
          </p:nvPr>
        </p:nvSpPr>
        <p:spPr>
          <a:xfrm>
            <a:off x="445167" y="484633"/>
            <a:ext cx="11466095" cy="2334768"/>
          </a:xfrm>
        </p:spPr>
        <p:txBody>
          <a:bodyPr>
            <a:normAutofit fontScale="90000"/>
          </a:bodyPr>
          <a:lstStyle/>
          <a:p>
            <a:pPr algn="just">
              <a:lnSpc>
                <a:spcPct val="150000"/>
              </a:lnSpc>
            </a:pPr>
            <a:r>
              <a:rPr lang="vi-VN" sz="3600" b="1" dirty="0">
                <a:solidFill>
                  <a:srgbClr val="C00000"/>
                </a:solidFill>
                <a:latin typeface="Times New Roman" panose="02020603050405020304" pitchFamily="18" charset="0"/>
                <a:cs typeface="Times New Roman" panose="02020603050405020304" pitchFamily="18" charset="0"/>
              </a:rPr>
              <a:t>A lên kế hoạch chuẩn bị địa điểm, thuốc mê, theo dõi để bắt cóc con chị X để đòi tiền chuộc. Kế hoạch sau đó bị phát hiện. A có phải chịu trách nhiệm hình sự</a:t>
            </a:r>
            <a:r>
              <a:rPr lang="en-GB" sz="3600" b="1" dirty="0">
                <a:solidFill>
                  <a:srgbClr val="C00000"/>
                </a:solidFill>
                <a:latin typeface="Times New Roman" panose="02020603050405020304" pitchFamily="18" charset="0"/>
                <a:cs typeface="Times New Roman" panose="02020603050405020304" pitchFamily="18" charset="0"/>
              </a:rPr>
              <a:t> </a:t>
            </a:r>
            <a:r>
              <a:rPr lang="en-GB" sz="3600" b="1" dirty="0" err="1">
                <a:solidFill>
                  <a:srgbClr val="C00000"/>
                </a:solidFill>
                <a:latin typeface="Times New Roman" panose="02020603050405020304" pitchFamily="18" charset="0"/>
                <a:cs typeface="Times New Roman" panose="02020603050405020304" pitchFamily="18" charset="0"/>
              </a:rPr>
              <a:t>trong</a:t>
            </a:r>
            <a:r>
              <a:rPr lang="en-GB" sz="3600" b="1" dirty="0">
                <a:solidFill>
                  <a:srgbClr val="C00000"/>
                </a:solidFill>
                <a:latin typeface="Times New Roman" panose="02020603050405020304" pitchFamily="18" charset="0"/>
                <a:cs typeface="Times New Roman" panose="02020603050405020304" pitchFamily="18" charset="0"/>
              </a:rPr>
              <a:t> </a:t>
            </a:r>
            <a:r>
              <a:rPr lang="en-GB" sz="3600" b="1" dirty="0" err="1">
                <a:solidFill>
                  <a:srgbClr val="C00000"/>
                </a:solidFill>
                <a:latin typeface="Times New Roman" panose="02020603050405020304" pitchFamily="18" charset="0"/>
                <a:cs typeface="Times New Roman" panose="02020603050405020304" pitchFamily="18" charset="0"/>
              </a:rPr>
              <a:t>giai</a:t>
            </a:r>
            <a:r>
              <a:rPr lang="en-GB" sz="3600" b="1" dirty="0">
                <a:solidFill>
                  <a:srgbClr val="C00000"/>
                </a:solidFill>
                <a:latin typeface="Times New Roman" panose="02020603050405020304" pitchFamily="18" charset="0"/>
                <a:cs typeface="Times New Roman" panose="02020603050405020304" pitchFamily="18" charset="0"/>
              </a:rPr>
              <a:t> </a:t>
            </a:r>
            <a:r>
              <a:rPr lang="en-GB" sz="3600" b="1" dirty="0" err="1">
                <a:solidFill>
                  <a:srgbClr val="C00000"/>
                </a:solidFill>
                <a:latin typeface="Times New Roman" panose="02020603050405020304" pitchFamily="18" charset="0"/>
                <a:cs typeface="Times New Roman" panose="02020603050405020304" pitchFamily="18" charset="0"/>
              </a:rPr>
              <a:t>đoạn</a:t>
            </a:r>
            <a:r>
              <a:rPr lang="en-GB" sz="3600" b="1">
                <a:solidFill>
                  <a:srgbClr val="C00000"/>
                </a:solidFill>
                <a:latin typeface="Times New Roman" panose="02020603050405020304" pitchFamily="18" charset="0"/>
                <a:cs typeface="Times New Roman" panose="02020603050405020304" pitchFamily="18" charset="0"/>
              </a:rPr>
              <a:t> CBPT</a:t>
            </a:r>
            <a:r>
              <a:rPr lang="vi-VN" sz="3600" b="1">
                <a:solidFill>
                  <a:srgbClr val="C00000"/>
                </a:solidFill>
                <a:latin typeface="Times New Roman" panose="02020603050405020304" pitchFamily="18" charset="0"/>
                <a:cs typeface="Times New Roman" panose="02020603050405020304" pitchFamily="18" charset="0"/>
              </a:rPr>
              <a:t> </a:t>
            </a:r>
            <a:r>
              <a:rPr lang="vi-VN" sz="3600" b="1" dirty="0">
                <a:solidFill>
                  <a:srgbClr val="C00000"/>
                </a:solidFill>
                <a:latin typeface="Times New Roman" panose="02020603050405020304" pitchFamily="18" charset="0"/>
                <a:cs typeface="Times New Roman" panose="02020603050405020304" pitchFamily="18" charset="0"/>
              </a:rPr>
              <a:t>không?</a:t>
            </a:r>
            <a:endParaRPr lang="en-GB" sz="3600" b="1"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A5F34AA-1B3E-E368-D1FD-F4DF314A8917}"/>
              </a:ext>
            </a:extLst>
          </p:cNvPr>
          <p:cNvSpPr>
            <a:spLocks noGrp="1"/>
          </p:cNvSpPr>
          <p:nvPr>
            <p:ph idx="1"/>
          </p:nvPr>
        </p:nvSpPr>
        <p:spPr>
          <a:xfrm>
            <a:off x="445167" y="3265713"/>
            <a:ext cx="11365833" cy="2960915"/>
          </a:xfrm>
          <a:solidFill>
            <a:schemeClr val="accent1">
              <a:lumMod val="20000"/>
              <a:lumOff val="80000"/>
            </a:schemeClr>
          </a:solidFill>
        </p:spPr>
        <p:txBody>
          <a:bodyPr>
            <a:noAutofit/>
          </a:bodyPr>
          <a:lstStyle/>
          <a:p>
            <a:pPr marL="0" indent="0" algn="just">
              <a:spcBef>
                <a:spcPts val="600"/>
              </a:spcBef>
              <a:spcAft>
                <a:spcPts val="600"/>
              </a:spcAft>
              <a:buNone/>
            </a:pPr>
            <a:r>
              <a:rPr lang="vi-VN" sz="2800" b="1" i="1" u="none" strike="noStrike" dirty="0">
                <a:solidFill>
                  <a:srgbClr val="000000"/>
                </a:solidFill>
                <a:effectLst/>
                <a:latin typeface="Times New Roman" panose="02020603050405020304" pitchFamily="18" charset="0"/>
                <a:cs typeface="Times New Roman" panose="02020603050405020304" pitchFamily="18" charset="0"/>
              </a:rPr>
              <a:t>Điều 169. Tội bắt cóc nhằm chiếm đoạt tài sản</a:t>
            </a:r>
            <a:endParaRPr lang="vi-VN" sz="2800" b="0" i="1" dirty="0">
              <a:solidFill>
                <a:srgbClr val="000000"/>
              </a:solidFill>
              <a:effectLst/>
              <a:latin typeface="Times New Roman" panose="02020603050405020304" pitchFamily="18" charset="0"/>
              <a:cs typeface="Times New Roman" panose="02020603050405020304" pitchFamily="18" charset="0"/>
            </a:endParaRPr>
          </a:p>
          <a:p>
            <a:pPr marL="0" indent="0" algn="just">
              <a:lnSpc>
                <a:spcPct val="150000"/>
              </a:lnSpc>
              <a:spcBef>
                <a:spcPts val="600"/>
              </a:spcBef>
              <a:spcAft>
                <a:spcPts val="600"/>
              </a:spcAft>
              <a:buNone/>
            </a:pPr>
            <a:r>
              <a:rPr lang="en-GB" sz="2800" b="0" i="1" dirty="0">
                <a:solidFill>
                  <a:srgbClr val="000000"/>
                </a:solidFill>
                <a:effectLst/>
                <a:latin typeface="Times New Roman" panose="02020603050405020304" pitchFamily="18" charset="0"/>
                <a:cs typeface="Times New Roman" panose="02020603050405020304" pitchFamily="18" charset="0"/>
              </a:rPr>
              <a:t>1. </a:t>
            </a:r>
            <a:r>
              <a:rPr lang="vi-VN" sz="2800" b="0" i="1" dirty="0">
                <a:solidFill>
                  <a:srgbClr val="000000"/>
                </a:solidFill>
                <a:effectLst/>
                <a:latin typeface="Times New Roman" panose="02020603050405020304" pitchFamily="18" charset="0"/>
                <a:cs typeface="Times New Roman" panose="02020603050405020304" pitchFamily="18" charset="0"/>
              </a:rPr>
              <a:t>Người nào bắt cóc người khác làm con tin nhằm chiếm đoạt tài sản, thì bị phạt tù từ 02 năm đến 07 năm.</a:t>
            </a:r>
            <a:endParaRPr lang="en-GB" sz="2800" b="0" i="1" dirty="0">
              <a:solidFill>
                <a:srgbClr val="000000"/>
              </a:solidFill>
              <a:effectLst/>
              <a:latin typeface="Times New Roman" panose="02020603050405020304" pitchFamily="18" charset="0"/>
              <a:cs typeface="Times New Roman" panose="02020603050405020304" pitchFamily="18" charset="0"/>
            </a:endParaRPr>
          </a:p>
          <a:p>
            <a:pPr marL="0" indent="0" algn="just">
              <a:lnSpc>
                <a:spcPct val="150000"/>
              </a:lnSpc>
              <a:spcBef>
                <a:spcPts val="600"/>
              </a:spcBef>
              <a:spcAft>
                <a:spcPts val="600"/>
              </a:spcAft>
              <a:buNone/>
            </a:pPr>
            <a:r>
              <a:rPr lang="vi-VN" sz="2800" b="0" i="1" dirty="0">
                <a:solidFill>
                  <a:srgbClr val="000000"/>
                </a:solidFill>
                <a:effectLst/>
                <a:latin typeface="Times New Roman" panose="02020603050405020304" pitchFamily="18" charset="0"/>
                <a:cs typeface="Times New Roman" panose="02020603050405020304" pitchFamily="18" charset="0"/>
              </a:rPr>
              <a:t>5. Người chuẩn bị phạm tội này, thì bị phạt tù từ 01 năm đến 05 năm.</a:t>
            </a:r>
          </a:p>
          <a:p>
            <a:pPr marL="0" indent="0" algn="just">
              <a:buNone/>
            </a:pPr>
            <a:endParaRPr lang="en-GB"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4389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80B85-FC0C-838F-D6D1-4A5B91749896}"/>
              </a:ext>
            </a:extLst>
          </p:cNvPr>
          <p:cNvSpPr>
            <a:spLocks noGrp="1"/>
          </p:cNvSpPr>
          <p:nvPr>
            <p:ph type="title"/>
          </p:nvPr>
        </p:nvSpPr>
        <p:spPr>
          <a:xfrm>
            <a:off x="665018" y="240631"/>
            <a:ext cx="10945456" cy="565485"/>
          </a:xfrm>
        </p:spPr>
        <p:txBody>
          <a:bodyPr>
            <a:normAutofit fontScale="90000"/>
          </a:bodyPr>
          <a:lstStyle/>
          <a:p>
            <a:r>
              <a:rPr lang="en-GB" sz="3600" u="sng" dirty="0">
                <a:solidFill>
                  <a:srgbClr val="C00000"/>
                </a:solidFill>
                <a:latin typeface="Times New Roman" panose="02020603050405020304" pitchFamily="18" charset="0"/>
                <a:cs typeface="Times New Roman" panose="02020603050405020304" pitchFamily="18" charset="0"/>
              </a:rPr>
              <a:t>b</a:t>
            </a:r>
            <a:r>
              <a:rPr lang="vi-VN" sz="3600" u="sng" dirty="0">
                <a:solidFill>
                  <a:srgbClr val="C00000"/>
                </a:solidFill>
                <a:latin typeface="Times New Roman" panose="02020603050405020304" pitchFamily="18" charset="0"/>
                <a:cs typeface="Times New Roman" panose="02020603050405020304" pitchFamily="18" charset="0"/>
              </a:rPr>
              <a:t>. Phạm tội chưa đạt</a:t>
            </a:r>
            <a:endParaRPr lang="en-GB" sz="3600" u="sng"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37AC574-18E7-1E23-F4C3-CF638738477B}"/>
              </a:ext>
            </a:extLst>
          </p:cNvPr>
          <p:cNvSpPr>
            <a:spLocks noGrp="1"/>
          </p:cNvSpPr>
          <p:nvPr>
            <p:ph idx="1"/>
          </p:nvPr>
        </p:nvSpPr>
        <p:spPr>
          <a:xfrm>
            <a:off x="385011" y="806116"/>
            <a:ext cx="11478126" cy="5666873"/>
          </a:xfrm>
        </p:spPr>
        <p:txBody>
          <a:bodyPr/>
          <a:lstStyle/>
          <a:p>
            <a:pPr algn="just">
              <a:lnSpc>
                <a:spcPct val="114000"/>
              </a:lnSpc>
              <a:spcBef>
                <a:spcPts val="600"/>
              </a:spcBef>
              <a:spcAft>
                <a:spcPts val="600"/>
              </a:spcAft>
              <a:buFont typeface="Wingdings" panose="05000000000000000000" pitchFamily="2" charset="2"/>
              <a:buChar char="Ø"/>
            </a:pPr>
            <a:r>
              <a:rPr lang="vi-VN" sz="3200" b="0" i="0" dirty="0">
                <a:solidFill>
                  <a:srgbClr val="000000"/>
                </a:solidFill>
                <a:effectLst/>
                <a:latin typeface="Times New Roman" panose="02020603050405020304" pitchFamily="18" charset="0"/>
                <a:cs typeface="Times New Roman" panose="02020603050405020304" pitchFamily="18" charset="0"/>
              </a:rPr>
              <a:t>Phạm tội chưa đạt là </a:t>
            </a:r>
            <a:r>
              <a:rPr lang="vi-VN" sz="3200" b="1" i="0" dirty="0">
                <a:solidFill>
                  <a:srgbClr val="000000"/>
                </a:solidFill>
                <a:effectLst/>
                <a:latin typeface="Times New Roman" panose="02020603050405020304" pitchFamily="18" charset="0"/>
                <a:cs typeface="Times New Roman" panose="02020603050405020304" pitchFamily="18" charset="0"/>
              </a:rPr>
              <a:t>cố ý thực hiện </a:t>
            </a:r>
            <a:r>
              <a:rPr lang="vi-VN" sz="3200" b="0" i="0" dirty="0">
                <a:solidFill>
                  <a:srgbClr val="000000"/>
                </a:solidFill>
                <a:effectLst/>
                <a:latin typeface="Times New Roman" panose="02020603050405020304" pitchFamily="18" charset="0"/>
                <a:cs typeface="Times New Roman" panose="02020603050405020304" pitchFamily="18" charset="0"/>
              </a:rPr>
              <a:t>tội phạm nhưng </a:t>
            </a:r>
            <a:r>
              <a:rPr lang="vi-VN" sz="3200" b="1" i="0" dirty="0">
                <a:solidFill>
                  <a:srgbClr val="000000"/>
                </a:solidFill>
                <a:effectLst/>
                <a:latin typeface="Times New Roman" panose="02020603050405020304" pitchFamily="18" charset="0"/>
                <a:cs typeface="Times New Roman" panose="02020603050405020304" pitchFamily="18" charset="0"/>
              </a:rPr>
              <a:t>không thực hiện được đến cùng vì những </a:t>
            </a:r>
            <a:r>
              <a:rPr lang="vi-VN" sz="3200" b="1" i="0" dirty="0">
                <a:solidFill>
                  <a:srgbClr val="C00000"/>
                </a:solidFill>
                <a:effectLst/>
                <a:latin typeface="Times New Roman" panose="02020603050405020304" pitchFamily="18" charset="0"/>
                <a:cs typeface="Times New Roman" panose="02020603050405020304" pitchFamily="18" charset="0"/>
              </a:rPr>
              <a:t>nguyên nhân ngoài ý muốn </a:t>
            </a:r>
            <a:r>
              <a:rPr lang="vi-VN" sz="3200" b="1" i="0" dirty="0">
                <a:solidFill>
                  <a:srgbClr val="000000"/>
                </a:solidFill>
                <a:effectLst/>
                <a:latin typeface="Times New Roman" panose="02020603050405020304" pitchFamily="18" charset="0"/>
                <a:cs typeface="Times New Roman" panose="02020603050405020304" pitchFamily="18" charset="0"/>
              </a:rPr>
              <a:t>của người phạm tội.</a:t>
            </a:r>
          </a:p>
          <a:p>
            <a:pPr algn="just">
              <a:lnSpc>
                <a:spcPct val="114000"/>
              </a:lnSpc>
              <a:spcBef>
                <a:spcPts val="600"/>
              </a:spcBef>
              <a:spcAft>
                <a:spcPts val="600"/>
              </a:spcAft>
              <a:buFont typeface="Wingdings" panose="05000000000000000000" pitchFamily="2" charset="2"/>
              <a:buChar char="Ø"/>
            </a:pPr>
            <a:r>
              <a:rPr lang="vi-VN" sz="3200" b="0" i="0" dirty="0">
                <a:solidFill>
                  <a:srgbClr val="000000"/>
                </a:solidFill>
                <a:effectLst/>
                <a:latin typeface="Times New Roman" panose="02020603050405020304" pitchFamily="18" charset="0"/>
                <a:cs typeface="Times New Roman" panose="02020603050405020304" pitchFamily="18" charset="0"/>
              </a:rPr>
              <a:t>Người phạm tội chưa đạt </a:t>
            </a:r>
            <a:r>
              <a:rPr lang="vi-VN" sz="3200" b="1" i="0" dirty="0">
                <a:solidFill>
                  <a:srgbClr val="000000"/>
                </a:solidFill>
                <a:effectLst/>
                <a:latin typeface="Times New Roman" panose="02020603050405020304" pitchFamily="18" charset="0"/>
                <a:cs typeface="Times New Roman" panose="02020603050405020304" pitchFamily="18" charset="0"/>
              </a:rPr>
              <a:t>phải chịu trách nhiệm hình sự về tội phạm chưa đạt.</a:t>
            </a:r>
          </a:p>
          <a:p>
            <a:pPr marL="0" indent="0" algn="just">
              <a:lnSpc>
                <a:spcPct val="114000"/>
              </a:lnSpc>
              <a:spcBef>
                <a:spcPts val="600"/>
              </a:spcBef>
              <a:spcAft>
                <a:spcPts val="600"/>
              </a:spcAft>
              <a:buNone/>
            </a:pPr>
            <a:endParaRPr lang="vi-VN" sz="3200" b="1" i="0" dirty="0">
              <a:solidFill>
                <a:srgbClr val="000000"/>
              </a:solidFill>
              <a:effectLst/>
              <a:latin typeface="Times New Roman" panose="02020603050405020304" pitchFamily="18" charset="0"/>
              <a:cs typeface="Times New Roman" panose="02020603050405020304" pitchFamily="18" charset="0"/>
            </a:endParaRPr>
          </a:p>
          <a:p>
            <a:pPr marL="0" indent="0" algn="just">
              <a:buNone/>
            </a:pPr>
            <a:endParaRPr lang="en-GB" dirty="0">
              <a:latin typeface="Times New Roman" panose="02020603050405020304" pitchFamily="18" charset="0"/>
              <a:cs typeface="Times New Roman" panose="02020603050405020304" pitchFamily="18" charset="0"/>
            </a:endParaRPr>
          </a:p>
        </p:txBody>
      </p:sp>
      <p:sp>
        <p:nvSpPr>
          <p:cNvPr id="6" name="Flowchart: Alternate Process 5">
            <a:extLst>
              <a:ext uri="{FF2B5EF4-FFF2-40B4-BE49-F238E27FC236}">
                <a16:creationId xmlns:a16="http://schemas.microsoft.com/office/drawing/2014/main" id="{7BD0F5A9-49C9-049B-BC73-608E500AE24C}"/>
              </a:ext>
            </a:extLst>
          </p:cNvPr>
          <p:cNvSpPr/>
          <p:nvPr/>
        </p:nvSpPr>
        <p:spPr>
          <a:xfrm>
            <a:off x="511056" y="3894221"/>
            <a:ext cx="11099418" cy="2370221"/>
          </a:xfrm>
          <a:prstGeom prst="flowChartAlternateProcess">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30000"/>
              </a:lnSpc>
            </a:pPr>
            <a:r>
              <a:rPr lang="vi-VN" sz="3600" dirty="0">
                <a:solidFill>
                  <a:srgbClr val="C00000"/>
                </a:solidFill>
                <a:latin typeface="Times New Roman" panose="02020603050405020304" pitchFamily="18" charset="0"/>
                <a:cs typeface="Times New Roman" panose="02020603050405020304" pitchFamily="18" charset="0"/>
              </a:rPr>
              <a:t>A cầm súng dí vào đầu B để bắn, nhưng cò súng bị kẹt và B đã bỏ chạy kịp thời. A có bị truy cứu TNHS về tội giết người không?</a:t>
            </a:r>
            <a:endParaRPr lang="en-GB" sz="3600"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78032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D7031-D1C9-AAC8-EE76-84D33FEE20E6}"/>
              </a:ext>
            </a:extLst>
          </p:cNvPr>
          <p:cNvSpPr>
            <a:spLocks noGrp="1"/>
          </p:cNvSpPr>
          <p:nvPr>
            <p:ph type="title"/>
          </p:nvPr>
        </p:nvSpPr>
        <p:spPr>
          <a:xfrm>
            <a:off x="1069848" y="283030"/>
            <a:ext cx="10058400" cy="718456"/>
          </a:xfrm>
          <a:solidFill>
            <a:schemeClr val="accent1">
              <a:lumMod val="20000"/>
              <a:lumOff val="80000"/>
            </a:schemeClr>
          </a:solidFill>
        </p:spPr>
        <p:txBody>
          <a:bodyPr>
            <a:normAutofit/>
          </a:bodyPr>
          <a:lstStyle/>
          <a:p>
            <a:pPr algn="ctr"/>
            <a:r>
              <a:rPr lang="en-GB" sz="3000" b="1" dirty="0" err="1">
                <a:solidFill>
                  <a:srgbClr val="C00000"/>
                </a:solidFill>
                <a:latin typeface="Times New Roman" panose="02020603050405020304" pitchFamily="18" charset="0"/>
                <a:cs typeface="Times New Roman" panose="02020603050405020304" pitchFamily="18" charset="0"/>
              </a:rPr>
              <a:t>Trách</a:t>
            </a:r>
            <a:r>
              <a:rPr lang="en-GB" sz="3000" b="1" dirty="0">
                <a:solidFill>
                  <a:srgbClr val="C00000"/>
                </a:solidFill>
                <a:latin typeface="Times New Roman" panose="02020603050405020304" pitchFamily="18" charset="0"/>
                <a:cs typeface="Times New Roman" panose="02020603050405020304" pitchFamily="18" charset="0"/>
              </a:rPr>
              <a:t> </a:t>
            </a:r>
            <a:r>
              <a:rPr lang="en-GB" sz="3000" b="1" dirty="0" err="1">
                <a:solidFill>
                  <a:srgbClr val="C00000"/>
                </a:solidFill>
                <a:latin typeface="Times New Roman" panose="02020603050405020304" pitchFamily="18" charset="0"/>
                <a:cs typeface="Times New Roman" panose="02020603050405020304" pitchFamily="18" charset="0"/>
              </a:rPr>
              <a:t>nhiệm</a:t>
            </a:r>
            <a:r>
              <a:rPr lang="en-GB" sz="3000" b="1" dirty="0">
                <a:solidFill>
                  <a:srgbClr val="C00000"/>
                </a:solidFill>
                <a:latin typeface="Times New Roman" panose="02020603050405020304" pitchFamily="18" charset="0"/>
                <a:cs typeface="Times New Roman" panose="02020603050405020304" pitchFamily="18" charset="0"/>
              </a:rPr>
              <a:t> </a:t>
            </a:r>
            <a:r>
              <a:rPr lang="en-GB" sz="3000" b="1" dirty="0" err="1">
                <a:solidFill>
                  <a:srgbClr val="C00000"/>
                </a:solidFill>
                <a:latin typeface="Times New Roman" panose="02020603050405020304" pitchFamily="18" charset="0"/>
                <a:cs typeface="Times New Roman" panose="02020603050405020304" pitchFamily="18" charset="0"/>
              </a:rPr>
              <a:t>hình</a:t>
            </a:r>
            <a:r>
              <a:rPr lang="en-GB" sz="3000" b="1" dirty="0">
                <a:solidFill>
                  <a:srgbClr val="C00000"/>
                </a:solidFill>
                <a:latin typeface="Times New Roman" panose="02020603050405020304" pitchFamily="18" charset="0"/>
                <a:cs typeface="Times New Roman" panose="02020603050405020304" pitchFamily="18" charset="0"/>
              </a:rPr>
              <a:t> </a:t>
            </a:r>
            <a:r>
              <a:rPr lang="en-GB" sz="3000" b="1" dirty="0" err="1">
                <a:solidFill>
                  <a:srgbClr val="C00000"/>
                </a:solidFill>
                <a:latin typeface="Times New Roman" panose="02020603050405020304" pitchFamily="18" charset="0"/>
                <a:cs typeface="Times New Roman" panose="02020603050405020304" pitchFamily="18" charset="0"/>
              </a:rPr>
              <a:t>sự</a:t>
            </a:r>
            <a:r>
              <a:rPr lang="en-GB" sz="3000" b="1" dirty="0">
                <a:solidFill>
                  <a:srgbClr val="C00000"/>
                </a:solidFill>
                <a:latin typeface="Times New Roman" panose="02020603050405020304" pitchFamily="18" charset="0"/>
                <a:cs typeface="Times New Roman" panose="02020603050405020304" pitchFamily="18" charset="0"/>
              </a:rPr>
              <a:t> </a:t>
            </a:r>
            <a:r>
              <a:rPr lang="en-GB" sz="3000" b="1" dirty="0" err="1">
                <a:solidFill>
                  <a:srgbClr val="C00000"/>
                </a:solidFill>
                <a:latin typeface="Times New Roman" panose="02020603050405020304" pitchFamily="18" charset="0"/>
                <a:cs typeface="Times New Roman" panose="02020603050405020304" pitchFamily="18" charset="0"/>
              </a:rPr>
              <a:t>trong</a:t>
            </a:r>
            <a:r>
              <a:rPr lang="en-GB" sz="3000" b="1" dirty="0">
                <a:solidFill>
                  <a:srgbClr val="C00000"/>
                </a:solidFill>
                <a:latin typeface="Times New Roman" panose="02020603050405020304" pitchFamily="18" charset="0"/>
                <a:cs typeface="Times New Roman" panose="02020603050405020304" pitchFamily="18" charset="0"/>
              </a:rPr>
              <a:t> </a:t>
            </a:r>
            <a:r>
              <a:rPr lang="en-GB" sz="3000" b="1" dirty="0" err="1">
                <a:solidFill>
                  <a:srgbClr val="C00000"/>
                </a:solidFill>
                <a:latin typeface="Times New Roman" panose="02020603050405020304" pitchFamily="18" charset="0"/>
                <a:cs typeface="Times New Roman" panose="02020603050405020304" pitchFamily="18" charset="0"/>
              </a:rPr>
              <a:t>giai</a:t>
            </a:r>
            <a:r>
              <a:rPr lang="en-GB" sz="3000" b="1" dirty="0">
                <a:solidFill>
                  <a:srgbClr val="C00000"/>
                </a:solidFill>
                <a:latin typeface="Times New Roman" panose="02020603050405020304" pitchFamily="18" charset="0"/>
                <a:cs typeface="Times New Roman" panose="02020603050405020304" pitchFamily="18" charset="0"/>
              </a:rPr>
              <a:t> </a:t>
            </a:r>
            <a:r>
              <a:rPr lang="en-GB" sz="3000" b="1" dirty="0" err="1">
                <a:solidFill>
                  <a:srgbClr val="C00000"/>
                </a:solidFill>
                <a:latin typeface="Times New Roman" panose="02020603050405020304" pitchFamily="18" charset="0"/>
                <a:cs typeface="Times New Roman" panose="02020603050405020304" pitchFamily="18" charset="0"/>
              </a:rPr>
              <a:t>đoạn</a:t>
            </a:r>
            <a:r>
              <a:rPr lang="en-GB" sz="3000" b="1" dirty="0">
                <a:solidFill>
                  <a:srgbClr val="C00000"/>
                </a:solidFill>
                <a:latin typeface="Times New Roman" panose="02020603050405020304" pitchFamily="18" charset="0"/>
                <a:cs typeface="Times New Roman" panose="02020603050405020304" pitchFamily="18" charset="0"/>
              </a:rPr>
              <a:t> </a:t>
            </a:r>
            <a:r>
              <a:rPr lang="en-GB" sz="3000" b="1" dirty="0" err="1">
                <a:solidFill>
                  <a:srgbClr val="C00000"/>
                </a:solidFill>
                <a:latin typeface="Times New Roman" panose="02020603050405020304" pitchFamily="18" charset="0"/>
                <a:cs typeface="Times New Roman" panose="02020603050405020304" pitchFamily="18" charset="0"/>
              </a:rPr>
              <a:t>phạm</a:t>
            </a:r>
            <a:r>
              <a:rPr lang="en-GB" sz="3000" b="1" dirty="0">
                <a:solidFill>
                  <a:srgbClr val="C00000"/>
                </a:solidFill>
                <a:latin typeface="Times New Roman" panose="02020603050405020304" pitchFamily="18" charset="0"/>
                <a:cs typeface="Times New Roman" panose="02020603050405020304" pitchFamily="18" charset="0"/>
              </a:rPr>
              <a:t> </a:t>
            </a:r>
            <a:r>
              <a:rPr lang="en-GB" sz="3000" b="1" dirty="0" err="1">
                <a:solidFill>
                  <a:srgbClr val="C00000"/>
                </a:solidFill>
                <a:latin typeface="Times New Roman" panose="02020603050405020304" pitchFamily="18" charset="0"/>
                <a:cs typeface="Times New Roman" panose="02020603050405020304" pitchFamily="18" charset="0"/>
              </a:rPr>
              <a:t>tội</a:t>
            </a:r>
            <a:r>
              <a:rPr lang="en-GB" sz="3000" b="1" dirty="0">
                <a:solidFill>
                  <a:srgbClr val="C00000"/>
                </a:solidFill>
                <a:latin typeface="Times New Roman" panose="02020603050405020304" pitchFamily="18" charset="0"/>
                <a:cs typeface="Times New Roman" panose="02020603050405020304" pitchFamily="18" charset="0"/>
              </a:rPr>
              <a:t> </a:t>
            </a:r>
            <a:r>
              <a:rPr lang="en-GB" sz="3000" b="1" dirty="0" err="1">
                <a:solidFill>
                  <a:srgbClr val="C00000"/>
                </a:solidFill>
                <a:latin typeface="Times New Roman" panose="02020603050405020304" pitchFamily="18" charset="0"/>
                <a:cs typeface="Times New Roman" panose="02020603050405020304" pitchFamily="18" charset="0"/>
              </a:rPr>
              <a:t>chưa</a:t>
            </a:r>
            <a:r>
              <a:rPr lang="en-GB" sz="3000" b="1" dirty="0">
                <a:solidFill>
                  <a:srgbClr val="C00000"/>
                </a:solidFill>
                <a:latin typeface="Times New Roman" panose="02020603050405020304" pitchFamily="18" charset="0"/>
                <a:cs typeface="Times New Roman" panose="02020603050405020304" pitchFamily="18" charset="0"/>
              </a:rPr>
              <a:t> </a:t>
            </a:r>
            <a:r>
              <a:rPr lang="en-GB" sz="3000" b="1" dirty="0" err="1">
                <a:solidFill>
                  <a:srgbClr val="C00000"/>
                </a:solidFill>
                <a:latin typeface="Times New Roman" panose="02020603050405020304" pitchFamily="18" charset="0"/>
                <a:cs typeface="Times New Roman" panose="02020603050405020304" pitchFamily="18" charset="0"/>
              </a:rPr>
              <a:t>đạt</a:t>
            </a:r>
            <a:endParaRPr lang="en-GB" sz="3000" b="1"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54EC0B9-758B-05DD-E164-9CD269BD1AC0}"/>
              </a:ext>
            </a:extLst>
          </p:cNvPr>
          <p:cNvSpPr>
            <a:spLocks noGrp="1"/>
          </p:cNvSpPr>
          <p:nvPr>
            <p:ph idx="1"/>
          </p:nvPr>
        </p:nvSpPr>
        <p:spPr>
          <a:xfrm>
            <a:off x="511629" y="1219200"/>
            <a:ext cx="11136085" cy="5159829"/>
          </a:xfrm>
        </p:spPr>
        <p:txBody>
          <a:bodyPr>
            <a:normAutofit fontScale="92500"/>
          </a:bodyPr>
          <a:lstStyle/>
          <a:p>
            <a:pPr algn="just">
              <a:lnSpc>
                <a:spcPct val="140000"/>
              </a:lnSpc>
              <a:spcBef>
                <a:spcPts val="1200"/>
              </a:spcBef>
              <a:spcAft>
                <a:spcPts val="1200"/>
              </a:spcAft>
              <a:buClr>
                <a:schemeClr val="tx1"/>
              </a:buClr>
              <a:buSzPct val="100000"/>
              <a:buFont typeface="Wingdings" panose="05000000000000000000" pitchFamily="2" charset="2"/>
              <a:buChar char="Ø"/>
              <a:defRPr/>
            </a:pPr>
            <a:r>
              <a:rPr lang="en-US" sz="3200" dirty="0" err="1">
                <a:latin typeface="Times New Roman" panose="02020603050405020304" pitchFamily="18" charset="0"/>
                <a:cs typeface="Times New Roman" panose="02020603050405020304" pitchFamily="18" charset="0"/>
              </a:rPr>
              <a:t>Người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phạm</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tội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chưa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đạt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phải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chịu</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trách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nhiệm</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hình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sự</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về</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tội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phạm</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chưa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đạt</a:t>
            </a:r>
            <a:r>
              <a:rPr lang="en-US" sz="3200" dirty="0">
                <a:latin typeface="Times New Roman" panose="02020603050405020304" pitchFamily="18" charset="0"/>
                <a:cs typeface="Times New Roman" panose="02020603050405020304" pitchFamily="18" charset="0"/>
              </a:rPr>
              <a:t>. </a:t>
            </a:r>
          </a:p>
          <a:p>
            <a:pPr algn="just">
              <a:lnSpc>
                <a:spcPct val="140000"/>
              </a:lnSpc>
              <a:spcBef>
                <a:spcPts val="1200"/>
              </a:spcBef>
              <a:spcAft>
                <a:spcPts val="1200"/>
              </a:spcAft>
              <a:buClr>
                <a:schemeClr val="tx1"/>
              </a:buClr>
              <a:buSzPct val="100000"/>
              <a:buFont typeface="Wingdings" panose="05000000000000000000" pitchFamily="2" charset="2"/>
              <a:buChar char="Ø"/>
              <a:defRPr/>
            </a:pPr>
            <a:r>
              <a:rPr lang="en-US" sz="3200" dirty="0" err="1">
                <a:latin typeface="Times New Roman" panose="02020603050405020304" pitchFamily="18" charset="0"/>
                <a:cs typeface="Times New Roman" panose="02020603050405020304" pitchFamily="18" charset="0"/>
              </a:rPr>
              <a:t>Hình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phạt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được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quyết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định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theo</a:t>
            </a:r>
            <a:r>
              <a:rPr lang="en-US" sz="3200" dirty="0">
                <a:latin typeface="Times New Roman" panose="02020603050405020304" pitchFamily="18" charset="0"/>
                <a:cs typeface="Times New Roman" panose="02020603050405020304" pitchFamily="18" charset="0"/>
              </a:rPr>
              <a:t> BLHS </a:t>
            </a:r>
            <a:r>
              <a:rPr lang="en-US" sz="3200" dirty="0" err="1">
                <a:latin typeface="Times New Roman" panose="02020603050405020304" pitchFamily="18" charset="0"/>
                <a:cs typeface="Times New Roman" panose="02020603050405020304" pitchFamily="18" charset="0"/>
              </a:rPr>
              <a:t>về</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các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tội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phạm</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tương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ứng</a:t>
            </a:r>
            <a:r>
              <a:rPr lang="en-US" sz="3200" dirty="0">
                <a:latin typeface="Times New Roman" panose="02020603050405020304" pitchFamily="18" charset="0"/>
                <a:cs typeface="Times New Roman" panose="02020603050405020304" pitchFamily="18" charset="0"/>
              </a:rPr>
              <a:t>.</a:t>
            </a:r>
          </a:p>
          <a:p>
            <a:pPr algn="just">
              <a:lnSpc>
                <a:spcPct val="140000"/>
              </a:lnSpc>
              <a:spcBef>
                <a:spcPts val="1200"/>
              </a:spcBef>
              <a:spcAft>
                <a:spcPts val="1200"/>
              </a:spcAft>
              <a:buClr>
                <a:schemeClr val="tx1"/>
              </a:buClr>
              <a:buSzPct val="100000"/>
              <a:buFont typeface="Wingdings" panose="05000000000000000000" pitchFamily="2" charset="2"/>
              <a:buChar char="Ø"/>
              <a:defRPr/>
            </a:pPr>
            <a:r>
              <a:rPr lang="en-US" sz="3200" dirty="0" err="1">
                <a:latin typeface="Times New Roman" panose="02020603050405020304" pitchFamily="18" charset="0"/>
                <a:cs typeface="Times New Roman" panose="02020603050405020304" pitchFamily="18" charset="0"/>
              </a:rPr>
              <a:t>Nếu</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điều</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luật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được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áp</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dụng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có</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mức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hình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phạt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cao</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nhất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là</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tù</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chung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thân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hoặc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tử</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hình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thì</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áp</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dụng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hình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phạt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tù</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không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quá</a:t>
            </a:r>
            <a:r>
              <a:rPr lang="en-US" sz="3200" dirty="0">
                <a:latin typeface="Times New Roman" panose="02020603050405020304" pitchFamily="18" charset="0"/>
                <a:cs typeface="Times New Roman" panose="02020603050405020304" pitchFamily="18" charset="0"/>
              </a:rPr>
              <a:t> 20 </a:t>
            </a:r>
            <a:r>
              <a:rPr lang="en-US" sz="3200" dirty="0" err="1">
                <a:latin typeface="Times New Roman" panose="02020603050405020304" pitchFamily="18" charset="0"/>
                <a:cs typeface="Times New Roman" panose="02020603050405020304" pitchFamily="18" charset="0"/>
              </a:rPr>
              <a:t>năm</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nếu</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là</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tù</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có</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thời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hạn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thì</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mức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hình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phạt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không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quá</a:t>
            </a:r>
            <a:r>
              <a:rPr lang="en-US" sz="3200" dirty="0">
                <a:latin typeface="Times New Roman" panose="02020603050405020304" pitchFamily="18" charset="0"/>
                <a:cs typeface="Times New Roman" panose="02020603050405020304" pitchFamily="18" charset="0"/>
              </a:rPr>
              <a:t> 3/4 </a:t>
            </a:r>
            <a:r>
              <a:rPr lang="en-US" sz="3200" dirty="0" err="1">
                <a:latin typeface="Times New Roman" panose="02020603050405020304" pitchFamily="18" charset="0"/>
                <a:cs typeface="Times New Roman" panose="02020603050405020304" pitchFamily="18" charset="0"/>
              </a:rPr>
              <a:t>mức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phạt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tù</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mà</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điều</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luật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quy</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định</a:t>
            </a:r>
            <a:r>
              <a:rPr lang="en-US" sz="32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04436974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152B0-FD4C-EA4F-2FD6-A5CDD6CB073B}"/>
              </a:ext>
            </a:extLst>
          </p:cNvPr>
          <p:cNvSpPr>
            <a:spLocks noGrp="1"/>
          </p:cNvSpPr>
          <p:nvPr>
            <p:ph type="title"/>
          </p:nvPr>
        </p:nvSpPr>
        <p:spPr>
          <a:xfrm>
            <a:off x="1069848" y="120316"/>
            <a:ext cx="10058400" cy="757989"/>
          </a:xfrm>
        </p:spPr>
        <p:txBody>
          <a:bodyPr>
            <a:normAutofit/>
          </a:bodyPr>
          <a:lstStyle/>
          <a:p>
            <a:r>
              <a:rPr lang="en-GB" sz="3200" u="sng" dirty="0">
                <a:solidFill>
                  <a:srgbClr val="C00000"/>
                </a:solidFill>
                <a:latin typeface="Times New Roman" panose="02020603050405020304" pitchFamily="18" charset="0"/>
                <a:cs typeface="Times New Roman" panose="02020603050405020304" pitchFamily="18" charset="0"/>
              </a:rPr>
              <a:t>c</a:t>
            </a:r>
            <a:r>
              <a:rPr lang="vi-VN" sz="3200" u="sng" dirty="0">
                <a:solidFill>
                  <a:srgbClr val="C00000"/>
                </a:solidFill>
                <a:latin typeface="Times New Roman" panose="02020603050405020304" pitchFamily="18" charset="0"/>
                <a:cs typeface="Times New Roman" panose="02020603050405020304" pitchFamily="18" charset="0"/>
              </a:rPr>
              <a:t>. Tự ý nửa chừng chấm dứt việc phạm tội</a:t>
            </a:r>
            <a:endParaRPr lang="en-GB" sz="3200" u="sng"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07FB44A-401F-2CB8-1E72-DA18493EDA0F}"/>
              </a:ext>
            </a:extLst>
          </p:cNvPr>
          <p:cNvSpPr>
            <a:spLocks noGrp="1"/>
          </p:cNvSpPr>
          <p:nvPr>
            <p:ph idx="1"/>
          </p:nvPr>
        </p:nvSpPr>
        <p:spPr>
          <a:xfrm>
            <a:off x="184484" y="1055913"/>
            <a:ext cx="11823032" cy="5537391"/>
          </a:xfrm>
        </p:spPr>
        <p:txBody>
          <a:bodyPr>
            <a:noAutofit/>
          </a:bodyPr>
          <a:lstStyle/>
          <a:p>
            <a:pPr algn="just">
              <a:lnSpc>
                <a:spcPct val="114000"/>
              </a:lnSpc>
              <a:buFont typeface="Wingdings" panose="05000000000000000000" pitchFamily="2" charset="2"/>
              <a:buChar char="Ø"/>
            </a:pPr>
            <a:r>
              <a:rPr lang="vi-VN" sz="3200" b="0" dirty="0">
                <a:effectLst/>
                <a:latin typeface="Times New Roman" panose="02020603050405020304" pitchFamily="18" charset="0"/>
                <a:cs typeface="Times New Roman" panose="02020603050405020304" pitchFamily="18" charset="0"/>
              </a:rPr>
              <a:t> </a:t>
            </a:r>
            <a:r>
              <a:rPr lang="en-GB" sz="3200" b="0" dirty="0" err="1">
                <a:effectLst/>
                <a:latin typeface="Times New Roman" panose="02020603050405020304" pitchFamily="18" charset="0"/>
                <a:cs typeface="Times New Roman" panose="02020603050405020304" pitchFamily="18" charset="0"/>
              </a:rPr>
              <a:t>Tự</a:t>
            </a:r>
            <a:r>
              <a:rPr lang="en-GB" sz="3200" b="0" dirty="0">
                <a:effectLst/>
                <a:latin typeface="Times New Roman" panose="02020603050405020304" pitchFamily="18" charset="0"/>
                <a:cs typeface="Times New Roman" panose="02020603050405020304" pitchFamily="18" charset="0"/>
              </a:rPr>
              <a:t> ý </a:t>
            </a:r>
            <a:r>
              <a:rPr lang="en-GB" sz="3200" b="0" dirty="0" err="1">
                <a:effectLst/>
                <a:latin typeface="Times New Roman" panose="02020603050405020304" pitchFamily="18" charset="0"/>
                <a:cs typeface="Times New Roman" panose="02020603050405020304" pitchFamily="18" charset="0"/>
              </a:rPr>
              <a:t>nửa</a:t>
            </a:r>
            <a:r>
              <a:rPr lang="en-GB" sz="3200" b="0" dirty="0">
                <a:effectLst/>
                <a:latin typeface="Times New Roman" panose="02020603050405020304" pitchFamily="18" charset="0"/>
                <a:cs typeface="Times New Roman" panose="02020603050405020304" pitchFamily="18" charset="0"/>
              </a:rPr>
              <a:t> </a:t>
            </a:r>
            <a:r>
              <a:rPr lang="en-GB" sz="3200" b="0" dirty="0" err="1">
                <a:effectLst/>
                <a:latin typeface="Times New Roman" panose="02020603050405020304" pitchFamily="18" charset="0"/>
                <a:cs typeface="Times New Roman" panose="02020603050405020304" pitchFamily="18" charset="0"/>
              </a:rPr>
              <a:t>chừng</a:t>
            </a:r>
            <a:r>
              <a:rPr lang="en-GB" sz="3200" b="0" dirty="0">
                <a:effectLst/>
                <a:latin typeface="Times New Roman" panose="02020603050405020304" pitchFamily="18" charset="0"/>
                <a:cs typeface="Times New Roman" panose="02020603050405020304" pitchFamily="18" charset="0"/>
              </a:rPr>
              <a:t> </a:t>
            </a:r>
            <a:r>
              <a:rPr lang="en-GB" sz="3200" b="0" dirty="0" err="1">
                <a:effectLst/>
                <a:latin typeface="Times New Roman" panose="02020603050405020304" pitchFamily="18" charset="0"/>
                <a:cs typeface="Times New Roman" panose="02020603050405020304" pitchFamily="18" charset="0"/>
              </a:rPr>
              <a:t>chấm</a:t>
            </a:r>
            <a:r>
              <a:rPr lang="en-GB" sz="3200" b="0" dirty="0">
                <a:effectLst/>
                <a:latin typeface="Times New Roman" panose="02020603050405020304" pitchFamily="18" charset="0"/>
                <a:cs typeface="Times New Roman" panose="02020603050405020304" pitchFamily="18" charset="0"/>
              </a:rPr>
              <a:t> </a:t>
            </a:r>
            <a:r>
              <a:rPr lang="en-GB" sz="3200" b="0" dirty="0" err="1">
                <a:effectLst/>
                <a:latin typeface="Times New Roman" panose="02020603050405020304" pitchFamily="18" charset="0"/>
                <a:cs typeface="Times New Roman" panose="02020603050405020304" pitchFamily="18" charset="0"/>
              </a:rPr>
              <a:t>dứt</a:t>
            </a:r>
            <a:r>
              <a:rPr lang="en-GB" sz="3200" b="0" dirty="0">
                <a:effectLst/>
                <a:latin typeface="Times New Roman" panose="02020603050405020304" pitchFamily="18" charset="0"/>
                <a:cs typeface="Times New Roman" panose="02020603050405020304" pitchFamily="18" charset="0"/>
              </a:rPr>
              <a:t> </a:t>
            </a:r>
            <a:r>
              <a:rPr lang="en-GB" sz="3200" b="0" dirty="0" err="1">
                <a:effectLst/>
                <a:latin typeface="Times New Roman" panose="02020603050405020304" pitchFamily="18" charset="0"/>
                <a:cs typeface="Times New Roman" panose="02020603050405020304" pitchFamily="18" charset="0"/>
              </a:rPr>
              <a:t>việc</a:t>
            </a:r>
            <a:r>
              <a:rPr lang="en-GB" sz="3200" b="0" dirty="0">
                <a:effectLst/>
                <a:latin typeface="Times New Roman" panose="02020603050405020304" pitchFamily="18" charset="0"/>
                <a:cs typeface="Times New Roman" panose="02020603050405020304" pitchFamily="18" charset="0"/>
              </a:rPr>
              <a:t> </a:t>
            </a:r>
            <a:r>
              <a:rPr lang="en-GB" sz="3200" b="0" dirty="0" err="1">
                <a:effectLst/>
                <a:latin typeface="Times New Roman" panose="02020603050405020304" pitchFamily="18" charset="0"/>
                <a:cs typeface="Times New Roman" panose="02020603050405020304" pitchFamily="18" charset="0"/>
              </a:rPr>
              <a:t>phạm</a:t>
            </a:r>
            <a:r>
              <a:rPr lang="en-GB" sz="3200" b="0" dirty="0">
                <a:effectLst/>
                <a:latin typeface="Times New Roman" panose="02020603050405020304" pitchFamily="18" charset="0"/>
                <a:cs typeface="Times New Roman" panose="02020603050405020304" pitchFamily="18" charset="0"/>
              </a:rPr>
              <a:t> </a:t>
            </a:r>
            <a:r>
              <a:rPr lang="en-GB" sz="3200" b="0" dirty="0" err="1">
                <a:effectLst/>
                <a:latin typeface="Times New Roman" panose="02020603050405020304" pitchFamily="18" charset="0"/>
                <a:cs typeface="Times New Roman" panose="02020603050405020304" pitchFamily="18" charset="0"/>
              </a:rPr>
              <a:t>tội</a:t>
            </a:r>
            <a:r>
              <a:rPr lang="en-GB" sz="3200" b="0" dirty="0">
                <a:effectLst/>
                <a:latin typeface="Times New Roman" panose="02020603050405020304" pitchFamily="18" charset="0"/>
                <a:cs typeface="Times New Roman" panose="02020603050405020304" pitchFamily="18" charset="0"/>
              </a:rPr>
              <a:t> </a:t>
            </a:r>
            <a:r>
              <a:rPr lang="en-GB" sz="3200" b="0" dirty="0" err="1">
                <a:effectLst/>
                <a:latin typeface="Times New Roman" panose="02020603050405020304" pitchFamily="18" charset="0"/>
                <a:cs typeface="Times New Roman" panose="02020603050405020304" pitchFamily="18" charset="0"/>
              </a:rPr>
              <a:t>là</a:t>
            </a:r>
            <a:r>
              <a:rPr lang="en-GB" sz="3200" b="0" dirty="0">
                <a:effectLst/>
                <a:latin typeface="Times New Roman" panose="02020603050405020304" pitchFamily="18" charset="0"/>
                <a:cs typeface="Times New Roman" panose="02020603050405020304" pitchFamily="18" charset="0"/>
              </a:rPr>
              <a:t> </a:t>
            </a:r>
            <a:r>
              <a:rPr lang="en-GB" sz="3200" b="1" dirty="0" err="1">
                <a:effectLst/>
                <a:latin typeface="Times New Roman" panose="02020603050405020304" pitchFamily="18" charset="0"/>
                <a:cs typeface="Times New Roman" panose="02020603050405020304" pitchFamily="18" charset="0"/>
              </a:rPr>
              <a:t>tự</a:t>
            </a:r>
            <a:r>
              <a:rPr lang="en-GB" sz="3200" b="1" dirty="0">
                <a:effectLst/>
                <a:latin typeface="Times New Roman" panose="02020603050405020304" pitchFamily="18" charset="0"/>
                <a:cs typeface="Times New Roman" panose="02020603050405020304" pitchFamily="18" charset="0"/>
              </a:rPr>
              <a:t> </a:t>
            </a:r>
            <a:r>
              <a:rPr lang="en-GB" sz="3200" b="1" dirty="0" err="1">
                <a:effectLst/>
                <a:latin typeface="Times New Roman" panose="02020603050405020304" pitchFamily="18" charset="0"/>
                <a:cs typeface="Times New Roman" panose="02020603050405020304" pitchFamily="18" charset="0"/>
              </a:rPr>
              <a:t>mình</a:t>
            </a:r>
            <a:r>
              <a:rPr lang="en-GB" sz="3200" b="1" dirty="0">
                <a:effectLst/>
                <a:latin typeface="Times New Roman" panose="02020603050405020304" pitchFamily="18" charset="0"/>
                <a:cs typeface="Times New Roman" panose="02020603050405020304" pitchFamily="18" charset="0"/>
              </a:rPr>
              <a:t> </a:t>
            </a:r>
            <a:r>
              <a:rPr lang="en-GB" sz="3200" b="1" dirty="0" err="1">
                <a:effectLst/>
                <a:latin typeface="Times New Roman" panose="02020603050405020304" pitchFamily="18" charset="0"/>
                <a:cs typeface="Times New Roman" panose="02020603050405020304" pitchFamily="18" charset="0"/>
              </a:rPr>
              <a:t>không</a:t>
            </a:r>
            <a:r>
              <a:rPr lang="en-GB" sz="3200" b="1" dirty="0">
                <a:effectLst/>
                <a:latin typeface="Times New Roman" panose="02020603050405020304" pitchFamily="18" charset="0"/>
                <a:cs typeface="Times New Roman" panose="02020603050405020304" pitchFamily="18" charset="0"/>
              </a:rPr>
              <a:t> </a:t>
            </a:r>
            <a:r>
              <a:rPr lang="en-GB" sz="3200" b="1" dirty="0" err="1">
                <a:effectLst/>
                <a:latin typeface="Times New Roman" panose="02020603050405020304" pitchFamily="18" charset="0"/>
                <a:cs typeface="Times New Roman" panose="02020603050405020304" pitchFamily="18" charset="0"/>
              </a:rPr>
              <a:t>thực</a:t>
            </a:r>
            <a:r>
              <a:rPr lang="en-GB" sz="3200" b="1" dirty="0">
                <a:effectLst/>
                <a:latin typeface="Times New Roman" panose="02020603050405020304" pitchFamily="18" charset="0"/>
                <a:cs typeface="Times New Roman" panose="02020603050405020304" pitchFamily="18" charset="0"/>
              </a:rPr>
              <a:t> </a:t>
            </a:r>
            <a:r>
              <a:rPr lang="en-GB" sz="3200" b="1" dirty="0" err="1">
                <a:effectLst/>
                <a:latin typeface="Times New Roman" panose="02020603050405020304" pitchFamily="18" charset="0"/>
                <a:cs typeface="Times New Roman" panose="02020603050405020304" pitchFamily="18" charset="0"/>
              </a:rPr>
              <a:t>hiện</a:t>
            </a:r>
            <a:r>
              <a:rPr lang="en-GB" sz="3200" b="0" dirty="0">
                <a:effectLst/>
                <a:latin typeface="Times New Roman" panose="02020603050405020304" pitchFamily="18" charset="0"/>
                <a:cs typeface="Times New Roman" panose="02020603050405020304" pitchFamily="18" charset="0"/>
              </a:rPr>
              <a:t> </a:t>
            </a:r>
            <a:r>
              <a:rPr lang="en-GB" sz="3200" b="0" dirty="0" err="1">
                <a:effectLst/>
                <a:latin typeface="Times New Roman" panose="02020603050405020304" pitchFamily="18" charset="0"/>
                <a:cs typeface="Times New Roman" panose="02020603050405020304" pitchFamily="18" charset="0"/>
              </a:rPr>
              <a:t>tội</a:t>
            </a:r>
            <a:r>
              <a:rPr lang="en-GB" sz="3200" b="0" dirty="0">
                <a:effectLst/>
                <a:latin typeface="Times New Roman" panose="02020603050405020304" pitchFamily="18" charset="0"/>
                <a:cs typeface="Times New Roman" panose="02020603050405020304" pitchFamily="18" charset="0"/>
              </a:rPr>
              <a:t> </a:t>
            </a:r>
            <a:r>
              <a:rPr lang="en-GB" sz="3200" b="0" dirty="0" err="1">
                <a:effectLst/>
                <a:latin typeface="Times New Roman" panose="02020603050405020304" pitchFamily="18" charset="0"/>
                <a:cs typeface="Times New Roman" panose="02020603050405020304" pitchFamily="18" charset="0"/>
              </a:rPr>
              <a:t>phạm</a:t>
            </a:r>
            <a:r>
              <a:rPr lang="en-GB" sz="3200" b="0" dirty="0">
                <a:effectLst/>
                <a:latin typeface="Times New Roman" panose="02020603050405020304" pitchFamily="18" charset="0"/>
                <a:cs typeface="Times New Roman" panose="02020603050405020304" pitchFamily="18" charset="0"/>
              </a:rPr>
              <a:t> </a:t>
            </a:r>
            <a:r>
              <a:rPr lang="en-GB" sz="3200" b="0" dirty="0" err="1">
                <a:effectLst/>
                <a:latin typeface="Times New Roman" panose="02020603050405020304" pitchFamily="18" charset="0"/>
                <a:cs typeface="Times New Roman" panose="02020603050405020304" pitchFamily="18" charset="0"/>
              </a:rPr>
              <a:t>đến</a:t>
            </a:r>
            <a:r>
              <a:rPr lang="en-GB" sz="3200" b="0" dirty="0">
                <a:effectLst/>
                <a:latin typeface="Times New Roman" panose="02020603050405020304" pitchFamily="18" charset="0"/>
                <a:cs typeface="Times New Roman" panose="02020603050405020304" pitchFamily="18" charset="0"/>
              </a:rPr>
              <a:t> </a:t>
            </a:r>
            <a:r>
              <a:rPr lang="en-GB" sz="3200" b="0" dirty="0" err="1">
                <a:effectLst/>
                <a:latin typeface="Times New Roman" panose="02020603050405020304" pitchFamily="18" charset="0"/>
                <a:cs typeface="Times New Roman" panose="02020603050405020304" pitchFamily="18" charset="0"/>
              </a:rPr>
              <a:t>cùng</a:t>
            </a:r>
            <a:r>
              <a:rPr lang="en-GB" sz="3200" b="0" dirty="0">
                <a:effectLst/>
                <a:latin typeface="Times New Roman" panose="02020603050405020304" pitchFamily="18" charset="0"/>
                <a:cs typeface="Times New Roman" panose="02020603050405020304" pitchFamily="18" charset="0"/>
              </a:rPr>
              <a:t>, </a:t>
            </a:r>
            <a:r>
              <a:rPr lang="en-GB" sz="3200" b="1" dirty="0" err="1">
                <a:effectLst/>
                <a:latin typeface="Times New Roman" panose="02020603050405020304" pitchFamily="18" charset="0"/>
                <a:cs typeface="Times New Roman" panose="02020603050405020304" pitchFamily="18" charset="0"/>
              </a:rPr>
              <a:t>tuy</a:t>
            </a:r>
            <a:r>
              <a:rPr lang="en-GB" sz="3200" b="1" dirty="0">
                <a:effectLst/>
                <a:latin typeface="Times New Roman" panose="02020603050405020304" pitchFamily="18" charset="0"/>
                <a:cs typeface="Times New Roman" panose="02020603050405020304" pitchFamily="18" charset="0"/>
              </a:rPr>
              <a:t> </a:t>
            </a:r>
            <a:r>
              <a:rPr lang="en-GB" sz="3200" b="1" dirty="0" err="1">
                <a:effectLst/>
                <a:latin typeface="Times New Roman" panose="02020603050405020304" pitchFamily="18" charset="0"/>
                <a:cs typeface="Times New Roman" panose="02020603050405020304" pitchFamily="18" charset="0"/>
              </a:rPr>
              <a:t>không</a:t>
            </a:r>
            <a:r>
              <a:rPr lang="en-GB" sz="3200" b="1" dirty="0">
                <a:effectLst/>
                <a:latin typeface="Times New Roman" panose="02020603050405020304" pitchFamily="18" charset="0"/>
                <a:cs typeface="Times New Roman" panose="02020603050405020304" pitchFamily="18" charset="0"/>
              </a:rPr>
              <a:t> </a:t>
            </a:r>
            <a:r>
              <a:rPr lang="en-GB" sz="3200" b="1" dirty="0" err="1">
                <a:effectLst/>
                <a:latin typeface="Times New Roman" panose="02020603050405020304" pitchFamily="18" charset="0"/>
                <a:cs typeface="Times New Roman" panose="02020603050405020304" pitchFamily="18" charset="0"/>
              </a:rPr>
              <a:t>có</a:t>
            </a:r>
            <a:r>
              <a:rPr lang="en-GB" sz="3200" b="1" dirty="0">
                <a:effectLst/>
                <a:latin typeface="Times New Roman" panose="02020603050405020304" pitchFamily="18" charset="0"/>
                <a:cs typeface="Times New Roman" panose="02020603050405020304" pitchFamily="18" charset="0"/>
              </a:rPr>
              <a:t> </a:t>
            </a:r>
            <a:r>
              <a:rPr lang="en-GB" sz="3200" b="1" dirty="0" err="1">
                <a:effectLst/>
                <a:latin typeface="Times New Roman" panose="02020603050405020304" pitchFamily="18" charset="0"/>
                <a:cs typeface="Times New Roman" panose="02020603050405020304" pitchFamily="18" charset="0"/>
              </a:rPr>
              <a:t>gì</a:t>
            </a:r>
            <a:r>
              <a:rPr lang="en-GB" sz="3200" b="1" dirty="0">
                <a:effectLst/>
                <a:latin typeface="Times New Roman" panose="02020603050405020304" pitchFamily="18" charset="0"/>
                <a:cs typeface="Times New Roman" panose="02020603050405020304" pitchFamily="18" charset="0"/>
              </a:rPr>
              <a:t> </a:t>
            </a:r>
            <a:r>
              <a:rPr lang="en-GB" sz="3200" b="1" dirty="0" err="1">
                <a:effectLst/>
                <a:latin typeface="Times New Roman" panose="02020603050405020304" pitchFamily="18" charset="0"/>
                <a:cs typeface="Times New Roman" panose="02020603050405020304" pitchFamily="18" charset="0"/>
              </a:rPr>
              <a:t>ngăn</a:t>
            </a:r>
            <a:r>
              <a:rPr lang="en-GB" sz="3200" b="1" dirty="0">
                <a:effectLst/>
                <a:latin typeface="Times New Roman" panose="02020603050405020304" pitchFamily="18" charset="0"/>
                <a:cs typeface="Times New Roman" panose="02020603050405020304" pitchFamily="18" charset="0"/>
              </a:rPr>
              <a:t> </a:t>
            </a:r>
            <a:r>
              <a:rPr lang="en-GB" sz="3200" b="1" dirty="0" err="1">
                <a:effectLst/>
                <a:latin typeface="Times New Roman" panose="02020603050405020304" pitchFamily="18" charset="0"/>
                <a:cs typeface="Times New Roman" panose="02020603050405020304" pitchFamily="18" charset="0"/>
              </a:rPr>
              <a:t>cản</a:t>
            </a:r>
            <a:r>
              <a:rPr lang="en-GB" sz="3200" b="1" dirty="0">
                <a:effectLst/>
                <a:latin typeface="Times New Roman" panose="02020603050405020304" pitchFamily="18" charset="0"/>
                <a:cs typeface="Times New Roman" panose="02020603050405020304" pitchFamily="18" charset="0"/>
              </a:rPr>
              <a:t>.</a:t>
            </a:r>
            <a:endParaRPr lang="vi-VN" sz="3200" b="1" dirty="0">
              <a:effectLst/>
              <a:latin typeface="Times New Roman" panose="02020603050405020304" pitchFamily="18" charset="0"/>
              <a:cs typeface="Times New Roman" panose="02020603050405020304" pitchFamily="18" charset="0"/>
            </a:endParaRPr>
          </a:p>
          <a:p>
            <a:pPr algn="just">
              <a:lnSpc>
                <a:spcPct val="114000"/>
              </a:lnSpc>
              <a:buFont typeface="Wingdings" panose="05000000000000000000" pitchFamily="2" charset="2"/>
              <a:buChar char="Ø"/>
            </a:pPr>
            <a:r>
              <a:rPr lang="vi-VN" sz="3200" dirty="0">
                <a:latin typeface="Times New Roman" panose="02020603050405020304" pitchFamily="18" charset="0"/>
                <a:cs typeface="Times New Roman" panose="02020603050405020304" pitchFamily="18" charset="0"/>
              </a:rPr>
              <a:t> Người tự ý nửa chừng chấm dứt việc phạm tội </a:t>
            </a:r>
            <a:r>
              <a:rPr lang="vi-VN" sz="3200" b="1" dirty="0">
                <a:latin typeface="Times New Roman" panose="02020603050405020304" pitchFamily="18" charset="0"/>
                <a:cs typeface="Times New Roman" panose="02020603050405020304" pitchFamily="18" charset="0"/>
              </a:rPr>
              <a:t>được miễn trách nhiệm hình sự </a:t>
            </a:r>
            <a:r>
              <a:rPr lang="vi-VN" sz="3200" dirty="0">
                <a:latin typeface="Times New Roman" panose="02020603050405020304" pitchFamily="18" charset="0"/>
                <a:cs typeface="Times New Roman" panose="02020603050405020304" pitchFamily="18" charset="0"/>
              </a:rPr>
              <a:t>về tội định phạm; </a:t>
            </a:r>
            <a:r>
              <a:rPr lang="vi-VN" sz="3200" b="1" dirty="0">
                <a:latin typeface="Times New Roman" panose="02020603050405020304" pitchFamily="18" charset="0"/>
                <a:cs typeface="Times New Roman" panose="02020603050405020304" pitchFamily="18" charset="0"/>
              </a:rPr>
              <a:t>nếu hành vi thực tế đã thực hiện có đủ yếu tố cấu thành của một tội khác, thì người đó phải chịu trách nhiệm hình sự về tội </a:t>
            </a:r>
            <a:r>
              <a:rPr lang="vi-VN" sz="3200" b="1">
                <a:latin typeface="Times New Roman" panose="02020603050405020304" pitchFamily="18" charset="0"/>
                <a:cs typeface="Times New Roman" panose="02020603050405020304" pitchFamily="18" charset="0"/>
              </a:rPr>
              <a:t>này</a:t>
            </a:r>
            <a:r>
              <a:rPr lang="vi-VN" sz="3200">
                <a:latin typeface="Times New Roman" panose="02020603050405020304" pitchFamily="18" charset="0"/>
                <a:cs typeface="Times New Roman" panose="02020603050405020304" pitchFamily="18" charset="0"/>
              </a:rPr>
              <a:t>.</a:t>
            </a:r>
            <a:endParaRPr lang="vi-V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5678356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0304FB-A30E-CD26-37A2-96F2A09DF270}"/>
              </a:ext>
            </a:extLst>
          </p:cNvPr>
          <p:cNvSpPr>
            <a:spLocks noGrp="1"/>
          </p:cNvSpPr>
          <p:nvPr>
            <p:ph type="title"/>
          </p:nvPr>
        </p:nvSpPr>
        <p:spPr>
          <a:xfrm>
            <a:off x="1069848" y="206829"/>
            <a:ext cx="10058400" cy="620485"/>
          </a:xfrm>
          <a:solidFill>
            <a:schemeClr val="bg1"/>
          </a:solidFill>
        </p:spPr>
        <p:txBody>
          <a:bodyPr>
            <a:normAutofit/>
          </a:bodyPr>
          <a:lstStyle/>
          <a:p>
            <a:pPr algn="ctr"/>
            <a:r>
              <a:rPr lang="en-GB" sz="3000" b="1" dirty="0" err="1">
                <a:solidFill>
                  <a:srgbClr val="C00000"/>
                </a:solidFill>
                <a:latin typeface="Times New Roman" panose="02020603050405020304" pitchFamily="18" charset="0"/>
                <a:cs typeface="Times New Roman" panose="02020603050405020304" pitchFamily="18" charset="0"/>
              </a:rPr>
              <a:t>Điều</a:t>
            </a:r>
            <a:r>
              <a:rPr lang="en-GB" sz="3000" b="1" dirty="0">
                <a:solidFill>
                  <a:srgbClr val="C00000"/>
                </a:solidFill>
                <a:latin typeface="Times New Roman" panose="02020603050405020304" pitchFamily="18" charset="0"/>
                <a:cs typeface="Times New Roman" panose="02020603050405020304" pitchFamily="18" charset="0"/>
              </a:rPr>
              <a:t> </a:t>
            </a:r>
            <a:r>
              <a:rPr lang="en-GB" sz="3000" b="1" dirty="0" err="1">
                <a:solidFill>
                  <a:srgbClr val="C00000"/>
                </a:solidFill>
                <a:latin typeface="Times New Roman" panose="02020603050405020304" pitchFamily="18" charset="0"/>
                <a:cs typeface="Times New Roman" panose="02020603050405020304" pitchFamily="18" charset="0"/>
              </a:rPr>
              <a:t>kiện</a:t>
            </a:r>
            <a:r>
              <a:rPr lang="en-GB" sz="3000" b="1" dirty="0">
                <a:solidFill>
                  <a:srgbClr val="C00000"/>
                </a:solidFill>
                <a:latin typeface="Times New Roman" panose="02020603050405020304" pitchFamily="18" charset="0"/>
                <a:cs typeface="Times New Roman" panose="02020603050405020304" pitchFamily="18" charset="0"/>
              </a:rPr>
              <a:t> </a:t>
            </a:r>
            <a:r>
              <a:rPr lang="en-GB" sz="3000" b="1" dirty="0" err="1">
                <a:solidFill>
                  <a:srgbClr val="C00000"/>
                </a:solidFill>
                <a:latin typeface="Times New Roman" panose="02020603050405020304" pitchFamily="18" charset="0"/>
                <a:cs typeface="Times New Roman" panose="02020603050405020304" pitchFamily="18" charset="0"/>
              </a:rPr>
              <a:t>của</a:t>
            </a:r>
            <a:r>
              <a:rPr lang="en-GB" sz="3000" b="1" dirty="0">
                <a:solidFill>
                  <a:srgbClr val="C00000"/>
                </a:solidFill>
                <a:latin typeface="Times New Roman" panose="02020603050405020304" pitchFamily="18" charset="0"/>
                <a:cs typeface="Times New Roman" panose="02020603050405020304" pitchFamily="18" charset="0"/>
              </a:rPr>
              <a:t> </a:t>
            </a:r>
            <a:r>
              <a:rPr lang="en-GB" sz="3000" b="1" dirty="0" err="1">
                <a:solidFill>
                  <a:srgbClr val="C00000"/>
                </a:solidFill>
                <a:latin typeface="Times New Roman" panose="02020603050405020304" pitchFamily="18" charset="0"/>
                <a:cs typeface="Times New Roman" panose="02020603050405020304" pitchFamily="18" charset="0"/>
              </a:rPr>
              <a:t>tự</a:t>
            </a:r>
            <a:r>
              <a:rPr lang="en-GB" sz="3000" b="1" dirty="0">
                <a:solidFill>
                  <a:srgbClr val="C00000"/>
                </a:solidFill>
                <a:latin typeface="Times New Roman" panose="02020603050405020304" pitchFamily="18" charset="0"/>
                <a:cs typeface="Times New Roman" panose="02020603050405020304" pitchFamily="18" charset="0"/>
              </a:rPr>
              <a:t> ý </a:t>
            </a:r>
            <a:r>
              <a:rPr lang="en-GB" sz="3000" b="1" dirty="0" err="1">
                <a:solidFill>
                  <a:srgbClr val="C00000"/>
                </a:solidFill>
                <a:latin typeface="Times New Roman" panose="02020603050405020304" pitchFamily="18" charset="0"/>
                <a:cs typeface="Times New Roman" panose="02020603050405020304" pitchFamily="18" charset="0"/>
              </a:rPr>
              <a:t>nửa</a:t>
            </a:r>
            <a:r>
              <a:rPr lang="en-GB" sz="3000" b="1" dirty="0">
                <a:solidFill>
                  <a:srgbClr val="C00000"/>
                </a:solidFill>
                <a:latin typeface="Times New Roman" panose="02020603050405020304" pitchFamily="18" charset="0"/>
                <a:cs typeface="Times New Roman" panose="02020603050405020304" pitchFamily="18" charset="0"/>
              </a:rPr>
              <a:t> </a:t>
            </a:r>
            <a:r>
              <a:rPr lang="en-GB" sz="3000" b="1" dirty="0" err="1">
                <a:solidFill>
                  <a:srgbClr val="C00000"/>
                </a:solidFill>
                <a:latin typeface="Times New Roman" panose="02020603050405020304" pitchFamily="18" charset="0"/>
                <a:cs typeface="Times New Roman" panose="02020603050405020304" pitchFamily="18" charset="0"/>
              </a:rPr>
              <a:t>chừng</a:t>
            </a:r>
            <a:r>
              <a:rPr lang="en-GB" sz="3000" b="1" dirty="0">
                <a:solidFill>
                  <a:srgbClr val="C00000"/>
                </a:solidFill>
                <a:latin typeface="Times New Roman" panose="02020603050405020304" pitchFamily="18" charset="0"/>
                <a:cs typeface="Times New Roman" panose="02020603050405020304" pitchFamily="18" charset="0"/>
              </a:rPr>
              <a:t> </a:t>
            </a:r>
            <a:r>
              <a:rPr lang="en-GB" sz="3000" b="1" dirty="0" err="1">
                <a:solidFill>
                  <a:srgbClr val="C00000"/>
                </a:solidFill>
                <a:latin typeface="Times New Roman" panose="02020603050405020304" pitchFamily="18" charset="0"/>
                <a:cs typeface="Times New Roman" panose="02020603050405020304" pitchFamily="18" charset="0"/>
              </a:rPr>
              <a:t>chấm</a:t>
            </a:r>
            <a:r>
              <a:rPr lang="en-GB" sz="3000" b="1" dirty="0">
                <a:solidFill>
                  <a:srgbClr val="C00000"/>
                </a:solidFill>
                <a:latin typeface="Times New Roman" panose="02020603050405020304" pitchFamily="18" charset="0"/>
                <a:cs typeface="Times New Roman" panose="02020603050405020304" pitchFamily="18" charset="0"/>
              </a:rPr>
              <a:t> </a:t>
            </a:r>
            <a:r>
              <a:rPr lang="en-GB" sz="3000" b="1" dirty="0" err="1">
                <a:solidFill>
                  <a:srgbClr val="C00000"/>
                </a:solidFill>
                <a:latin typeface="Times New Roman" panose="02020603050405020304" pitchFamily="18" charset="0"/>
                <a:cs typeface="Times New Roman" panose="02020603050405020304" pitchFamily="18" charset="0"/>
              </a:rPr>
              <a:t>dứt</a:t>
            </a:r>
            <a:r>
              <a:rPr lang="en-GB" sz="3000" b="1" dirty="0">
                <a:solidFill>
                  <a:srgbClr val="C00000"/>
                </a:solidFill>
                <a:latin typeface="Times New Roman" panose="02020603050405020304" pitchFamily="18" charset="0"/>
                <a:cs typeface="Times New Roman" panose="02020603050405020304" pitchFamily="18" charset="0"/>
              </a:rPr>
              <a:t> </a:t>
            </a:r>
            <a:r>
              <a:rPr lang="en-GB" sz="3000" b="1" dirty="0" err="1">
                <a:solidFill>
                  <a:srgbClr val="C00000"/>
                </a:solidFill>
                <a:latin typeface="Times New Roman" panose="02020603050405020304" pitchFamily="18" charset="0"/>
                <a:cs typeface="Times New Roman" panose="02020603050405020304" pitchFamily="18" charset="0"/>
              </a:rPr>
              <a:t>việc</a:t>
            </a:r>
            <a:r>
              <a:rPr lang="en-GB" sz="3000" b="1" dirty="0">
                <a:solidFill>
                  <a:srgbClr val="C00000"/>
                </a:solidFill>
                <a:latin typeface="Times New Roman" panose="02020603050405020304" pitchFamily="18" charset="0"/>
                <a:cs typeface="Times New Roman" panose="02020603050405020304" pitchFamily="18" charset="0"/>
              </a:rPr>
              <a:t> </a:t>
            </a:r>
            <a:r>
              <a:rPr lang="en-GB" sz="3000" b="1" dirty="0" err="1">
                <a:solidFill>
                  <a:srgbClr val="C00000"/>
                </a:solidFill>
                <a:latin typeface="Times New Roman" panose="02020603050405020304" pitchFamily="18" charset="0"/>
                <a:cs typeface="Times New Roman" panose="02020603050405020304" pitchFamily="18" charset="0"/>
              </a:rPr>
              <a:t>phạm</a:t>
            </a:r>
            <a:r>
              <a:rPr lang="en-GB" sz="3000" b="1" dirty="0">
                <a:solidFill>
                  <a:srgbClr val="C00000"/>
                </a:solidFill>
                <a:latin typeface="Times New Roman" panose="02020603050405020304" pitchFamily="18" charset="0"/>
                <a:cs typeface="Times New Roman" panose="02020603050405020304" pitchFamily="18" charset="0"/>
              </a:rPr>
              <a:t> </a:t>
            </a:r>
            <a:r>
              <a:rPr lang="en-GB" sz="3000" b="1" dirty="0" err="1">
                <a:solidFill>
                  <a:srgbClr val="C00000"/>
                </a:solidFill>
                <a:latin typeface="Times New Roman" panose="02020603050405020304" pitchFamily="18" charset="0"/>
                <a:cs typeface="Times New Roman" panose="02020603050405020304" pitchFamily="18" charset="0"/>
              </a:rPr>
              <a:t>tội</a:t>
            </a:r>
            <a:endParaRPr lang="en-GB" sz="3000" b="1"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7D1B64D-8473-6CAE-EB41-44ECE177F9ED}"/>
              </a:ext>
            </a:extLst>
          </p:cNvPr>
          <p:cNvSpPr>
            <a:spLocks noGrp="1"/>
          </p:cNvSpPr>
          <p:nvPr>
            <p:ph idx="1"/>
          </p:nvPr>
        </p:nvSpPr>
        <p:spPr>
          <a:xfrm>
            <a:off x="348343" y="1110343"/>
            <a:ext cx="11375571" cy="5540828"/>
          </a:xfrm>
        </p:spPr>
        <p:txBody>
          <a:bodyPr>
            <a:normAutofit/>
          </a:bodyPr>
          <a:lstStyle/>
          <a:p>
            <a:pPr marL="0" indent="0">
              <a:buNone/>
            </a:pPr>
            <a:r>
              <a:rPr lang="en-GB" sz="3200" b="1" dirty="0" err="1">
                <a:latin typeface="Times New Roman" panose="02020603050405020304" pitchFamily="18" charset="0"/>
                <a:cs typeface="Times New Roman" panose="02020603050405020304" pitchFamily="18" charset="0"/>
              </a:rPr>
              <a:t>Thỏa</a:t>
            </a:r>
            <a:r>
              <a:rPr lang="en-GB" sz="3200" b="1" dirty="0">
                <a:latin typeface="Times New Roman" panose="02020603050405020304" pitchFamily="18" charset="0"/>
                <a:cs typeface="Times New Roman" panose="02020603050405020304" pitchFamily="18" charset="0"/>
              </a:rPr>
              <a:t> </a:t>
            </a:r>
            <a:r>
              <a:rPr lang="en-GB" sz="3200" b="1" dirty="0" err="1">
                <a:latin typeface="Times New Roman" panose="02020603050405020304" pitchFamily="18" charset="0"/>
                <a:cs typeface="Times New Roman" panose="02020603050405020304" pitchFamily="18" charset="0"/>
              </a:rPr>
              <a:t>mãn</a:t>
            </a:r>
            <a:r>
              <a:rPr lang="en-GB" sz="3200" b="1" dirty="0">
                <a:latin typeface="Times New Roman" panose="02020603050405020304" pitchFamily="18" charset="0"/>
                <a:cs typeface="Times New Roman" panose="02020603050405020304" pitchFamily="18" charset="0"/>
              </a:rPr>
              <a:t> 2 </a:t>
            </a:r>
            <a:r>
              <a:rPr lang="en-GB" sz="3200" b="1" dirty="0" err="1">
                <a:latin typeface="Times New Roman" panose="02020603050405020304" pitchFamily="18" charset="0"/>
                <a:cs typeface="Times New Roman" panose="02020603050405020304" pitchFamily="18" charset="0"/>
              </a:rPr>
              <a:t>điều</a:t>
            </a:r>
            <a:r>
              <a:rPr lang="en-GB" sz="3200" b="1" dirty="0">
                <a:latin typeface="Times New Roman" panose="02020603050405020304" pitchFamily="18" charset="0"/>
                <a:cs typeface="Times New Roman" panose="02020603050405020304" pitchFamily="18" charset="0"/>
              </a:rPr>
              <a:t> </a:t>
            </a:r>
            <a:r>
              <a:rPr lang="en-GB" sz="3200" b="1" dirty="0" err="1">
                <a:latin typeface="Times New Roman" panose="02020603050405020304" pitchFamily="18" charset="0"/>
                <a:cs typeface="Times New Roman" panose="02020603050405020304" pitchFamily="18" charset="0"/>
              </a:rPr>
              <a:t>kiện</a:t>
            </a:r>
            <a:r>
              <a:rPr lang="en-GB" sz="3200" b="1" dirty="0">
                <a:latin typeface="Times New Roman" panose="02020603050405020304" pitchFamily="18" charset="0"/>
                <a:cs typeface="Times New Roman" panose="02020603050405020304" pitchFamily="18" charset="0"/>
              </a:rPr>
              <a:t>:</a:t>
            </a:r>
          </a:p>
        </p:txBody>
      </p:sp>
      <p:sp>
        <p:nvSpPr>
          <p:cNvPr id="4" name="Rectangle: Rounded Corners 3">
            <a:extLst>
              <a:ext uri="{FF2B5EF4-FFF2-40B4-BE49-F238E27FC236}">
                <a16:creationId xmlns:a16="http://schemas.microsoft.com/office/drawing/2014/main" id="{C63152C8-47A1-E542-C15E-9F371266DBA7}"/>
              </a:ext>
            </a:extLst>
          </p:cNvPr>
          <p:cNvSpPr/>
          <p:nvPr/>
        </p:nvSpPr>
        <p:spPr>
          <a:xfrm>
            <a:off x="468086" y="1992085"/>
            <a:ext cx="3505200" cy="125185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GB" sz="2800" b="1" dirty="0" err="1">
                <a:solidFill>
                  <a:srgbClr val="C00000"/>
                </a:solidFill>
                <a:latin typeface="Times New Roman" panose="02020603050405020304" pitchFamily="18" charset="0"/>
                <a:cs typeface="Times New Roman" panose="02020603050405020304" pitchFamily="18" charset="0"/>
              </a:rPr>
              <a:t>Thời</a:t>
            </a:r>
            <a:r>
              <a:rPr lang="en-GB" sz="2800" b="1" dirty="0">
                <a:solidFill>
                  <a:srgbClr val="C00000"/>
                </a:solidFill>
                <a:latin typeface="Times New Roman" panose="02020603050405020304" pitchFamily="18" charset="0"/>
                <a:cs typeface="Times New Roman" panose="02020603050405020304" pitchFamily="18" charset="0"/>
              </a:rPr>
              <a:t> </a:t>
            </a:r>
            <a:r>
              <a:rPr lang="en-GB" sz="2800" b="1" dirty="0" err="1">
                <a:solidFill>
                  <a:srgbClr val="C00000"/>
                </a:solidFill>
                <a:latin typeface="Times New Roman" panose="02020603050405020304" pitchFamily="18" charset="0"/>
                <a:cs typeface="Times New Roman" panose="02020603050405020304" pitchFamily="18" charset="0"/>
              </a:rPr>
              <a:t>điểm</a:t>
            </a:r>
            <a:r>
              <a:rPr lang="en-GB" sz="2800" b="1" dirty="0">
                <a:solidFill>
                  <a:srgbClr val="C00000"/>
                </a:solidFill>
                <a:latin typeface="Times New Roman" panose="02020603050405020304" pitchFamily="18" charset="0"/>
                <a:cs typeface="Times New Roman" panose="02020603050405020304" pitchFamily="18" charset="0"/>
              </a:rPr>
              <a:t> </a:t>
            </a:r>
            <a:r>
              <a:rPr lang="en-GB" sz="2800" dirty="0" err="1">
                <a:solidFill>
                  <a:schemeClr val="tx1"/>
                </a:solidFill>
                <a:latin typeface="Times New Roman" panose="02020603050405020304" pitchFamily="18" charset="0"/>
                <a:cs typeface="Times New Roman" panose="02020603050405020304" pitchFamily="18" charset="0"/>
              </a:rPr>
              <a:t>tự</a:t>
            </a:r>
            <a:r>
              <a:rPr lang="en-GB" sz="2800" dirty="0">
                <a:solidFill>
                  <a:schemeClr val="tx1"/>
                </a:solidFill>
                <a:latin typeface="Times New Roman" panose="02020603050405020304" pitchFamily="18" charset="0"/>
                <a:cs typeface="Times New Roman" panose="02020603050405020304" pitchFamily="18" charset="0"/>
              </a:rPr>
              <a:t> ý </a:t>
            </a:r>
            <a:r>
              <a:rPr lang="en-GB" sz="2800" dirty="0" err="1">
                <a:solidFill>
                  <a:schemeClr val="tx1"/>
                </a:solidFill>
                <a:latin typeface="Times New Roman" panose="02020603050405020304" pitchFamily="18" charset="0"/>
                <a:cs typeface="Times New Roman" panose="02020603050405020304" pitchFamily="18" charset="0"/>
              </a:rPr>
              <a:t>nửa</a:t>
            </a:r>
            <a:r>
              <a:rPr lang="en-GB" sz="2800" dirty="0">
                <a:solidFill>
                  <a:schemeClr val="tx1"/>
                </a:solidFill>
                <a:latin typeface="Times New Roman" panose="02020603050405020304" pitchFamily="18" charset="0"/>
                <a:cs typeface="Times New Roman" panose="02020603050405020304" pitchFamily="18" charset="0"/>
              </a:rPr>
              <a:t> </a:t>
            </a:r>
            <a:r>
              <a:rPr lang="en-GB" sz="2800" dirty="0" err="1">
                <a:solidFill>
                  <a:schemeClr val="tx1"/>
                </a:solidFill>
                <a:latin typeface="Times New Roman" panose="02020603050405020304" pitchFamily="18" charset="0"/>
                <a:cs typeface="Times New Roman" panose="02020603050405020304" pitchFamily="18" charset="0"/>
              </a:rPr>
              <a:t>chừng</a:t>
            </a:r>
            <a:r>
              <a:rPr lang="en-GB" sz="2800" dirty="0">
                <a:solidFill>
                  <a:schemeClr val="tx1"/>
                </a:solidFill>
                <a:latin typeface="Times New Roman" panose="02020603050405020304" pitchFamily="18" charset="0"/>
                <a:cs typeface="Times New Roman" panose="02020603050405020304" pitchFamily="18" charset="0"/>
              </a:rPr>
              <a:t> </a:t>
            </a:r>
            <a:r>
              <a:rPr lang="en-GB" sz="2800" dirty="0" err="1">
                <a:solidFill>
                  <a:schemeClr val="tx1"/>
                </a:solidFill>
                <a:latin typeface="Times New Roman" panose="02020603050405020304" pitchFamily="18" charset="0"/>
                <a:cs typeface="Times New Roman" panose="02020603050405020304" pitchFamily="18" charset="0"/>
              </a:rPr>
              <a:t>chấm</a:t>
            </a:r>
            <a:r>
              <a:rPr lang="en-GB" sz="2800" dirty="0">
                <a:solidFill>
                  <a:schemeClr val="tx1"/>
                </a:solidFill>
                <a:latin typeface="Times New Roman" panose="02020603050405020304" pitchFamily="18" charset="0"/>
                <a:cs typeface="Times New Roman" panose="02020603050405020304" pitchFamily="18" charset="0"/>
              </a:rPr>
              <a:t> </a:t>
            </a:r>
            <a:r>
              <a:rPr lang="en-GB" sz="2800" dirty="0" err="1">
                <a:solidFill>
                  <a:schemeClr val="tx1"/>
                </a:solidFill>
                <a:latin typeface="Times New Roman" panose="02020603050405020304" pitchFamily="18" charset="0"/>
                <a:cs typeface="Times New Roman" panose="02020603050405020304" pitchFamily="18" charset="0"/>
              </a:rPr>
              <a:t>dứt</a:t>
            </a:r>
            <a:r>
              <a:rPr lang="en-GB" sz="2800" dirty="0">
                <a:solidFill>
                  <a:schemeClr val="tx1"/>
                </a:solidFill>
                <a:latin typeface="Times New Roman" panose="02020603050405020304" pitchFamily="18" charset="0"/>
                <a:cs typeface="Times New Roman" panose="02020603050405020304" pitchFamily="18" charset="0"/>
              </a:rPr>
              <a:t> </a:t>
            </a:r>
            <a:r>
              <a:rPr lang="en-GB" sz="2800" dirty="0" err="1">
                <a:solidFill>
                  <a:schemeClr val="tx1"/>
                </a:solidFill>
                <a:latin typeface="Times New Roman" panose="02020603050405020304" pitchFamily="18" charset="0"/>
                <a:cs typeface="Times New Roman" panose="02020603050405020304" pitchFamily="18" charset="0"/>
              </a:rPr>
              <a:t>việc</a:t>
            </a:r>
            <a:r>
              <a:rPr lang="en-GB" sz="2800" dirty="0">
                <a:solidFill>
                  <a:schemeClr val="tx1"/>
                </a:solidFill>
                <a:latin typeface="Times New Roman" panose="02020603050405020304" pitchFamily="18" charset="0"/>
                <a:cs typeface="Times New Roman" panose="02020603050405020304" pitchFamily="18" charset="0"/>
              </a:rPr>
              <a:t> </a:t>
            </a:r>
            <a:r>
              <a:rPr lang="en-GB" sz="2800" dirty="0" err="1">
                <a:solidFill>
                  <a:schemeClr val="tx1"/>
                </a:solidFill>
                <a:latin typeface="Times New Roman" panose="02020603050405020304" pitchFamily="18" charset="0"/>
                <a:cs typeface="Times New Roman" panose="02020603050405020304" pitchFamily="18" charset="0"/>
              </a:rPr>
              <a:t>phạm</a:t>
            </a:r>
            <a:r>
              <a:rPr lang="en-GB" sz="2800" dirty="0">
                <a:solidFill>
                  <a:schemeClr val="tx1"/>
                </a:solidFill>
                <a:latin typeface="Times New Roman" panose="02020603050405020304" pitchFamily="18" charset="0"/>
                <a:cs typeface="Times New Roman" panose="02020603050405020304" pitchFamily="18" charset="0"/>
              </a:rPr>
              <a:t> </a:t>
            </a:r>
            <a:r>
              <a:rPr lang="en-GB" sz="2800" dirty="0" err="1">
                <a:solidFill>
                  <a:schemeClr val="tx1"/>
                </a:solidFill>
                <a:latin typeface="Times New Roman" panose="02020603050405020304" pitchFamily="18" charset="0"/>
                <a:cs typeface="Times New Roman" panose="02020603050405020304" pitchFamily="18" charset="0"/>
              </a:rPr>
              <a:t>tội</a:t>
            </a:r>
            <a:endParaRPr lang="en-GB" sz="2800" dirty="0">
              <a:solidFill>
                <a:schemeClr val="tx1"/>
              </a:solidFill>
              <a:latin typeface="Times New Roman" panose="02020603050405020304" pitchFamily="18" charset="0"/>
              <a:cs typeface="Times New Roman" panose="02020603050405020304" pitchFamily="18" charset="0"/>
            </a:endParaRPr>
          </a:p>
        </p:txBody>
      </p:sp>
      <p:cxnSp>
        <p:nvCxnSpPr>
          <p:cNvPr id="6" name="Straight Arrow Connector 5">
            <a:extLst>
              <a:ext uri="{FF2B5EF4-FFF2-40B4-BE49-F238E27FC236}">
                <a16:creationId xmlns:a16="http://schemas.microsoft.com/office/drawing/2014/main" id="{E33D7708-F06E-7A77-8A4F-6E6F9A210987}"/>
              </a:ext>
            </a:extLst>
          </p:cNvPr>
          <p:cNvCxnSpPr>
            <a:cxnSpLocks/>
          </p:cNvCxnSpPr>
          <p:nvPr/>
        </p:nvCxnSpPr>
        <p:spPr>
          <a:xfrm flipV="1">
            <a:off x="4180114" y="1861457"/>
            <a:ext cx="1785257" cy="5987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69DBA41E-3BD6-1377-DE78-54C4863DC15D}"/>
              </a:ext>
            </a:extLst>
          </p:cNvPr>
          <p:cNvCxnSpPr>
            <a:cxnSpLocks/>
          </p:cNvCxnSpPr>
          <p:nvPr/>
        </p:nvCxnSpPr>
        <p:spPr>
          <a:xfrm>
            <a:off x="4180114" y="2862943"/>
            <a:ext cx="1915886" cy="1741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Rectangle: Rounded Corners 10">
            <a:extLst>
              <a:ext uri="{FF2B5EF4-FFF2-40B4-BE49-F238E27FC236}">
                <a16:creationId xmlns:a16="http://schemas.microsoft.com/office/drawing/2014/main" id="{A01FAB09-1045-BBC4-34A7-C7E5DE2E461A}"/>
              </a:ext>
            </a:extLst>
          </p:cNvPr>
          <p:cNvSpPr/>
          <p:nvPr/>
        </p:nvSpPr>
        <p:spPr>
          <a:xfrm>
            <a:off x="468086" y="4615542"/>
            <a:ext cx="3505200" cy="125185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800" b="1" dirty="0" err="1">
                <a:solidFill>
                  <a:srgbClr val="C00000"/>
                </a:solidFill>
                <a:latin typeface="Times New Roman" panose="02020603050405020304" pitchFamily="18" charset="0"/>
                <a:cs typeface="Times New Roman" panose="02020603050405020304" pitchFamily="18" charset="0"/>
              </a:rPr>
              <a:t>Tâm</a:t>
            </a:r>
            <a:r>
              <a:rPr lang="en-GB" sz="2800" b="1" dirty="0">
                <a:solidFill>
                  <a:srgbClr val="C00000"/>
                </a:solidFill>
                <a:latin typeface="Times New Roman" panose="02020603050405020304" pitchFamily="18" charset="0"/>
                <a:cs typeface="Times New Roman" panose="02020603050405020304" pitchFamily="18" charset="0"/>
              </a:rPr>
              <a:t> </a:t>
            </a:r>
            <a:r>
              <a:rPr lang="en-GB" sz="2800" b="1" dirty="0" err="1">
                <a:solidFill>
                  <a:srgbClr val="C00000"/>
                </a:solidFill>
                <a:latin typeface="Times New Roman" panose="02020603050405020304" pitchFamily="18" charset="0"/>
                <a:cs typeface="Times New Roman" panose="02020603050405020304" pitchFamily="18" charset="0"/>
              </a:rPr>
              <a:t>lý</a:t>
            </a:r>
            <a:r>
              <a:rPr lang="en-GB" sz="2800" b="1" dirty="0">
                <a:solidFill>
                  <a:srgbClr val="C00000"/>
                </a:solidFill>
                <a:latin typeface="Times New Roman" panose="02020603050405020304" pitchFamily="18" charset="0"/>
                <a:cs typeface="Times New Roman" panose="02020603050405020304" pitchFamily="18" charset="0"/>
              </a:rPr>
              <a:t> </a:t>
            </a:r>
            <a:r>
              <a:rPr lang="en-GB" sz="2800" dirty="0" err="1">
                <a:solidFill>
                  <a:schemeClr val="tx1"/>
                </a:solidFill>
                <a:latin typeface="Times New Roman" panose="02020603050405020304" pitchFamily="18" charset="0"/>
                <a:cs typeface="Times New Roman" panose="02020603050405020304" pitchFamily="18" charset="0"/>
              </a:rPr>
              <a:t>của</a:t>
            </a:r>
            <a:r>
              <a:rPr lang="en-GB" sz="2800" dirty="0">
                <a:solidFill>
                  <a:schemeClr val="tx1"/>
                </a:solidFill>
                <a:latin typeface="Times New Roman" panose="02020603050405020304" pitchFamily="18" charset="0"/>
                <a:cs typeface="Times New Roman" panose="02020603050405020304" pitchFamily="18" charset="0"/>
              </a:rPr>
              <a:t> </a:t>
            </a:r>
            <a:r>
              <a:rPr lang="en-GB" sz="2800" dirty="0" err="1">
                <a:solidFill>
                  <a:schemeClr val="tx1"/>
                </a:solidFill>
                <a:latin typeface="Times New Roman" panose="02020603050405020304" pitchFamily="18" charset="0"/>
                <a:cs typeface="Times New Roman" panose="02020603050405020304" pitchFamily="18" charset="0"/>
              </a:rPr>
              <a:t>người</a:t>
            </a:r>
            <a:r>
              <a:rPr lang="en-GB" sz="2800" dirty="0">
                <a:solidFill>
                  <a:schemeClr val="tx1"/>
                </a:solidFill>
                <a:latin typeface="Times New Roman" panose="02020603050405020304" pitchFamily="18" charset="0"/>
                <a:cs typeface="Times New Roman" panose="02020603050405020304" pitchFamily="18" charset="0"/>
              </a:rPr>
              <a:t> </a:t>
            </a:r>
            <a:r>
              <a:rPr lang="en-GB" sz="2800" dirty="0" err="1">
                <a:solidFill>
                  <a:schemeClr val="tx1"/>
                </a:solidFill>
                <a:latin typeface="Times New Roman" panose="02020603050405020304" pitchFamily="18" charset="0"/>
                <a:cs typeface="Times New Roman" panose="02020603050405020304" pitchFamily="18" charset="0"/>
              </a:rPr>
              <a:t>thực</a:t>
            </a:r>
            <a:r>
              <a:rPr lang="en-GB" sz="2800" dirty="0">
                <a:solidFill>
                  <a:schemeClr val="tx1"/>
                </a:solidFill>
                <a:latin typeface="Times New Roman" panose="02020603050405020304" pitchFamily="18" charset="0"/>
                <a:cs typeface="Times New Roman" panose="02020603050405020304" pitchFamily="18" charset="0"/>
              </a:rPr>
              <a:t> </a:t>
            </a:r>
            <a:r>
              <a:rPr lang="en-GB" sz="2800" dirty="0" err="1">
                <a:solidFill>
                  <a:schemeClr val="tx1"/>
                </a:solidFill>
                <a:latin typeface="Times New Roman" panose="02020603050405020304" pitchFamily="18" charset="0"/>
                <a:cs typeface="Times New Roman" panose="02020603050405020304" pitchFamily="18" charset="0"/>
              </a:rPr>
              <a:t>hiện</a:t>
            </a:r>
            <a:r>
              <a:rPr lang="en-GB" sz="2800" dirty="0">
                <a:solidFill>
                  <a:schemeClr val="tx1"/>
                </a:solidFill>
                <a:latin typeface="Times New Roman" panose="02020603050405020304" pitchFamily="18" charset="0"/>
                <a:cs typeface="Times New Roman" panose="02020603050405020304" pitchFamily="18" charset="0"/>
              </a:rPr>
              <a:t> </a:t>
            </a:r>
            <a:r>
              <a:rPr lang="en-GB" sz="2800" dirty="0" err="1">
                <a:solidFill>
                  <a:schemeClr val="tx1"/>
                </a:solidFill>
                <a:latin typeface="Times New Roman" panose="02020603050405020304" pitchFamily="18" charset="0"/>
                <a:cs typeface="Times New Roman" panose="02020603050405020304" pitchFamily="18" charset="0"/>
              </a:rPr>
              <a:t>tội</a:t>
            </a:r>
            <a:r>
              <a:rPr lang="en-GB" sz="2800" dirty="0">
                <a:solidFill>
                  <a:schemeClr val="tx1"/>
                </a:solidFill>
                <a:latin typeface="Times New Roman" panose="02020603050405020304" pitchFamily="18" charset="0"/>
                <a:cs typeface="Times New Roman" panose="02020603050405020304" pitchFamily="18" charset="0"/>
              </a:rPr>
              <a:t> </a:t>
            </a:r>
            <a:r>
              <a:rPr lang="en-GB" sz="2800" dirty="0" err="1">
                <a:solidFill>
                  <a:schemeClr val="tx1"/>
                </a:solidFill>
                <a:latin typeface="Times New Roman" panose="02020603050405020304" pitchFamily="18" charset="0"/>
                <a:cs typeface="Times New Roman" panose="02020603050405020304" pitchFamily="18" charset="0"/>
              </a:rPr>
              <a:t>phạm</a:t>
            </a:r>
            <a:r>
              <a:rPr lang="en-GB" sz="2800" dirty="0">
                <a:solidFill>
                  <a:schemeClr val="tx1"/>
                </a:solidFill>
                <a:latin typeface="Times New Roman" panose="02020603050405020304" pitchFamily="18" charset="0"/>
                <a:cs typeface="Times New Roman" panose="02020603050405020304" pitchFamily="18" charset="0"/>
              </a:rPr>
              <a:t> </a:t>
            </a:r>
          </a:p>
        </p:txBody>
      </p:sp>
      <p:cxnSp>
        <p:nvCxnSpPr>
          <p:cNvPr id="14" name="Straight Arrow Connector 13">
            <a:extLst>
              <a:ext uri="{FF2B5EF4-FFF2-40B4-BE49-F238E27FC236}">
                <a16:creationId xmlns:a16="http://schemas.microsoft.com/office/drawing/2014/main" id="{ED607527-9382-BB52-FA09-D0C451ABEF12}"/>
              </a:ext>
            </a:extLst>
          </p:cNvPr>
          <p:cNvCxnSpPr>
            <a:cxnSpLocks/>
          </p:cNvCxnSpPr>
          <p:nvPr/>
        </p:nvCxnSpPr>
        <p:spPr>
          <a:xfrm flipV="1">
            <a:off x="4180114" y="4669971"/>
            <a:ext cx="1785257" cy="2394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368D714E-0B99-8085-2552-A7F37995789D}"/>
              </a:ext>
            </a:extLst>
          </p:cNvPr>
          <p:cNvCxnSpPr>
            <a:cxnSpLocks/>
          </p:cNvCxnSpPr>
          <p:nvPr/>
        </p:nvCxnSpPr>
        <p:spPr>
          <a:xfrm>
            <a:off x="4180114" y="5426529"/>
            <a:ext cx="1785257" cy="3211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9A7FAB5E-552F-9A1D-8716-2CE2784A02CD}"/>
              </a:ext>
            </a:extLst>
          </p:cNvPr>
          <p:cNvSpPr txBox="1"/>
          <p:nvPr/>
        </p:nvSpPr>
        <p:spPr>
          <a:xfrm>
            <a:off x="6226631" y="1145151"/>
            <a:ext cx="4781877" cy="1015663"/>
          </a:xfrm>
          <a:prstGeom prst="rect">
            <a:avLst/>
          </a:prstGeom>
          <a:solidFill>
            <a:schemeClr val="accent3">
              <a:lumMod val="20000"/>
              <a:lumOff val="80000"/>
            </a:schemeClr>
          </a:solidFill>
        </p:spPr>
        <p:txBody>
          <a:bodyPr wrap="square" rtlCol="0">
            <a:spAutoFit/>
          </a:bodyPr>
          <a:lstStyle/>
          <a:p>
            <a:pPr algn="just"/>
            <a:r>
              <a:rPr lang="en-GB" sz="3000" dirty="0" err="1">
                <a:latin typeface="Times New Roman" panose="02020603050405020304" pitchFamily="18" charset="0"/>
                <a:cs typeface="Times New Roman" panose="02020603050405020304" pitchFamily="18" charset="0"/>
              </a:rPr>
              <a:t>Xảy</a:t>
            </a:r>
            <a:r>
              <a:rPr lang="en-GB" sz="3000" dirty="0">
                <a:latin typeface="Times New Roman" panose="02020603050405020304" pitchFamily="18" charset="0"/>
                <a:cs typeface="Times New Roman" panose="02020603050405020304" pitchFamily="18" charset="0"/>
              </a:rPr>
              <a:t> </a:t>
            </a:r>
            <a:r>
              <a:rPr lang="en-GB" sz="3000" dirty="0" err="1">
                <a:latin typeface="Times New Roman" panose="02020603050405020304" pitchFamily="18" charset="0"/>
                <a:cs typeface="Times New Roman" panose="02020603050405020304" pitchFamily="18" charset="0"/>
              </a:rPr>
              <a:t>ra</a:t>
            </a:r>
            <a:r>
              <a:rPr lang="en-GB" sz="3000" dirty="0">
                <a:latin typeface="Times New Roman" panose="02020603050405020304" pitchFamily="18" charset="0"/>
                <a:cs typeface="Times New Roman" panose="02020603050405020304" pitchFamily="18" charset="0"/>
              </a:rPr>
              <a:t> ở </a:t>
            </a:r>
            <a:r>
              <a:rPr lang="en-GB" sz="3000" dirty="0" err="1">
                <a:latin typeface="Times New Roman" panose="02020603050405020304" pitchFamily="18" charset="0"/>
                <a:cs typeface="Times New Roman" panose="02020603050405020304" pitchFamily="18" charset="0"/>
              </a:rPr>
              <a:t>giai</a:t>
            </a:r>
            <a:r>
              <a:rPr lang="en-GB" sz="3000" dirty="0">
                <a:latin typeface="Times New Roman" panose="02020603050405020304" pitchFamily="18" charset="0"/>
                <a:cs typeface="Times New Roman" panose="02020603050405020304" pitchFamily="18" charset="0"/>
              </a:rPr>
              <a:t> </a:t>
            </a:r>
            <a:r>
              <a:rPr lang="en-GB" sz="3000" dirty="0" err="1">
                <a:latin typeface="Times New Roman" panose="02020603050405020304" pitchFamily="18" charset="0"/>
                <a:cs typeface="Times New Roman" panose="02020603050405020304" pitchFamily="18" charset="0"/>
              </a:rPr>
              <a:t>đoạn</a:t>
            </a:r>
            <a:r>
              <a:rPr lang="en-GB" sz="3000" dirty="0">
                <a:latin typeface="Times New Roman" panose="02020603050405020304" pitchFamily="18" charset="0"/>
                <a:cs typeface="Times New Roman" panose="02020603050405020304" pitchFamily="18" charset="0"/>
              </a:rPr>
              <a:t> </a:t>
            </a:r>
            <a:r>
              <a:rPr lang="en-GB" sz="3000" dirty="0" err="1">
                <a:latin typeface="Times New Roman" panose="02020603050405020304" pitchFamily="18" charset="0"/>
                <a:cs typeface="Times New Roman" panose="02020603050405020304" pitchFamily="18" charset="0"/>
              </a:rPr>
              <a:t>chuẩn</a:t>
            </a:r>
            <a:r>
              <a:rPr lang="en-GB" sz="3000" dirty="0">
                <a:latin typeface="Times New Roman" panose="02020603050405020304" pitchFamily="18" charset="0"/>
                <a:cs typeface="Times New Roman" panose="02020603050405020304" pitchFamily="18" charset="0"/>
              </a:rPr>
              <a:t> </a:t>
            </a:r>
            <a:r>
              <a:rPr lang="en-GB" sz="3000" dirty="0" err="1">
                <a:latin typeface="Times New Roman" panose="02020603050405020304" pitchFamily="18" charset="0"/>
                <a:cs typeface="Times New Roman" panose="02020603050405020304" pitchFamily="18" charset="0"/>
              </a:rPr>
              <a:t>bị</a:t>
            </a:r>
            <a:r>
              <a:rPr lang="en-GB" sz="3000" dirty="0">
                <a:latin typeface="Times New Roman" panose="02020603050405020304" pitchFamily="18" charset="0"/>
                <a:cs typeface="Times New Roman" panose="02020603050405020304" pitchFamily="18" charset="0"/>
              </a:rPr>
              <a:t> </a:t>
            </a:r>
            <a:r>
              <a:rPr lang="en-GB" sz="3000" dirty="0" err="1">
                <a:latin typeface="Times New Roman" panose="02020603050405020304" pitchFamily="18" charset="0"/>
                <a:cs typeface="Times New Roman" panose="02020603050405020304" pitchFamily="18" charset="0"/>
              </a:rPr>
              <a:t>phạm</a:t>
            </a:r>
            <a:r>
              <a:rPr lang="en-GB" sz="3000" dirty="0">
                <a:latin typeface="Times New Roman" panose="02020603050405020304" pitchFamily="18" charset="0"/>
                <a:cs typeface="Times New Roman" panose="02020603050405020304" pitchFamily="18" charset="0"/>
              </a:rPr>
              <a:t> </a:t>
            </a:r>
            <a:r>
              <a:rPr lang="en-GB" sz="3000" dirty="0" err="1">
                <a:latin typeface="Times New Roman" panose="02020603050405020304" pitchFamily="18" charset="0"/>
                <a:cs typeface="Times New Roman" panose="02020603050405020304" pitchFamily="18" charset="0"/>
              </a:rPr>
              <a:t>tội</a:t>
            </a:r>
            <a:endParaRPr lang="en-GB" sz="3000" dirty="0">
              <a:latin typeface="Times New Roman" panose="02020603050405020304" pitchFamily="18" charset="0"/>
              <a:cs typeface="Times New Roman" panose="02020603050405020304" pitchFamily="18" charset="0"/>
            </a:endParaRPr>
          </a:p>
        </p:txBody>
      </p:sp>
      <p:sp>
        <p:nvSpPr>
          <p:cNvPr id="21" name="TextBox 20">
            <a:extLst>
              <a:ext uri="{FF2B5EF4-FFF2-40B4-BE49-F238E27FC236}">
                <a16:creationId xmlns:a16="http://schemas.microsoft.com/office/drawing/2014/main" id="{BF76FFBB-5B35-A046-981C-9E80D8917A93}"/>
              </a:ext>
            </a:extLst>
          </p:cNvPr>
          <p:cNvSpPr txBox="1"/>
          <p:nvPr/>
        </p:nvSpPr>
        <p:spPr>
          <a:xfrm>
            <a:off x="6302828" y="2460171"/>
            <a:ext cx="4705680" cy="1015663"/>
          </a:xfrm>
          <a:prstGeom prst="rect">
            <a:avLst/>
          </a:prstGeom>
          <a:solidFill>
            <a:schemeClr val="accent3">
              <a:lumMod val="20000"/>
              <a:lumOff val="80000"/>
            </a:schemeClr>
          </a:solidFill>
        </p:spPr>
        <p:txBody>
          <a:bodyPr wrap="square" rtlCol="0">
            <a:spAutoFit/>
          </a:bodyPr>
          <a:lstStyle/>
          <a:p>
            <a:pPr algn="just"/>
            <a:r>
              <a:rPr lang="en-GB" sz="3000" dirty="0" err="1">
                <a:latin typeface="Times New Roman" panose="02020603050405020304" pitchFamily="18" charset="0"/>
                <a:cs typeface="Times New Roman" panose="02020603050405020304" pitchFamily="18" charset="0"/>
              </a:rPr>
              <a:t>Xảy</a:t>
            </a:r>
            <a:r>
              <a:rPr lang="en-GB" sz="3000" dirty="0">
                <a:latin typeface="Times New Roman" panose="02020603050405020304" pitchFamily="18" charset="0"/>
                <a:cs typeface="Times New Roman" panose="02020603050405020304" pitchFamily="18" charset="0"/>
              </a:rPr>
              <a:t> </a:t>
            </a:r>
            <a:r>
              <a:rPr lang="en-GB" sz="3000" dirty="0" err="1">
                <a:latin typeface="Times New Roman" panose="02020603050405020304" pitchFamily="18" charset="0"/>
                <a:cs typeface="Times New Roman" panose="02020603050405020304" pitchFamily="18" charset="0"/>
              </a:rPr>
              <a:t>ra</a:t>
            </a:r>
            <a:r>
              <a:rPr lang="en-GB" sz="3000" dirty="0">
                <a:latin typeface="Times New Roman" panose="02020603050405020304" pitchFamily="18" charset="0"/>
                <a:cs typeface="Times New Roman" panose="02020603050405020304" pitchFamily="18" charset="0"/>
              </a:rPr>
              <a:t> ở </a:t>
            </a:r>
            <a:r>
              <a:rPr lang="en-GB" sz="3000" dirty="0" err="1">
                <a:latin typeface="Times New Roman" panose="02020603050405020304" pitchFamily="18" charset="0"/>
                <a:cs typeface="Times New Roman" panose="02020603050405020304" pitchFamily="18" charset="0"/>
              </a:rPr>
              <a:t>giai</a:t>
            </a:r>
            <a:r>
              <a:rPr lang="en-GB" sz="3000" dirty="0">
                <a:latin typeface="Times New Roman" panose="02020603050405020304" pitchFamily="18" charset="0"/>
                <a:cs typeface="Times New Roman" panose="02020603050405020304" pitchFamily="18" charset="0"/>
              </a:rPr>
              <a:t> </a:t>
            </a:r>
            <a:r>
              <a:rPr lang="en-GB" sz="3000" dirty="0" err="1">
                <a:latin typeface="Times New Roman" panose="02020603050405020304" pitchFamily="18" charset="0"/>
                <a:cs typeface="Times New Roman" panose="02020603050405020304" pitchFamily="18" charset="0"/>
              </a:rPr>
              <a:t>đoạn</a:t>
            </a:r>
            <a:r>
              <a:rPr lang="en-GB" sz="3000" dirty="0">
                <a:latin typeface="Times New Roman" panose="02020603050405020304" pitchFamily="18" charset="0"/>
                <a:cs typeface="Times New Roman" panose="02020603050405020304" pitchFamily="18" charset="0"/>
              </a:rPr>
              <a:t> </a:t>
            </a:r>
            <a:r>
              <a:rPr lang="en-GB" sz="3000" dirty="0" err="1">
                <a:latin typeface="Times New Roman" panose="02020603050405020304" pitchFamily="18" charset="0"/>
                <a:cs typeface="Times New Roman" panose="02020603050405020304" pitchFamily="18" charset="0"/>
              </a:rPr>
              <a:t>phạm</a:t>
            </a:r>
            <a:r>
              <a:rPr lang="en-GB" sz="3000" dirty="0">
                <a:latin typeface="Times New Roman" panose="02020603050405020304" pitchFamily="18" charset="0"/>
                <a:cs typeface="Times New Roman" panose="02020603050405020304" pitchFamily="18" charset="0"/>
              </a:rPr>
              <a:t> </a:t>
            </a:r>
            <a:r>
              <a:rPr lang="en-GB" sz="3000" dirty="0" err="1">
                <a:latin typeface="Times New Roman" panose="02020603050405020304" pitchFamily="18" charset="0"/>
                <a:cs typeface="Times New Roman" panose="02020603050405020304" pitchFamily="18" charset="0"/>
              </a:rPr>
              <a:t>tội</a:t>
            </a:r>
            <a:r>
              <a:rPr lang="en-GB" sz="3000" dirty="0">
                <a:latin typeface="Times New Roman" panose="02020603050405020304" pitchFamily="18" charset="0"/>
                <a:cs typeface="Times New Roman" panose="02020603050405020304" pitchFamily="18" charset="0"/>
              </a:rPr>
              <a:t> </a:t>
            </a:r>
            <a:r>
              <a:rPr lang="en-GB" sz="3000" dirty="0" err="1">
                <a:latin typeface="Times New Roman" panose="02020603050405020304" pitchFamily="18" charset="0"/>
                <a:cs typeface="Times New Roman" panose="02020603050405020304" pitchFamily="18" charset="0"/>
              </a:rPr>
              <a:t>chưa</a:t>
            </a:r>
            <a:r>
              <a:rPr lang="en-GB" sz="3000" dirty="0">
                <a:latin typeface="Times New Roman" panose="02020603050405020304" pitchFamily="18" charset="0"/>
                <a:cs typeface="Times New Roman" panose="02020603050405020304" pitchFamily="18" charset="0"/>
              </a:rPr>
              <a:t> </a:t>
            </a:r>
            <a:r>
              <a:rPr lang="en-GB" sz="3000" dirty="0" err="1">
                <a:latin typeface="Times New Roman" panose="02020603050405020304" pitchFamily="18" charset="0"/>
                <a:cs typeface="Times New Roman" panose="02020603050405020304" pitchFamily="18" charset="0"/>
              </a:rPr>
              <a:t>đạt</a:t>
            </a:r>
            <a:r>
              <a:rPr lang="en-GB" sz="3000" dirty="0">
                <a:latin typeface="Times New Roman" panose="02020603050405020304" pitchFamily="18" charset="0"/>
                <a:cs typeface="Times New Roman" panose="02020603050405020304" pitchFamily="18" charset="0"/>
              </a:rPr>
              <a:t> </a:t>
            </a:r>
            <a:r>
              <a:rPr lang="en-GB" sz="3000" dirty="0" err="1">
                <a:latin typeface="Times New Roman" panose="02020603050405020304" pitchFamily="18" charset="0"/>
                <a:cs typeface="Times New Roman" panose="02020603050405020304" pitchFamily="18" charset="0"/>
              </a:rPr>
              <a:t>chưa</a:t>
            </a:r>
            <a:r>
              <a:rPr lang="en-GB" sz="3000" dirty="0">
                <a:latin typeface="Times New Roman" panose="02020603050405020304" pitchFamily="18" charset="0"/>
                <a:cs typeface="Times New Roman" panose="02020603050405020304" pitchFamily="18" charset="0"/>
              </a:rPr>
              <a:t> </a:t>
            </a:r>
            <a:r>
              <a:rPr lang="en-GB" sz="3000" dirty="0" err="1">
                <a:latin typeface="Times New Roman" panose="02020603050405020304" pitchFamily="18" charset="0"/>
                <a:cs typeface="Times New Roman" panose="02020603050405020304" pitchFamily="18" charset="0"/>
              </a:rPr>
              <a:t>hoàn</a:t>
            </a:r>
            <a:r>
              <a:rPr lang="en-GB" sz="3000" dirty="0">
                <a:latin typeface="Times New Roman" panose="02020603050405020304" pitchFamily="18" charset="0"/>
                <a:cs typeface="Times New Roman" panose="02020603050405020304" pitchFamily="18" charset="0"/>
              </a:rPr>
              <a:t> </a:t>
            </a:r>
            <a:r>
              <a:rPr lang="en-GB" sz="3000" dirty="0" err="1">
                <a:latin typeface="Times New Roman" panose="02020603050405020304" pitchFamily="18" charset="0"/>
                <a:cs typeface="Times New Roman" panose="02020603050405020304" pitchFamily="18" charset="0"/>
              </a:rPr>
              <a:t>thành</a:t>
            </a:r>
            <a:endParaRPr lang="en-GB" sz="3000" dirty="0">
              <a:latin typeface="Times New Roman" panose="02020603050405020304" pitchFamily="18" charset="0"/>
              <a:cs typeface="Times New Roman" panose="02020603050405020304" pitchFamily="18" charset="0"/>
            </a:endParaRPr>
          </a:p>
        </p:txBody>
      </p:sp>
      <p:sp>
        <p:nvSpPr>
          <p:cNvPr id="22" name="TextBox 21">
            <a:extLst>
              <a:ext uri="{FF2B5EF4-FFF2-40B4-BE49-F238E27FC236}">
                <a16:creationId xmlns:a16="http://schemas.microsoft.com/office/drawing/2014/main" id="{5AE3F939-843E-A8BB-C3EC-0B8825C5DCCF}"/>
              </a:ext>
            </a:extLst>
          </p:cNvPr>
          <p:cNvSpPr txBox="1"/>
          <p:nvPr/>
        </p:nvSpPr>
        <p:spPr>
          <a:xfrm>
            <a:off x="6291945" y="4111509"/>
            <a:ext cx="4705680" cy="1015663"/>
          </a:xfrm>
          <a:prstGeom prst="rect">
            <a:avLst/>
          </a:prstGeom>
          <a:solidFill>
            <a:schemeClr val="accent1">
              <a:lumMod val="20000"/>
              <a:lumOff val="80000"/>
            </a:schemeClr>
          </a:solidFill>
        </p:spPr>
        <p:txBody>
          <a:bodyPr wrap="square" rtlCol="0">
            <a:spAutoFit/>
          </a:bodyPr>
          <a:lstStyle/>
          <a:p>
            <a:pPr algn="just"/>
            <a:r>
              <a:rPr lang="en-GB" sz="3000" dirty="0" err="1">
                <a:latin typeface="Times New Roman" panose="02020603050405020304" pitchFamily="18" charset="0"/>
                <a:cs typeface="Times New Roman" panose="02020603050405020304" pitchFamily="18" charset="0"/>
              </a:rPr>
              <a:t>Việc</a:t>
            </a:r>
            <a:r>
              <a:rPr lang="en-GB" sz="3000" dirty="0">
                <a:latin typeface="Times New Roman" panose="02020603050405020304" pitchFamily="18" charset="0"/>
                <a:cs typeface="Times New Roman" panose="02020603050405020304" pitchFamily="18" charset="0"/>
              </a:rPr>
              <a:t> </a:t>
            </a:r>
            <a:r>
              <a:rPr lang="en-GB" sz="3000" dirty="0" err="1">
                <a:latin typeface="Times New Roman" panose="02020603050405020304" pitchFamily="18" charset="0"/>
                <a:cs typeface="Times New Roman" panose="02020603050405020304" pitchFamily="18" charset="0"/>
              </a:rPr>
              <a:t>dừng</a:t>
            </a:r>
            <a:r>
              <a:rPr lang="en-GB" sz="3000" dirty="0">
                <a:latin typeface="Times New Roman" panose="02020603050405020304" pitchFamily="18" charset="0"/>
                <a:cs typeface="Times New Roman" panose="02020603050405020304" pitchFamily="18" charset="0"/>
              </a:rPr>
              <a:t> </a:t>
            </a:r>
            <a:r>
              <a:rPr lang="en-GB" sz="3000" dirty="0" err="1">
                <a:latin typeface="Times New Roman" panose="02020603050405020304" pitchFamily="18" charset="0"/>
                <a:cs typeface="Times New Roman" panose="02020603050405020304" pitchFamily="18" charset="0"/>
              </a:rPr>
              <a:t>lại</a:t>
            </a:r>
            <a:r>
              <a:rPr lang="en-GB" sz="3000" dirty="0">
                <a:latin typeface="Times New Roman" panose="02020603050405020304" pitchFamily="18" charset="0"/>
                <a:cs typeface="Times New Roman" panose="02020603050405020304" pitchFamily="18" charset="0"/>
              </a:rPr>
              <a:t> </a:t>
            </a:r>
            <a:r>
              <a:rPr lang="en-GB" sz="3000" dirty="0" err="1">
                <a:latin typeface="Times New Roman" panose="02020603050405020304" pitchFamily="18" charset="0"/>
                <a:cs typeface="Times New Roman" panose="02020603050405020304" pitchFamily="18" charset="0"/>
              </a:rPr>
              <a:t>tội</a:t>
            </a:r>
            <a:r>
              <a:rPr lang="en-GB" sz="3000" dirty="0">
                <a:latin typeface="Times New Roman" panose="02020603050405020304" pitchFamily="18" charset="0"/>
                <a:cs typeface="Times New Roman" panose="02020603050405020304" pitchFamily="18" charset="0"/>
              </a:rPr>
              <a:t> </a:t>
            </a:r>
            <a:r>
              <a:rPr lang="en-GB" sz="3000" dirty="0" err="1">
                <a:latin typeface="Times New Roman" panose="02020603050405020304" pitchFamily="18" charset="0"/>
                <a:cs typeface="Times New Roman" panose="02020603050405020304" pitchFamily="18" charset="0"/>
              </a:rPr>
              <a:t>phạm</a:t>
            </a:r>
            <a:r>
              <a:rPr lang="en-GB" sz="3000" dirty="0">
                <a:latin typeface="Times New Roman" panose="02020603050405020304" pitchFamily="18" charset="0"/>
                <a:cs typeface="Times New Roman" panose="02020603050405020304" pitchFamily="18" charset="0"/>
              </a:rPr>
              <a:t> </a:t>
            </a:r>
            <a:r>
              <a:rPr lang="en-GB" sz="3000" dirty="0" err="1">
                <a:latin typeface="Times New Roman" panose="02020603050405020304" pitchFamily="18" charset="0"/>
                <a:cs typeface="Times New Roman" panose="02020603050405020304" pitchFamily="18" charset="0"/>
              </a:rPr>
              <a:t>là</a:t>
            </a:r>
            <a:r>
              <a:rPr lang="en-GB" sz="3000" dirty="0">
                <a:latin typeface="Times New Roman" panose="02020603050405020304" pitchFamily="18" charset="0"/>
                <a:cs typeface="Times New Roman" panose="02020603050405020304" pitchFamily="18" charset="0"/>
              </a:rPr>
              <a:t> </a:t>
            </a:r>
            <a:r>
              <a:rPr lang="en-GB" sz="3000" dirty="0" err="1">
                <a:latin typeface="Times New Roman" panose="02020603050405020304" pitchFamily="18" charset="0"/>
                <a:cs typeface="Times New Roman" panose="02020603050405020304" pitchFamily="18" charset="0"/>
              </a:rPr>
              <a:t>tự</a:t>
            </a:r>
            <a:r>
              <a:rPr lang="en-GB" sz="3000" dirty="0">
                <a:latin typeface="Times New Roman" panose="02020603050405020304" pitchFamily="18" charset="0"/>
                <a:cs typeface="Times New Roman" panose="02020603050405020304" pitchFamily="18" charset="0"/>
              </a:rPr>
              <a:t> </a:t>
            </a:r>
            <a:r>
              <a:rPr lang="en-GB" sz="3000" dirty="0" err="1">
                <a:latin typeface="Times New Roman" panose="02020603050405020304" pitchFamily="18" charset="0"/>
                <a:cs typeface="Times New Roman" panose="02020603050405020304" pitchFamily="18" charset="0"/>
              </a:rPr>
              <a:t>nguyện</a:t>
            </a:r>
            <a:endParaRPr lang="en-GB" sz="3000" dirty="0">
              <a:latin typeface="Times New Roman" panose="02020603050405020304" pitchFamily="18" charset="0"/>
              <a:cs typeface="Times New Roman" panose="02020603050405020304" pitchFamily="18" charset="0"/>
            </a:endParaRPr>
          </a:p>
        </p:txBody>
      </p:sp>
      <p:sp>
        <p:nvSpPr>
          <p:cNvPr id="23" name="TextBox 22">
            <a:extLst>
              <a:ext uri="{FF2B5EF4-FFF2-40B4-BE49-F238E27FC236}">
                <a16:creationId xmlns:a16="http://schemas.microsoft.com/office/drawing/2014/main" id="{5372D5D5-6A3B-15D1-530C-F9E772E4B5BA}"/>
              </a:ext>
            </a:extLst>
          </p:cNvPr>
          <p:cNvSpPr txBox="1"/>
          <p:nvPr/>
        </p:nvSpPr>
        <p:spPr>
          <a:xfrm>
            <a:off x="6302827" y="5426529"/>
            <a:ext cx="4694798" cy="1015663"/>
          </a:xfrm>
          <a:prstGeom prst="rect">
            <a:avLst/>
          </a:prstGeom>
          <a:solidFill>
            <a:schemeClr val="accent1">
              <a:lumMod val="20000"/>
              <a:lumOff val="80000"/>
            </a:schemeClr>
          </a:solidFill>
        </p:spPr>
        <p:txBody>
          <a:bodyPr wrap="square" rtlCol="0">
            <a:spAutoFit/>
          </a:bodyPr>
          <a:lstStyle/>
          <a:p>
            <a:pPr algn="just"/>
            <a:r>
              <a:rPr lang="en-GB" sz="3000" dirty="0" err="1">
                <a:latin typeface="Times New Roman" panose="02020603050405020304" pitchFamily="18" charset="0"/>
                <a:cs typeface="Times New Roman" panose="02020603050405020304" pitchFamily="18" charset="0"/>
              </a:rPr>
              <a:t>Việc</a:t>
            </a:r>
            <a:r>
              <a:rPr lang="en-GB" sz="3000" dirty="0">
                <a:latin typeface="Times New Roman" panose="02020603050405020304" pitchFamily="18" charset="0"/>
                <a:cs typeface="Times New Roman" panose="02020603050405020304" pitchFamily="18" charset="0"/>
              </a:rPr>
              <a:t> </a:t>
            </a:r>
            <a:r>
              <a:rPr lang="en-GB" sz="3000" dirty="0" err="1">
                <a:latin typeface="Times New Roman" panose="02020603050405020304" pitchFamily="18" charset="0"/>
                <a:cs typeface="Times New Roman" panose="02020603050405020304" pitchFamily="18" charset="0"/>
              </a:rPr>
              <a:t>dừng</a:t>
            </a:r>
            <a:r>
              <a:rPr lang="en-GB" sz="3000" dirty="0">
                <a:latin typeface="Times New Roman" panose="02020603050405020304" pitchFamily="18" charset="0"/>
                <a:cs typeface="Times New Roman" panose="02020603050405020304" pitchFamily="18" charset="0"/>
              </a:rPr>
              <a:t> </a:t>
            </a:r>
            <a:r>
              <a:rPr lang="en-GB" sz="3000" dirty="0" err="1">
                <a:latin typeface="Times New Roman" panose="02020603050405020304" pitchFamily="18" charset="0"/>
                <a:cs typeface="Times New Roman" panose="02020603050405020304" pitchFamily="18" charset="0"/>
              </a:rPr>
              <a:t>lại</a:t>
            </a:r>
            <a:r>
              <a:rPr lang="en-GB" sz="3000" dirty="0">
                <a:latin typeface="Times New Roman" panose="02020603050405020304" pitchFamily="18" charset="0"/>
                <a:cs typeface="Times New Roman" panose="02020603050405020304" pitchFamily="18" charset="0"/>
              </a:rPr>
              <a:t> </a:t>
            </a:r>
            <a:r>
              <a:rPr lang="en-GB" sz="3000" dirty="0" err="1">
                <a:latin typeface="Times New Roman" panose="02020603050405020304" pitchFamily="18" charset="0"/>
                <a:cs typeface="Times New Roman" panose="02020603050405020304" pitchFamily="18" charset="0"/>
              </a:rPr>
              <a:t>tội</a:t>
            </a:r>
            <a:r>
              <a:rPr lang="en-GB" sz="3000" dirty="0">
                <a:latin typeface="Times New Roman" panose="02020603050405020304" pitchFamily="18" charset="0"/>
                <a:cs typeface="Times New Roman" panose="02020603050405020304" pitchFamily="18" charset="0"/>
              </a:rPr>
              <a:t> </a:t>
            </a:r>
            <a:r>
              <a:rPr lang="en-GB" sz="3000" dirty="0" err="1">
                <a:latin typeface="Times New Roman" panose="02020603050405020304" pitchFamily="18" charset="0"/>
                <a:cs typeface="Times New Roman" panose="02020603050405020304" pitchFamily="18" charset="0"/>
              </a:rPr>
              <a:t>phạm</a:t>
            </a:r>
            <a:r>
              <a:rPr lang="en-GB" sz="3000" dirty="0">
                <a:latin typeface="Times New Roman" panose="02020603050405020304" pitchFamily="18" charset="0"/>
                <a:cs typeface="Times New Roman" panose="02020603050405020304" pitchFamily="18" charset="0"/>
              </a:rPr>
              <a:t> </a:t>
            </a:r>
            <a:r>
              <a:rPr lang="en-GB" sz="3000" dirty="0" err="1">
                <a:latin typeface="Times New Roman" panose="02020603050405020304" pitchFamily="18" charset="0"/>
                <a:cs typeface="Times New Roman" panose="02020603050405020304" pitchFamily="18" charset="0"/>
              </a:rPr>
              <a:t>phải</a:t>
            </a:r>
            <a:r>
              <a:rPr lang="en-GB" sz="3000" dirty="0">
                <a:latin typeface="Times New Roman" panose="02020603050405020304" pitchFamily="18" charset="0"/>
                <a:cs typeface="Times New Roman" panose="02020603050405020304" pitchFamily="18" charset="0"/>
              </a:rPr>
              <a:t> </a:t>
            </a:r>
            <a:r>
              <a:rPr lang="en-GB" sz="3000" dirty="0" err="1">
                <a:latin typeface="Times New Roman" panose="02020603050405020304" pitchFamily="18" charset="0"/>
                <a:cs typeface="Times New Roman" panose="02020603050405020304" pitchFamily="18" charset="0"/>
              </a:rPr>
              <a:t>dứt</a:t>
            </a:r>
            <a:r>
              <a:rPr lang="en-GB" sz="3000" dirty="0">
                <a:latin typeface="Times New Roman" panose="02020603050405020304" pitchFamily="18" charset="0"/>
                <a:cs typeface="Times New Roman" panose="02020603050405020304" pitchFamily="18" charset="0"/>
              </a:rPr>
              <a:t> </a:t>
            </a:r>
            <a:r>
              <a:rPr lang="en-GB" sz="3000" dirty="0" err="1">
                <a:latin typeface="Times New Roman" panose="02020603050405020304" pitchFamily="18" charset="0"/>
                <a:cs typeface="Times New Roman" panose="02020603050405020304" pitchFamily="18" charset="0"/>
              </a:rPr>
              <a:t>khoát</a:t>
            </a:r>
            <a:endParaRPr lang="en-GB"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2096136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5ABB5-A47A-686B-1E8B-49A08A64F9DA}"/>
              </a:ext>
            </a:extLst>
          </p:cNvPr>
          <p:cNvSpPr>
            <a:spLocks noGrp="1"/>
          </p:cNvSpPr>
          <p:nvPr>
            <p:ph type="title"/>
          </p:nvPr>
        </p:nvSpPr>
        <p:spPr>
          <a:xfrm>
            <a:off x="1069848" y="264697"/>
            <a:ext cx="10058400" cy="606160"/>
          </a:xfrm>
        </p:spPr>
        <p:txBody>
          <a:bodyPr>
            <a:normAutofit/>
          </a:bodyPr>
          <a:lstStyle/>
          <a:p>
            <a:r>
              <a:rPr lang="vi-VN" sz="3600" u="sng" dirty="0">
                <a:solidFill>
                  <a:srgbClr val="C00000"/>
                </a:solidFill>
                <a:latin typeface="Times New Roman" panose="02020603050405020304" pitchFamily="18" charset="0"/>
                <a:cs typeface="Times New Roman" panose="02020603050405020304" pitchFamily="18" charset="0"/>
              </a:rPr>
              <a:t>d. Tội phạm hoàn thành</a:t>
            </a:r>
            <a:endParaRPr lang="en-GB" sz="3600" u="sng"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6D58137-AB00-4B04-4F1A-2F2B5F76B173}"/>
              </a:ext>
            </a:extLst>
          </p:cNvPr>
          <p:cNvSpPr>
            <a:spLocks noGrp="1"/>
          </p:cNvSpPr>
          <p:nvPr>
            <p:ph idx="1"/>
          </p:nvPr>
        </p:nvSpPr>
        <p:spPr>
          <a:xfrm>
            <a:off x="446314" y="1077687"/>
            <a:ext cx="11364685" cy="5355770"/>
          </a:xfrm>
          <a:solidFill>
            <a:schemeClr val="accent1">
              <a:lumMod val="40000"/>
              <a:lumOff val="60000"/>
            </a:schemeClr>
          </a:solidFill>
        </p:spPr>
        <p:txBody>
          <a:bodyPr>
            <a:normAutofit/>
          </a:bodyPr>
          <a:lstStyle/>
          <a:p>
            <a:pPr marL="0" indent="0" algn="just">
              <a:lnSpc>
                <a:spcPct val="150000"/>
              </a:lnSpc>
              <a:buNone/>
            </a:pPr>
            <a:r>
              <a:rPr lang="en-US" sz="3000" dirty="0" err="1">
                <a:latin typeface="Times New Roman" panose="02020603050405020304" pitchFamily="18" charset="0"/>
                <a:cs typeface="Times New Roman" panose="02020603050405020304" pitchFamily="18" charset="0"/>
              </a:rPr>
              <a:t>Tội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phạm</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được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coi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là</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hoàn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thành</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khi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hành</a:t>
            </a:r>
            <a:r>
              <a:rPr lang="en-US" sz="3000" dirty="0">
                <a:latin typeface="Times New Roman" panose="02020603050405020304" pitchFamily="18" charset="0"/>
                <a:cs typeface="Times New Roman" panose="02020603050405020304" pitchFamily="18" charset="0"/>
              </a:rPr>
              <a:t> vi </a:t>
            </a:r>
            <a:r>
              <a:rPr lang="en-US" sz="3000" dirty="0" err="1">
                <a:latin typeface="Times New Roman" panose="02020603050405020304" pitchFamily="18" charset="0"/>
                <a:cs typeface="Times New Roman" panose="02020603050405020304" pitchFamily="18" charset="0"/>
              </a:rPr>
              <a:t>phạm</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tội</a:t>
            </a:r>
            <a:r>
              <a:rPr lang="en-US" sz="3000" dirty="0">
                <a:latin typeface="Times New Roman" panose="02020603050405020304" pitchFamily="18" charset="0"/>
                <a:cs typeface="Times New Roman" panose="02020603050405020304" pitchFamily="18" charset="0"/>
              </a:rPr>
              <a:t> </a:t>
            </a:r>
            <a:r>
              <a:rPr lang="en-US" sz="3000" dirty="0" err="1">
                <a:solidFill>
                  <a:srgbClr val="C00000"/>
                </a:solidFill>
                <a:latin typeface="Times New Roman" panose="02020603050405020304" pitchFamily="18" charset="0"/>
                <a:cs typeface="Times New Roman" panose="02020603050405020304" pitchFamily="18" charset="0"/>
              </a:rPr>
              <a:t>đã</a:t>
            </a:r>
            <a:r>
              <a:rPr lang="en-US" sz="3000" dirty="0">
                <a:solidFill>
                  <a:srgbClr val="C00000"/>
                </a:solidFill>
                <a:latin typeface="Times New Roman" panose="02020603050405020304" pitchFamily="18" charset="0"/>
                <a:cs typeface="Times New Roman" panose="02020603050405020304" pitchFamily="18" charset="0"/>
              </a:rPr>
              <a:t> </a:t>
            </a:r>
            <a:r>
              <a:rPr lang="en-US" sz="3000" dirty="0" err="1">
                <a:solidFill>
                  <a:srgbClr val="C00000"/>
                </a:solidFill>
                <a:latin typeface="Times New Roman" panose="02020603050405020304" pitchFamily="18" charset="0"/>
                <a:cs typeface="Times New Roman" panose="02020603050405020304" pitchFamily="18" charset="0"/>
              </a:rPr>
              <a:t>thoả</a:t>
            </a:r>
            <a:r>
              <a:rPr lang="en-US" sz="3000" dirty="0">
                <a:solidFill>
                  <a:srgbClr val="C00000"/>
                </a:solidFill>
                <a:latin typeface="Times New Roman" panose="02020603050405020304" pitchFamily="18" charset="0"/>
                <a:cs typeface="Times New Roman" panose="02020603050405020304" pitchFamily="18" charset="0"/>
              </a:rPr>
              <a:t> </a:t>
            </a:r>
            <a:r>
              <a:rPr lang="en-US" sz="3000" dirty="0" err="1">
                <a:solidFill>
                  <a:srgbClr val="C00000"/>
                </a:solidFill>
                <a:latin typeface="Times New Roman" panose="02020603050405020304" pitchFamily="18" charset="0"/>
                <a:cs typeface="Times New Roman" panose="02020603050405020304" pitchFamily="18" charset="0"/>
              </a:rPr>
              <a:t>mãn</a:t>
            </a:r>
            <a:r>
              <a:rPr lang="en-US" sz="3000" dirty="0">
                <a:solidFill>
                  <a:srgbClr val="C00000"/>
                </a:solidFill>
                <a:latin typeface="Times New Roman" panose="02020603050405020304" pitchFamily="18" charset="0"/>
                <a:cs typeface="Times New Roman" panose="02020603050405020304" pitchFamily="18" charset="0"/>
              </a:rPr>
              <a:t> </a:t>
            </a:r>
            <a:r>
              <a:rPr lang="en-US" sz="3000" dirty="0" err="1">
                <a:solidFill>
                  <a:srgbClr val="C00000"/>
                </a:solidFill>
                <a:latin typeface="Times New Roman" panose="02020603050405020304" pitchFamily="18" charset="0"/>
                <a:cs typeface="Times New Roman" panose="02020603050405020304" pitchFamily="18" charset="0"/>
              </a:rPr>
              <a:t>đầy</a:t>
            </a:r>
            <a:r>
              <a:rPr lang="en-US" sz="3000" dirty="0">
                <a:solidFill>
                  <a:srgbClr val="C00000"/>
                </a:solidFill>
                <a:latin typeface="Times New Roman" panose="02020603050405020304" pitchFamily="18" charset="0"/>
                <a:cs typeface="Times New Roman" panose="02020603050405020304" pitchFamily="18" charset="0"/>
              </a:rPr>
              <a:t> </a:t>
            </a:r>
            <a:r>
              <a:rPr lang="en-US" sz="3000" dirty="0" err="1">
                <a:solidFill>
                  <a:srgbClr val="C00000"/>
                </a:solidFill>
                <a:latin typeface="Times New Roman" panose="02020603050405020304" pitchFamily="18" charset="0"/>
                <a:cs typeface="Times New Roman" panose="02020603050405020304" pitchFamily="18" charset="0"/>
              </a:rPr>
              <a:t>đủ</a:t>
            </a:r>
            <a:r>
              <a:rPr lang="en-US" sz="3000" dirty="0">
                <a:solidFill>
                  <a:srgbClr val="C00000"/>
                </a:solidFill>
                <a:latin typeface="Times New Roman" panose="02020603050405020304" pitchFamily="18" charset="0"/>
                <a:cs typeface="Times New Roman" panose="02020603050405020304" pitchFamily="18" charset="0"/>
              </a:rPr>
              <a:t> </a:t>
            </a:r>
            <a:r>
              <a:rPr lang="en-US" sz="3000" dirty="0" err="1">
                <a:solidFill>
                  <a:srgbClr val="C00000"/>
                </a:solidFill>
                <a:latin typeface="Times New Roman" panose="02020603050405020304" pitchFamily="18" charset="0"/>
                <a:cs typeface="Times New Roman" panose="02020603050405020304" pitchFamily="18" charset="0"/>
              </a:rPr>
              <a:t>các</a:t>
            </a:r>
            <a:r>
              <a:rPr lang="en-US" sz="3000" dirty="0">
                <a:solidFill>
                  <a:srgbClr val="C00000"/>
                </a:solidFill>
                <a:latin typeface="Times New Roman" panose="02020603050405020304" pitchFamily="18" charset="0"/>
                <a:cs typeface="Times New Roman" panose="02020603050405020304" pitchFamily="18" charset="0"/>
              </a:rPr>
              <a:t> </a:t>
            </a:r>
            <a:r>
              <a:rPr lang="en-US" sz="3000" dirty="0" err="1">
                <a:solidFill>
                  <a:srgbClr val="C00000"/>
                </a:solidFill>
                <a:latin typeface="Times New Roman" panose="02020603050405020304" pitchFamily="18" charset="0"/>
                <a:cs typeface="Times New Roman" panose="02020603050405020304" pitchFamily="18" charset="0"/>
              </a:rPr>
              <a:t>dấu</a:t>
            </a:r>
            <a:r>
              <a:rPr lang="en-US" sz="3000" dirty="0">
                <a:solidFill>
                  <a:srgbClr val="C00000"/>
                </a:solidFill>
                <a:latin typeface="Times New Roman" panose="02020603050405020304" pitchFamily="18" charset="0"/>
                <a:cs typeface="Times New Roman" panose="02020603050405020304" pitchFamily="18" charset="0"/>
              </a:rPr>
              <a:t> </a:t>
            </a:r>
            <a:r>
              <a:rPr lang="en-US" sz="3000" dirty="0" err="1">
                <a:solidFill>
                  <a:srgbClr val="C00000"/>
                </a:solidFill>
                <a:latin typeface="Times New Roman" panose="02020603050405020304" pitchFamily="18" charset="0"/>
                <a:cs typeface="Times New Roman" panose="02020603050405020304" pitchFamily="18" charset="0"/>
              </a:rPr>
              <a:t>hiệu</a:t>
            </a:r>
            <a:r>
              <a:rPr lang="en-US" sz="3000" dirty="0">
                <a:solidFill>
                  <a:srgbClr val="C00000"/>
                </a:solidFill>
                <a:latin typeface="Times New Roman" panose="02020603050405020304" pitchFamily="18" charset="0"/>
                <a:cs typeface="Times New Roman" panose="02020603050405020304" pitchFamily="18" charset="0"/>
              </a:rPr>
              <a:t> </a:t>
            </a:r>
            <a:r>
              <a:rPr lang="en-US" sz="3000" dirty="0" err="1">
                <a:solidFill>
                  <a:srgbClr val="C00000"/>
                </a:solidFill>
                <a:latin typeface="Times New Roman" panose="02020603050405020304" pitchFamily="18" charset="0"/>
                <a:cs typeface="Times New Roman" panose="02020603050405020304" pitchFamily="18" charset="0"/>
              </a:rPr>
              <a:t>được</a:t>
            </a:r>
            <a:r>
              <a:rPr lang="en-US" sz="3000" dirty="0">
                <a:solidFill>
                  <a:srgbClr val="C00000"/>
                </a:solidFill>
                <a:latin typeface="Times New Roman" panose="02020603050405020304" pitchFamily="18" charset="0"/>
                <a:cs typeface="Times New Roman" panose="02020603050405020304" pitchFamily="18" charset="0"/>
              </a:rPr>
              <a:t> </a:t>
            </a:r>
            <a:r>
              <a:rPr lang="en-US" sz="3000" dirty="0" err="1">
                <a:solidFill>
                  <a:srgbClr val="C00000"/>
                </a:solidFill>
                <a:latin typeface="Times New Roman" panose="02020603050405020304" pitchFamily="18" charset="0"/>
                <a:cs typeface="Times New Roman" panose="02020603050405020304" pitchFamily="18" charset="0"/>
              </a:rPr>
              <a:t>mô</a:t>
            </a:r>
            <a:r>
              <a:rPr lang="en-US" sz="3000" dirty="0">
                <a:solidFill>
                  <a:srgbClr val="C00000"/>
                </a:solidFill>
                <a:latin typeface="Times New Roman" panose="02020603050405020304" pitchFamily="18" charset="0"/>
                <a:cs typeface="Times New Roman" panose="02020603050405020304" pitchFamily="18" charset="0"/>
              </a:rPr>
              <a:t> </a:t>
            </a:r>
            <a:r>
              <a:rPr lang="en-US" sz="3000" dirty="0" err="1">
                <a:solidFill>
                  <a:srgbClr val="C00000"/>
                </a:solidFill>
                <a:latin typeface="Times New Roman" panose="02020603050405020304" pitchFamily="18" charset="0"/>
                <a:cs typeface="Times New Roman" panose="02020603050405020304" pitchFamily="18" charset="0"/>
              </a:rPr>
              <a:t>tả</a:t>
            </a:r>
            <a:r>
              <a:rPr lang="en-US" sz="3000" dirty="0">
                <a:solidFill>
                  <a:srgbClr val="C00000"/>
                </a:solidFill>
                <a:latin typeface="Times New Roman" panose="02020603050405020304" pitchFamily="18" charset="0"/>
                <a:cs typeface="Times New Roman" panose="02020603050405020304" pitchFamily="18" charset="0"/>
              </a:rPr>
              <a:t> </a:t>
            </a:r>
            <a:r>
              <a:rPr lang="en-US" sz="3000" dirty="0" err="1">
                <a:solidFill>
                  <a:srgbClr val="C00000"/>
                </a:solidFill>
                <a:latin typeface="Times New Roman" panose="02020603050405020304" pitchFamily="18" charset="0"/>
                <a:cs typeface="Times New Roman" panose="02020603050405020304" pitchFamily="18" charset="0"/>
              </a:rPr>
              <a:t>trong</a:t>
            </a:r>
            <a:r>
              <a:rPr lang="en-US" sz="3000" dirty="0">
                <a:solidFill>
                  <a:srgbClr val="C00000"/>
                </a:solidFill>
                <a:latin typeface="Times New Roman" panose="02020603050405020304" pitchFamily="18" charset="0"/>
                <a:cs typeface="Times New Roman" panose="02020603050405020304" pitchFamily="18" charset="0"/>
              </a:rPr>
              <a:t> </a:t>
            </a:r>
            <a:r>
              <a:rPr lang="en-US" sz="3000" dirty="0" err="1">
                <a:solidFill>
                  <a:srgbClr val="C00000"/>
                </a:solidFill>
                <a:latin typeface="Times New Roman" panose="02020603050405020304" pitchFamily="18" charset="0"/>
                <a:cs typeface="Times New Roman" panose="02020603050405020304" pitchFamily="18" charset="0"/>
              </a:rPr>
              <a:t>cấu</a:t>
            </a:r>
            <a:r>
              <a:rPr lang="en-US" sz="3000" dirty="0">
                <a:solidFill>
                  <a:srgbClr val="C00000"/>
                </a:solidFill>
                <a:latin typeface="Times New Roman" panose="02020603050405020304" pitchFamily="18" charset="0"/>
                <a:cs typeface="Times New Roman" panose="02020603050405020304" pitchFamily="18" charset="0"/>
              </a:rPr>
              <a:t> </a:t>
            </a:r>
            <a:r>
              <a:rPr lang="en-US" sz="3000" dirty="0" err="1">
                <a:solidFill>
                  <a:srgbClr val="C00000"/>
                </a:solidFill>
                <a:latin typeface="Times New Roman" panose="02020603050405020304" pitchFamily="18" charset="0"/>
                <a:cs typeface="Times New Roman" panose="02020603050405020304" pitchFamily="18" charset="0"/>
              </a:rPr>
              <a:t>thành</a:t>
            </a:r>
            <a:r>
              <a:rPr lang="en-US" sz="3000" dirty="0">
                <a:solidFill>
                  <a:srgbClr val="C00000"/>
                </a:solidFill>
                <a:latin typeface="Times New Roman" panose="02020603050405020304" pitchFamily="18" charset="0"/>
                <a:cs typeface="Times New Roman" panose="02020603050405020304" pitchFamily="18" charset="0"/>
              </a:rPr>
              <a:t> </a:t>
            </a:r>
            <a:r>
              <a:rPr lang="en-US" sz="3000" dirty="0" err="1">
                <a:solidFill>
                  <a:srgbClr val="C00000"/>
                </a:solidFill>
                <a:latin typeface="Times New Roman" panose="02020603050405020304" pitchFamily="18" charset="0"/>
                <a:cs typeface="Times New Roman" panose="02020603050405020304" pitchFamily="18" charset="0"/>
              </a:rPr>
              <a:t>tội</a:t>
            </a:r>
            <a:r>
              <a:rPr lang="en-US" sz="3000" dirty="0">
                <a:solidFill>
                  <a:srgbClr val="C00000"/>
                </a:solidFill>
                <a:latin typeface="Times New Roman" panose="02020603050405020304" pitchFamily="18" charset="0"/>
                <a:cs typeface="Times New Roman" panose="02020603050405020304" pitchFamily="18" charset="0"/>
              </a:rPr>
              <a:t> </a:t>
            </a:r>
            <a:r>
              <a:rPr lang="en-US" sz="3000" dirty="0" err="1">
                <a:solidFill>
                  <a:srgbClr val="C00000"/>
                </a:solidFill>
                <a:latin typeface="Times New Roman" panose="02020603050405020304" pitchFamily="18" charset="0"/>
                <a:cs typeface="Times New Roman" panose="02020603050405020304" pitchFamily="18" charset="0"/>
              </a:rPr>
              <a:t>phạm</a:t>
            </a:r>
            <a:r>
              <a:rPr lang="en-US" sz="3000" dirty="0">
                <a:solidFill>
                  <a:srgbClr val="C00000"/>
                </a:solidFill>
                <a:latin typeface="Times New Roman" panose="02020603050405020304" pitchFamily="18" charset="0"/>
                <a:cs typeface="Times New Roman" panose="02020603050405020304" pitchFamily="18" charset="0"/>
              </a:rPr>
              <a:t>.</a:t>
            </a:r>
          </a:p>
        </p:txBody>
      </p:sp>
      <p:pic>
        <p:nvPicPr>
          <p:cNvPr id="8" name="Picture 7">
            <a:extLst>
              <a:ext uri="{FF2B5EF4-FFF2-40B4-BE49-F238E27FC236}">
                <a16:creationId xmlns:a16="http://schemas.microsoft.com/office/drawing/2014/main" id="{9344ADF5-BB33-2395-E5C5-F17EDECD85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9658" y="2764972"/>
            <a:ext cx="6433456" cy="3668485"/>
          </a:xfrm>
          <a:prstGeom prst="rect">
            <a:avLst/>
          </a:prstGeom>
        </p:spPr>
      </p:pic>
    </p:spTree>
    <p:extLst>
      <p:ext uri="{BB962C8B-B14F-4D97-AF65-F5344CB8AC3E}">
        <p14:creationId xmlns:p14="http://schemas.microsoft.com/office/powerpoint/2010/main" val="261368280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9F641D2-F243-F86D-B50B-D9DB9B193FAA}"/>
              </a:ext>
            </a:extLst>
          </p:cNvPr>
          <p:cNvSpPr>
            <a:spLocks noGrp="1"/>
          </p:cNvSpPr>
          <p:nvPr>
            <p:ph idx="1"/>
          </p:nvPr>
        </p:nvSpPr>
        <p:spPr>
          <a:xfrm>
            <a:off x="435429" y="206829"/>
            <a:ext cx="11234057" cy="6444342"/>
          </a:xfrm>
        </p:spPr>
        <p:txBody>
          <a:bodyPr>
            <a:normAutofit/>
          </a:bodyPr>
          <a:lstStyle/>
          <a:p>
            <a:pPr marL="274320" algn="just" eaLnBrk="1" fontAlgn="auto">
              <a:lnSpc>
                <a:spcPct val="130000"/>
              </a:lnSpc>
              <a:spcBef>
                <a:spcPts val="1200"/>
              </a:spcBef>
              <a:spcAft>
                <a:spcPts val="1200"/>
              </a:spcAft>
              <a:buClrTx/>
              <a:buSzPct val="100000"/>
              <a:buFont typeface="Wingdings" panose="05000000000000000000" pitchFamily="2" charset="2"/>
              <a:buChar char="Ø"/>
              <a:defRPr/>
            </a:pPr>
            <a:r>
              <a:rPr lang="en-US" sz="3000" dirty="0" err="1">
                <a:latin typeface="Times New Roman" panose="02020603050405020304" pitchFamily="18" charset="0"/>
                <a:cs typeface="Times New Roman" panose="02020603050405020304" pitchFamily="18" charset="0"/>
              </a:rPr>
              <a:t>Đối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với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các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tội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có</a:t>
            </a:r>
            <a:r>
              <a:rPr lang="en-US" sz="3000" dirty="0">
                <a:latin typeface="Times New Roman" panose="02020603050405020304" pitchFamily="18" charset="0"/>
                <a:cs typeface="Times New Roman" panose="02020603050405020304" pitchFamily="18" charset="0"/>
              </a:rPr>
              <a:t> </a:t>
            </a:r>
            <a:r>
              <a:rPr lang="en-US" sz="3000" dirty="0" err="1">
                <a:solidFill>
                  <a:srgbClr val="C00000"/>
                </a:solidFill>
                <a:latin typeface="Times New Roman" panose="02020603050405020304" pitchFamily="18" charset="0"/>
                <a:cs typeface="Times New Roman" panose="02020603050405020304" pitchFamily="18" charset="0"/>
              </a:rPr>
              <a:t>cấu</a:t>
            </a:r>
            <a:r>
              <a:rPr lang="en-US" sz="3000" dirty="0">
                <a:solidFill>
                  <a:srgbClr val="C00000"/>
                </a:solidFill>
                <a:latin typeface="Times New Roman" panose="02020603050405020304" pitchFamily="18" charset="0"/>
                <a:cs typeface="Times New Roman" panose="02020603050405020304" pitchFamily="18" charset="0"/>
              </a:rPr>
              <a:t> </a:t>
            </a:r>
            <a:r>
              <a:rPr lang="en-US" sz="3000" dirty="0" err="1">
                <a:solidFill>
                  <a:srgbClr val="C00000"/>
                </a:solidFill>
                <a:latin typeface="Times New Roman" panose="02020603050405020304" pitchFamily="18" charset="0"/>
                <a:cs typeface="Times New Roman" panose="02020603050405020304" pitchFamily="18" charset="0"/>
              </a:rPr>
              <a:t>thành</a:t>
            </a:r>
            <a:r>
              <a:rPr lang="en-US" sz="3000" dirty="0">
                <a:solidFill>
                  <a:srgbClr val="C00000"/>
                </a:solidFill>
                <a:latin typeface="Times New Roman" panose="02020603050405020304" pitchFamily="18" charset="0"/>
                <a:cs typeface="Times New Roman" panose="02020603050405020304" pitchFamily="18" charset="0"/>
              </a:rPr>
              <a:t> </a:t>
            </a:r>
            <a:r>
              <a:rPr lang="en-US" sz="3000" dirty="0" err="1">
                <a:solidFill>
                  <a:srgbClr val="C00000"/>
                </a:solidFill>
                <a:latin typeface="Times New Roman" panose="02020603050405020304" pitchFamily="18" charset="0"/>
                <a:cs typeface="Times New Roman" panose="02020603050405020304" pitchFamily="18" charset="0"/>
              </a:rPr>
              <a:t>tội</a:t>
            </a:r>
            <a:r>
              <a:rPr lang="en-US" sz="3000" dirty="0">
                <a:solidFill>
                  <a:srgbClr val="C00000"/>
                </a:solidFill>
                <a:latin typeface="Times New Roman" panose="02020603050405020304" pitchFamily="18" charset="0"/>
                <a:cs typeface="Times New Roman" panose="02020603050405020304" pitchFamily="18" charset="0"/>
              </a:rPr>
              <a:t> </a:t>
            </a:r>
            <a:r>
              <a:rPr lang="en-US" sz="3000" dirty="0" err="1">
                <a:solidFill>
                  <a:srgbClr val="C00000"/>
                </a:solidFill>
                <a:latin typeface="Times New Roman" panose="02020603050405020304" pitchFamily="18" charset="0"/>
                <a:cs typeface="Times New Roman" panose="02020603050405020304" pitchFamily="18" charset="0"/>
              </a:rPr>
              <a:t>phạm</a:t>
            </a:r>
            <a:r>
              <a:rPr lang="en-US" sz="3000" dirty="0">
                <a:solidFill>
                  <a:srgbClr val="C00000"/>
                </a:solidFill>
                <a:latin typeface="Times New Roman" panose="02020603050405020304" pitchFamily="18" charset="0"/>
                <a:cs typeface="Times New Roman" panose="02020603050405020304" pitchFamily="18" charset="0"/>
              </a:rPr>
              <a:t> </a:t>
            </a:r>
            <a:r>
              <a:rPr lang="en-US" sz="3000" dirty="0" err="1">
                <a:solidFill>
                  <a:srgbClr val="C00000"/>
                </a:solidFill>
                <a:latin typeface="Times New Roman" panose="02020603050405020304" pitchFamily="18" charset="0"/>
                <a:cs typeface="Times New Roman" panose="02020603050405020304" pitchFamily="18" charset="0"/>
              </a:rPr>
              <a:t>hình</a:t>
            </a:r>
            <a:r>
              <a:rPr lang="en-US" sz="3000" dirty="0">
                <a:solidFill>
                  <a:srgbClr val="C00000"/>
                </a:solidFill>
                <a:latin typeface="Times New Roman" panose="02020603050405020304" pitchFamily="18" charset="0"/>
                <a:cs typeface="Times New Roman" panose="02020603050405020304" pitchFamily="18" charset="0"/>
              </a:rPr>
              <a:t> </a:t>
            </a:r>
            <a:r>
              <a:rPr lang="en-US" sz="3000" dirty="0" err="1">
                <a:solidFill>
                  <a:srgbClr val="C00000"/>
                </a:solidFill>
                <a:latin typeface="Times New Roman" panose="02020603050405020304" pitchFamily="18" charset="0"/>
                <a:cs typeface="Times New Roman" panose="02020603050405020304" pitchFamily="18" charset="0"/>
              </a:rPr>
              <a:t>thức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tội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phạm</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hoàn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thành</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khi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đã</a:t>
            </a:r>
            <a:r>
              <a:rPr lang="en-US" sz="3000" dirty="0">
                <a:latin typeface="Times New Roman" panose="02020603050405020304" pitchFamily="18" charset="0"/>
                <a:cs typeface="Times New Roman" panose="02020603050405020304" pitchFamily="18" charset="0"/>
              </a:rPr>
              <a:t> </a:t>
            </a:r>
            <a:r>
              <a:rPr lang="en-US" sz="3000" dirty="0" err="1">
                <a:solidFill>
                  <a:srgbClr val="C00000"/>
                </a:solidFill>
                <a:latin typeface="Times New Roman" panose="02020603050405020304" pitchFamily="18" charset="0"/>
                <a:cs typeface="Times New Roman" panose="02020603050405020304" pitchFamily="18" charset="0"/>
              </a:rPr>
              <a:t>thực</a:t>
            </a:r>
            <a:r>
              <a:rPr lang="en-US" sz="3000" dirty="0">
                <a:solidFill>
                  <a:srgbClr val="C00000"/>
                </a:solidFill>
                <a:latin typeface="Times New Roman" panose="02020603050405020304" pitchFamily="18" charset="0"/>
                <a:cs typeface="Times New Roman" panose="02020603050405020304" pitchFamily="18" charset="0"/>
              </a:rPr>
              <a:t> </a:t>
            </a:r>
            <a:r>
              <a:rPr lang="en-US" sz="3000" dirty="0" err="1">
                <a:solidFill>
                  <a:srgbClr val="C00000"/>
                </a:solidFill>
                <a:latin typeface="Times New Roman" panose="02020603050405020304" pitchFamily="18" charset="0"/>
                <a:cs typeface="Times New Roman" panose="02020603050405020304" pitchFamily="18" charset="0"/>
              </a:rPr>
              <a:t>hiện</a:t>
            </a:r>
            <a:r>
              <a:rPr lang="en-US" sz="3000" dirty="0">
                <a:solidFill>
                  <a:srgbClr val="C00000"/>
                </a:solidFill>
                <a:latin typeface="Times New Roman" panose="02020603050405020304" pitchFamily="18" charset="0"/>
                <a:cs typeface="Times New Roman" panose="02020603050405020304" pitchFamily="18" charset="0"/>
              </a:rPr>
              <a:t> </a:t>
            </a:r>
            <a:r>
              <a:rPr lang="en-US" sz="3000" dirty="0" err="1">
                <a:solidFill>
                  <a:srgbClr val="C00000"/>
                </a:solidFill>
                <a:latin typeface="Times New Roman" panose="02020603050405020304" pitchFamily="18" charset="0"/>
                <a:cs typeface="Times New Roman" panose="02020603050405020304" pitchFamily="18" charset="0"/>
              </a:rPr>
              <a:t>hết</a:t>
            </a:r>
            <a:r>
              <a:rPr lang="en-US" sz="3000" dirty="0">
                <a:solidFill>
                  <a:srgbClr val="C00000"/>
                </a:solidFill>
                <a:latin typeface="Times New Roman" panose="02020603050405020304" pitchFamily="18" charset="0"/>
                <a:cs typeface="Times New Roman" panose="02020603050405020304" pitchFamily="18" charset="0"/>
              </a:rPr>
              <a:t> </a:t>
            </a:r>
            <a:r>
              <a:rPr lang="en-US" sz="3000" dirty="0" err="1">
                <a:solidFill>
                  <a:srgbClr val="C00000"/>
                </a:solidFill>
                <a:latin typeface="Times New Roman" panose="02020603050405020304" pitchFamily="18" charset="0"/>
                <a:cs typeface="Times New Roman" panose="02020603050405020304" pitchFamily="18" charset="0"/>
              </a:rPr>
              <a:t>các</a:t>
            </a:r>
            <a:r>
              <a:rPr lang="en-US" sz="3000" dirty="0">
                <a:solidFill>
                  <a:srgbClr val="C00000"/>
                </a:solidFill>
                <a:latin typeface="Times New Roman" panose="02020603050405020304" pitchFamily="18" charset="0"/>
                <a:cs typeface="Times New Roman" panose="02020603050405020304" pitchFamily="18" charset="0"/>
              </a:rPr>
              <a:t> </a:t>
            </a:r>
            <a:r>
              <a:rPr lang="en-US" sz="3000" dirty="0" err="1">
                <a:solidFill>
                  <a:srgbClr val="C00000"/>
                </a:solidFill>
                <a:latin typeface="Times New Roman" panose="02020603050405020304" pitchFamily="18" charset="0"/>
                <a:cs typeface="Times New Roman" panose="02020603050405020304" pitchFamily="18" charset="0"/>
              </a:rPr>
              <a:t>hành</a:t>
            </a:r>
            <a:r>
              <a:rPr lang="en-US" sz="3000" dirty="0">
                <a:solidFill>
                  <a:srgbClr val="C00000"/>
                </a:solidFill>
                <a:latin typeface="Times New Roman" panose="02020603050405020304" pitchFamily="18" charset="0"/>
                <a:cs typeface="Times New Roman" panose="02020603050405020304" pitchFamily="18" charset="0"/>
              </a:rPr>
              <a:t> vi </a:t>
            </a:r>
            <a:r>
              <a:rPr lang="en-US" sz="3000" dirty="0" err="1">
                <a:solidFill>
                  <a:srgbClr val="C00000"/>
                </a:solidFill>
                <a:latin typeface="Times New Roman" panose="02020603050405020304" pitchFamily="18" charset="0"/>
                <a:cs typeface="Times New Roman" panose="02020603050405020304" pitchFamily="18" charset="0"/>
              </a:rPr>
              <a:t>khách</a:t>
            </a:r>
            <a:r>
              <a:rPr lang="en-US" sz="3000" dirty="0">
                <a:solidFill>
                  <a:srgbClr val="C00000"/>
                </a:solidFill>
                <a:latin typeface="Times New Roman" panose="02020603050405020304" pitchFamily="18" charset="0"/>
                <a:cs typeface="Times New Roman" panose="02020603050405020304" pitchFamily="18" charset="0"/>
              </a:rPr>
              <a:t> </a:t>
            </a:r>
            <a:r>
              <a:rPr lang="en-US" sz="3000" dirty="0" err="1">
                <a:solidFill>
                  <a:srgbClr val="C00000"/>
                </a:solidFill>
                <a:latin typeface="Times New Roman" panose="02020603050405020304" pitchFamily="18" charset="0"/>
                <a:cs typeface="Times New Roman" panose="02020603050405020304" pitchFamily="18" charset="0"/>
              </a:rPr>
              <a:t>quan</a:t>
            </a:r>
            <a:r>
              <a:rPr lang="en-US" sz="3000" dirty="0">
                <a:solidFill>
                  <a:srgbClr val="C00000"/>
                </a:solidFill>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được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mô</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tả</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trong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cấu</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thành</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tội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phạm</a:t>
            </a:r>
            <a:r>
              <a:rPr lang="en-US" sz="3000" dirty="0">
                <a:latin typeface="Times New Roman" panose="02020603050405020304" pitchFamily="18" charset="0"/>
                <a:cs typeface="Times New Roman" panose="02020603050405020304" pitchFamily="18" charset="0"/>
              </a:rPr>
              <a:t>. </a:t>
            </a:r>
          </a:p>
          <a:p>
            <a:pPr marL="274320" algn="just" eaLnBrk="1" fontAlgn="auto">
              <a:lnSpc>
                <a:spcPct val="130000"/>
              </a:lnSpc>
              <a:spcBef>
                <a:spcPts val="1200"/>
              </a:spcBef>
              <a:spcAft>
                <a:spcPts val="1200"/>
              </a:spcAft>
              <a:buClrTx/>
              <a:buSzPct val="100000"/>
              <a:buFont typeface="Wingdings" panose="05000000000000000000" pitchFamily="2" charset="2"/>
              <a:buChar char="Ø"/>
              <a:defRPr/>
            </a:pPr>
            <a:r>
              <a:rPr lang="en-US" sz="3000" dirty="0" err="1">
                <a:latin typeface="Times New Roman" panose="02020603050405020304" pitchFamily="18" charset="0"/>
                <a:cs typeface="Times New Roman" panose="02020603050405020304" pitchFamily="18" charset="0"/>
              </a:rPr>
              <a:t>Đối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với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các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tội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có</a:t>
            </a:r>
            <a:r>
              <a:rPr lang="en-US" sz="3000" dirty="0">
                <a:latin typeface="Times New Roman" panose="02020603050405020304" pitchFamily="18" charset="0"/>
                <a:cs typeface="Times New Roman" panose="02020603050405020304" pitchFamily="18" charset="0"/>
              </a:rPr>
              <a:t> </a:t>
            </a:r>
            <a:r>
              <a:rPr lang="en-US" sz="3000" dirty="0" err="1">
                <a:solidFill>
                  <a:srgbClr val="C00000"/>
                </a:solidFill>
                <a:latin typeface="Times New Roman" panose="02020603050405020304" pitchFamily="18" charset="0"/>
                <a:cs typeface="Times New Roman" panose="02020603050405020304" pitchFamily="18" charset="0"/>
              </a:rPr>
              <a:t>cấu</a:t>
            </a:r>
            <a:r>
              <a:rPr lang="en-US" sz="3000" dirty="0">
                <a:solidFill>
                  <a:srgbClr val="C00000"/>
                </a:solidFill>
                <a:latin typeface="Times New Roman" panose="02020603050405020304" pitchFamily="18" charset="0"/>
                <a:cs typeface="Times New Roman" panose="02020603050405020304" pitchFamily="18" charset="0"/>
              </a:rPr>
              <a:t> </a:t>
            </a:r>
            <a:r>
              <a:rPr lang="en-US" sz="3000" dirty="0" err="1">
                <a:solidFill>
                  <a:srgbClr val="C00000"/>
                </a:solidFill>
                <a:latin typeface="Times New Roman" panose="02020603050405020304" pitchFamily="18" charset="0"/>
                <a:cs typeface="Times New Roman" panose="02020603050405020304" pitchFamily="18" charset="0"/>
              </a:rPr>
              <a:t>thành</a:t>
            </a:r>
            <a:r>
              <a:rPr lang="en-US" sz="3000" dirty="0">
                <a:solidFill>
                  <a:srgbClr val="C00000"/>
                </a:solidFill>
                <a:latin typeface="Times New Roman" panose="02020603050405020304" pitchFamily="18" charset="0"/>
                <a:cs typeface="Times New Roman" panose="02020603050405020304" pitchFamily="18" charset="0"/>
              </a:rPr>
              <a:t> </a:t>
            </a:r>
            <a:r>
              <a:rPr lang="en-US" sz="3000" dirty="0" err="1">
                <a:solidFill>
                  <a:srgbClr val="C00000"/>
                </a:solidFill>
                <a:latin typeface="Times New Roman" panose="02020603050405020304" pitchFamily="18" charset="0"/>
                <a:cs typeface="Times New Roman" panose="02020603050405020304" pitchFamily="18" charset="0"/>
              </a:rPr>
              <a:t>tội</a:t>
            </a:r>
            <a:r>
              <a:rPr lang="en-US" sz="3000" dirty="0">
                <a:solidFill>
                  <a:srgbClr val="C00000"/>
                </a:solidFill>
                <a:latin typeface="Times New Roman" panose="02020603050405020304" pitchFamily="18" charset="0"/>
                <a:cs typeface="Times New Roman" panose="02020603050405020304" pitchFamily="18" charset="0"/>
              </a:rPr>
              <a:t> </a:t>
            </a:r>
            <a:r>
              <a:rPr lang="en-US" sz="3000" dirty="0" err="1">
                <a:solidFill>
                  <a:srgbClr val="C00000"/>
                </a:solidFill>
                <a:latin typeface="Times New Roman" panose="02020603050405020304" pitchFamily="18" charset="0"/>
                <a:cs typeface="Times New Roman" panose="02020603050405020304" pitchFamily="18" charset="0"/>
              </a:rPr>
              <a:t>phạm</a:t>
            </a:r>
            <a:r>
              <a:rPr lang="en-US" sz="3000" dirty="0">
                <a:solidFill>
                  <a:srgbClr val="C00000"/>
                </a:solidFill>
                <a:latin typeface="Times New Roman" panose="02020603050405020304" pitchFamily="18" charset="0"/>
                <a:cs typeface="Times New Roman" panose="02020603050405020304" pitchFamily="18" charset="0"/>
              </a:rPr>
              <a:t> </a:t>
            </a:r>
            <a:r>
              <a:rPr lang="en-US" sz="3000" dirty="0" err="1">
                <a:solidFill>
                  <a:srgbClr val="C00000"/>
                </a:solidFill>
                <a:latin typeface="Times New Roman" panose="02020603050405020304" pitchFamily="18" charset="0"/>
                <a:cs typeface="Times New Roman" panose="02020603050405020304" pitchFamily="18" charset="0"/>
              </a:rPr>
              <a:t>vật</a:t>
            </a:r>
            <a:r>
              <a:rPr lang="en-US" sz="3000" dirty="0">
                <a:solidFill>
                  <a:srgbClr val="C00000"/>
                </a:solidFill>
                <a:latin typeface="Times New Roman" panose="02020603050405020304" pitchFamily="18" charset="0"/>
                <a:cs typeface="Times New Roman" panose="02020603050405020304" pitchFamily="18" charset="0"/>
              </a:rPr>
              <a:t> </a:t>
            </a:r>
            <a:r>
              <a:rPr lang="en-US" sz="3000" dirty="0" err="1">
                <a:solidFill>
                  <a:srgbClr val="C00000"/>
                </a:solidFill>
                <a:latin typeface="Times New Roman" panose="02020603050405020304" pitchFamily="18" charset="0"/>
                <a:cs typeface="Times New Roman" panose="02020603050405020304" pitchFamily="18" charset="0"/>
              </a:rPr>
              <a:t>chất</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tội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phạm</a:t>
            </a:r>
            <a:r>
              <a:rPr lang="en-US" sz="3000" dirty="0">
                <a:latin typeface="Times New Roman" panose="02020603050405020304" pitchFamily="18" charset="0"/>
                <a:cs typeface="Times New Roman" panose="02020603050405020304" pitchFamily="18" charset="0"/>
              </a:rPr>
              <a:t> </a:t>
            </a:r>
            <a:r>
              <a:rPr lang="en-US" sz="3000" dirty="0" err="1">
                <a:solidFill>
                  <a:srgbClr val="C00000"/>
                </a:solidFill>
                <a:latin typeface="Times New Roman" panose="02020603050405020304" pitchFamily="18" charset="0"/>
                <a:cs typeface="Times New Roman" panose="02020603050405020304" pitchFamily="18" charset="0"/>
              </a:rPr>
              <a:t>hoàn</a:t>
            </a:r>
            <a:r>
              <a:rPr lang="en-US" sz="3000" dirty="0">
                <a:solidFill>
                  <a:srgbClr val="C00000"/>
                </a:solidFill>
                <a:latin typeface="Times New Roman" panose="02020603050405020304" pitchFamily="18" charset="0"/>
                <a:cs typeface="Times New Roman" panose="02020603050405020304" pitchFamily="18" charset="0"/>
              </a:rPr>
              <a:t> </a:t>
            </a:r>
            <a:r>
              <a:rPr lang="en-US" sz="3000" dirty="0" err="1">
                <a:solidFill>
                  <a:srgbClr val="C00000"/>
                </a:solidFill>
                <a:latin typeface="Times New Roman" panose="02020603050405020304" pitchFamily="18" charset="0"/>
                <a:cs typeface="Times New Roman" panose="02020603050405020304" pitchFamily="18" charset="0"/>
              </a:rPr>
              <a:t>thành</a:t>
            </a:r>
            <a:r>
              <a:rPr lang="en-US" sz="3000" dirty="0">
                <a:solidFill>
                  <a:srgbClr val="C00000"/>
                </a:solidFill>
                <a:latin typeface="Times New Roman" panose="02020603050405020304" pitchFamily="18" charset="0"/>
                <a:cs typeface="Times New Roman" panose="02020603050405020304" pitchFamily="18" charset="0"/>
              </a:rPr>
              <a:t> </a:t>
            </a:r>
            <a:r>
              <a:rPr lang="en-US" sz="3000" dirty="0" err="1">
                <a:solidFill>
                  <a:srgbClr val="C00000"/>
                </a:solidFill>
                <a:latin typeface="Times New Roman" panose="02020603050405020304" pitchFamily="18" charset="0"/>
                <a:cs typeface="Times New Roman" panose="02020603050405020304" pitchFamily="18" charset="0"/>
              </a:rPr>
              <a:t>khi</a:t>
            </a:r>
            <a:r>
              <a:rPr lang="en-US" sz="3000" dirty="0">
                <a:solidFill>
                  <a:srgbClr val="C00000"/>
                </a:solidFill>
                <a:latin typeface="Times New Roman" panose="02020603050405020304" pitchFamily="18" charset="0"/>
                <a:cs typeface="Times New Roman" panose="02020603050405020304" pitchFamily="18" charset="0"/>
              </a:rPr>
              <a:t> </a:t>
            </a:r>
            <a:r>
              <a:rPr lang="en-US" sz="3000" dirty="0" err="1">
                <a:solidFill>
                  <a:srgbClr val="C00000"/>
                </a:solidFill>
                <a:latin typeface="Times New Roman" panose="02020603050405020304" pitchFamily="18" charset="0"/>
                <a:cs typeface="Times New Roman" panose="02020603050405020304" pitchFamily="18" charset="0"/>
              </a:rPr>
              <a:t>có</a:t>
            </a:r>
            <a:r>
              <a:rPr lang="en-US" sz="3000" dirty="0">
                <a:solidFill>
                  <a:srgbClr val="C00000"/>
                </a:solidFill>
                <a:latin typeface="Times New Roman" panose="02020603050405020304" pitchFamily="18" charset="0"/>
                <a:cs typeface="Times New Roman" panose="02020603050405020304" pitchFamily="18" charset="0"/>
              </a:rPr>
              <a:t> </a:t>
            </a:r>
            <a:r>
              <a:rPr lang="en-US" sz="3000" dirty="0" err="1">
                <a:solidFill>
                  <a:srgbClr val="C00000"/>
                </a:solidFill>
                <a:latin typeface="Times New Roman" panose="02020603050405020304" pitchFamily="18" charset="0"/>
                <a:cs typeface="Times New Roman" panose="02020603050405020304" pitchFamily="18" charset="0"/>
              </a:rPr>
              <a:t>hậu</a:t>
            </a:r>
            <a:r>
              <a:rPr lang="en-US" sz="3000" dirty="0">
                <a:solidFill>
                  <a:srgbClr val="C00000"/>
                </a:solidFill>
                <a:latin typeface="Times New Roman" panose="02020603050405020304" pitchFamily="18" charset="0"/>
                <a:cs typeface="Times New Roman" panose="02020603050405020304" pitchFamily="18" charset="0"/>
              </a:rPr>
              <a:t> </a:t>
            </a:r>
            <a:r>
              <a:rPr lang="en-US" sz="3000" dirty="0" err="1">
                <a:solidFill>
                  <a:srgbClr val="C00000"/>
                </a:solidFill>
                <a:latin typeface="Times New Roman" panose="02020603050405020304" pitchFamily="18" charset="0"/>
                <a:cs typeface="Times New Roman" panose="02020603050405020304" pitchFamily="18" charset="0"/>
              </a:rPr>
              <a:t>quả</a:t>
            </a:r>
            <a:r>
              <a:rPr lang="en-US" sz="3000" dirty="0">
                <a:solidFill>
                  <a:srgbClr val="C00000"/>
                </a:solidFill>
                <a:latin typeface="Times New Roman" panose="02020603050405020304" pitchFamily="18" charset="0"/>
                <a:cs typeface="Times New Roman" panose="02020603050405020304" pitchFamily="18" charset="0"/>
              </a:rPr>
              <a:t> </a:t>
            </a:r>
            <a:r>
              <a:rPr lang="en-US" sz="3000" dirty="0" err="1">
                <a:solidFill>
                  <a:srgbClr val="C00000"/>
                </a:solidFill>
                <a:latin typeface="Times New Roman" panose="02020603050405020304" pitchFamily="18" charset="0"/>
                <a:cs typeface="Times New Roman" panose="02020603050405020304" pitchFamily="18" charset="0"/>
              </a:rPr>
              <a:t>xảy</a:t>
            </a:r>
            <a:r>
              <a:rPr lang="en-US" sz="3000" dirty="0">
                <a:solidFill>
                  <a:srgbClr val="C00000"/>
                </a:solidFill>
                <a:latin typeface="Times New Roman" panose="02020603050405020304" pitchFamily="18" charset="0"/>
                <a:cs typeface="Times New Roman" panose="02020603050405020304" pitchFamily="18" charset="0"/>
              </a:rPr>
              <a:t> </a:t>
            </a:r>
            <a:r>
              <a:rPr lang="en-US" sz="3000" dirty="0" err="1">
                <a:solidFill>
                  <a:srgbClr val="C00000"/>
                </a:solidFill>
                <a:latin typeface="Times New Roman" panose="02020603050405020304" pitchFamily="18" charset="0"/>
                <a:cs typeface="Times New Roman" panose="02020603050405020304" pitchFamily="18" charset="0"/>
              </a:rPr>
              <a:t>ra</a:t>
            </a:r>
            <a:r>
              <a:rPr lang="en-US" sz="3000" dirty="0">
                <a:solidFill>
                  <a:srgbClr val="C00000"/>
                </a:solidFill>
                <a:latin typeface="Times New Roman" panose="02020603050405020304" pitchFamily="18" charset="0"/>
                <a:cs typeface="Times New Roman" panose="02020603050405020304" pitchFamily="18" charset="0"/>
              </a:rPr>
              <a:t> </a:t>
            </a:r>
            <a:r>
              <a:rPr lang="en-US" sz="3000" dirty="0" err="1">
                <a:solidFill>
                  <a:srgbClr val="C00000"/>
                </a:solidFill>
                <a:latin typeface="Times New Roman" panose="02020603050405020304" pitchFamily="18" charset="0"/>
                <a:cs typeface="Times New Roman" panose="02020603050405020304" pitchFamily="18" charset="0"/>
              </a:rPr>
              <a:t>trên</a:t>
            </a:r>
            <a:r>
              <a:rPr lang="en-US" sz="3000" dirty="0">
                <a:solidFill>
                  <a:srgbClr val="C00000"/>
                </a:solidFill>
                <a:latin typeface="Times New Roman" panose="02020603050405020304" pitchFamily="18" charset="0"/>
                <a:cs typeface="Times New Roman" panose="02020603050405020304" pitchFamily="18" charset="0"/>
              </a:rPr>
              <a:t> </a:t>
            </a:r>
            <a:r>
              <a:rPr lang="en-US" sz="3000" dirty="0" err="1">
                <a:solidFill>
                  <a:srgbClr val="C00000"/>
                </a:solidFill>
                <a:latin typeface="Times New Roman" panose="02020603050405020304" pitchFamily="18" charset="0"/>
                <a:cs typeface="Times New Roman" panose="02020603050405020304" pitchFamily="18" charset="0"/>
              </a:rPr>
              <a:t>thực</a:t>
            </a:r>
            <a:r>
              <a:rPr lang="en-US" sz="3000" dirty="0">
                <a:solidFill>
                  <a:srgbClr val="C00000"/>
                </a:solidFill>
                <a:latin typeface="Times New Roman" panose="02020603050405020304" pitchFamily="18" charset="0"/>
                <a:cs typeface="Times New Roman" panose="02020603050405020304" pitchFamily="18" charset="0"/>
              </a:rPr>
              <a:t> </a:t>
            </a:r>
            <a:r>
              <a:rPr lang="en-US" sz="3000" dirty="0" err="1">
                <a:solidFill>
                  <a:srgbClr val="C00000"/>
                </a:solidFill>
                <a:latin typeface="Times New Roman" panose="02020603050405020304" pitchFamily="18" charset="0"/>
                <a:cs typeface="Times New Roman" panose="02020603050405020304" pitchFamily="18" charset="0"/>
              </a:rPr>
              <a:t>tế</a:t>
            </a:r>
            <a:r>
              <a:rPr lang="en-US" sz="3000" dirty="0">
                <a:solidFill>
                  <a:srgbClr val="C00000"/>
                </a:solidFill>
                <a:latin typeface="Times New Roman" panose="02020603050405020304" pitchFamily="18" charset="0"/>
                <a:cs typeface="Times New Roman" panose="02020603050405020304" pitchFamily="18" charset="0"/>
              </a:rPr>
              <a:t>.</a:t>
            </a:r>
          </a:p>
          <a:p>
            <a:pPr marL="274320" algn="just" eaLnBrk="1" fontAlgn="auto">
              <a:lnSpc>
                <a:spcPct val="130000"/>
              </a:lnSpc>
              <a:spcBef>
                <a:spcPts val="1200"/>
              </a:spcBef>
              <a:spcAft>
                <a:spcPts val="1200"/>
              </a:spcAft>
              <a:buClrTx/>
              <a:buSzPct val="100000"/>
              <a:buFont typeface="Wingdings" panose="05000000000000000000" pitchFamily="2" charset="2"/>
              <a:buChar char="Ø"/>
              <a:defRPr/>
            </a:pPr>
            <a:r>
              <a:rPr lang="en-US" sz="3000" dirty="0">
                <a:latin typeface="Times New Roman" panose="02020603050405020304" pitchFamily="18" charset="0"/>
                <a:cs typeface="Times New Roman" panose="02020603050405020304" pitchFamily="18" charset="0"/>
              </a:rPr>
              <a:t> </a:t>
            </a:r>
            <a:r>
              <a:rPr lang="en-US" sz="3000" dirty="0" err="1">
                <a:solidFill>
                  <a:srgbClr val="002060"/>
                </a:solidFill>
                <a:latin typeface="Times New Roman" panose="02020603050405020304" pitchFamily="18" charset="0"/>
                <a:cs typeface="Times New Roman" panose="02020603050405020304" pitchFamily="18" charset="0"/>
              </a:rPr>
              <a:t>Người</a:t>
            </a:r>
            <a:r>
              <a:rPr lang="en-US" sz="3000" dirty="0">
                <a:solidFill>
                  <a:srgbClr val="002060"/>
                </a:solidFill>
                <a:latin typeface="Times New Roman" panose="02020603050405020304" pitchFamily="18" charset="0"/>
                <a:cs typeface="Times New Roman" panose="02020603050405020304" pitchFamily="18" charset="0"/>
              </a:rPr>
              <a:t> </a:t>
            </a:r>
            <a:r>
              <a:rPr lang="en-US" sz="3000" dirty="0" err="1">
                <a:solidFill>
                  <a:srgbClr val="002060"/>
                </a:solidFill>
                <a:latin typeface="Times New Roman" panose="02020603050405020304" pitchFamily="18" charset="0"/>
                <a:cs typeface="Times New Roman" panose="02020603050405020304" pitchFamily="18" charset="0"/>
              </a:rPr>
              <a:t>thực</a:t>
            </a:r>
            <a:r>
              <a:rPr lang="en-US" sz="3000" dirty="0">
                <a:solidFill>
                  <a:srgbClr val="002060"/>
                </a:solidFill>
                <a:latin typeface="Times New Roman" panose="02020603050405020304" pitchFamily="18" charset="0"/>
                <a:cs typeface="Times New Roman" panose="02020603050405020304" pitchFamily="18" charset="0"/>
              </a:rPr>
              <a:t> </a:t>
            </a:r>
            <a:r>
              <a:rPr lang="en-US" sz="3000" dirty="0" err="1">
                <a:solidFill>
                  <a:srgbClr val="002060"/>
                </a:solidFill>
                <a:latin typeface="Times New Roman" panose="02020603050405020304" pitchFamily="18" charset="0"/>
                <a:cs typeface="Times New Roman" panose="02020603050405020304" pitchFamily="18" charset="0"/>
              </a:rPr>
              <a:t>hiện</a:t>
            </a:r>
            <a:r>
              <a:rPr lang="en-US" sz="3000" dirty="0">
                <a:solidFill>
                  <a:srgbClr val="002060"/>
                </a:solidFill>
                <a:latin typeface="Times New Roman" panose="02020603050405020304" pitchFamily="18" charset="0"/>
                <a:cs typeface="Times New Roman" panose="02020603050405020304" pitchFamily="18" charset="0"/>
              </a:rPr>
              <a:t> </a:t>
            </a:r>
            <a:r>
              <a:rPr lang="en-US" sz="3000" dirty="0" err="1">
                <a:solidFill>
                  <a:srgbClr val="002060"/>
                </a:solidFill>
                <a:latin typeface="Times New Roman" panose="02020603050405020304" pitchFamily="18" charset="0"/>
                <a:cs typeface="Times New Roman" panose="02020603050405020304" pitchFamily="18" charset="0"/>
              </a:rPr>
              <a:t>tội</a:t>
            </a:r>
            <a:r>
              <a:rPr lang="en-US" sz="3000" dirty="0">
                <a:solidFill>
                  <a:srgbClr val="002060"/>
                </a:solidFill>
                <a:latin typeface="Times New Roman" panose="02020603050405020304" pitchFamily="18" charset="0"/>
                <a:cs typeface="Times New Roman" panose="02020603050405020304" pitchFamily="18" charset="0"/>
              </a:rPr>
              <a:t> </a:t>
            </a:r>
            <a:r>
              <a:rPr lang="en-US" sz="3000" dirty="0" err="1">
                <a:solidFill>
                  <a:srgbClr val="002060"/>
                </a:solidFill>
                <a:latin typeface="Times New Roman" panose="02020603050405020304" pitchFamily="18" charset="0"/>
                <a:cs typeface="Times New Roman" panose="02020603050405020304" pitchFamily="18" charset="0"/>
              </a:rPr>
              <a:t>phạm</a:t>
            </a:r>
            <a:r>
              <a:rPr lang="en-US" sz="3000" dirty="0">
                <a:solidFill>
                  <a:srgbClr val="002060"/>
                </a:solidFill>
                <a:latin typeface="Times New Roman" panose="02020603050405020304" pitchFamily="18" charset="0"/>
                <a:cs typeface="Times New Roman" panose="02020603050405020304" pitchFamily="18" charset="0"/>
              </a:rPr>
              <a:t> </a:t>
            </a:r>
            <a:r>
              <a:rPr lang="en-US" sz="3000" dirty="0" err="1">
                <a:solidFill>
                  <a:srgbClr val="002060"/>
                </a:solidFill>
                <a:latin typeface="Times New Roman" panose="02020603050405020304" pitchFamily="18" charset="0"/>
                <a:cs typeface="Times New Roman" panose="02020603050405020304" pitchFamily="18" charset="0"/>
              </a:rPr>
              <a:t>hoàn</a:t>
            </a:r>
            <a:r>
              <a:rPr lang="en-US" sz="3000" dirty="0">
                <a:solidFill>
                  <a:srgbClr val="002060"/>
                </a:solidFill>
                <a:latin typeface="Times New Roman" panose="02020603050405020304" pitchFamily="18" charset="0"/>
                <a:cs typeface="Times New Roman" panose="02020603050405020304" pitchFamily="18" charset="0"/>
              </a:rPr>
              <a:t> </a:t>
            </a:r>
            <a:r>
              <a:rPr lang="en-US" sz="3000" dirty="0" err="1">
                <a:solidFill>
                  <a:srgbClr val="002060"/>
                </a:solidFill>
                <a:latin typeface="Times New Roman" panose="02020603050405020304" pitchFamily="18" charset="0"/>
                <a:cs typeface="Times New Roman" panose="02020603050405020304" pitchFamily="18" charset="0"/>
              </a:rPr>
              <a:t>thành</a:t>
            </a:r>
            <a:r>
              <a:rPr lang="en-US" sz="3000" dirty="0">
                <a:solidFill>
                  <a:srgbClr val="002060"/>
                </a:solidFill>
                <a:latin typeface="Times New Roman" panose="02020603050405020304" pitchFamily="18" charset="0"/>
                <a:cs typeface="Times New Roman" panose="02020603050405020304" pitchFamily="18" charset="0"/>
              </a:rPr>
              <a:t> </a:t>
            </a:r>
            <a:r>
              <a:rPr lang="en-US" sz="3000" dirty="0" err="1">
                <a:solidFill>
                  <a:srgbClr val="002060"/>
                </a:solidFill>
                <a:latin typeface="Times New Roman" panose="02020603050405020304" pitchFamily="18" charset="0"/>
                <a:cs typeface="Times New Roman" panose="02020603050405020304" pitchFamily="18" charset="0"/>
              </a:rPr>
              <a:t>phải</a:t>
            </a:r>
            <a:r>
              <a:rPr lang="en-US" sz="3000" dirty="0">
                <a:solidFill>
                  <a:srgbClr val="002060"/>
                </a:solidFill>
                <a:latin typeface="Times New Roman" panose="02020603050405020304" pitchFamily="18" charset="0"/>
                <a:cs typeface="Times New Roman" panose="02020603050405020304" pitchFamily="18" charset="0"/>
              </a:rPr>
              <a:t> </a:t>
            </a:r>
            <a:r>
              <a:rPr lang="en-US" sz="3000" dirty="0" err="1">
                <a:solidFill>
                  <a:srgbClr val="002060"/>
                </a:solidFill>
                <a:latin typeface="Times New Roman" panose="02020603050405020304" pitchFamily="18" charset="0"/>
                <a:cs typeface="Times New Roman" panose="02020603050405020304" pitchFamily="18" charset="0"/>
              </a:rPr>
              <a:t>chịu</a:t>
            </a:r>
            <a:r>
              <a:rPr lang="en-US" sz="3000" dirty="0">
                <a:solidFill>
                  <a:srgbClr val="002060"/>
                </a:solidFill>
                <a:latin typeface="Times New Roman" panose="02020603050405020304" pitchFamily="18" charset="0"/>
                <a:cs typeface="Times New Roman" panose="02020603050405020304" pitchFamily="18" charset="0"/>
              </a:rPr>
              <a:t> </a:t>
            </a:r>
            <a:r>
              <a:rPr lang="en-US" sz="3000" dirty="0" err="1">
                <a:solidFill>
                  <a:srgbClr val="002060"/>
                </a:solidFill>
                <a:latin typeface="Times New Roman" panose="02020603050405020304" pitchFamily="18" charset="0"/>
                <a:cs typeface="Times New Roman" panose="02020603050405020304" pitchFamily="18" charset="0"/>
              </a:rPr>
              <a:t>trách</a:t>
            </a:r>
            <a:r>
              <a:rPr lang="en-US" sz="3000" dirty="0">
                <a:solidFill>
                  <a:srgbClr val="002060"/>
                </a:solidFill>
                <a:latin typeface="Times New Roman" panose="02020603050405020304" pitchFamily="18" charset="0"/>
                <a:cs typeface="Times New Roman" panose="02020603050405020304" pitchFamily="18" charset="0"/>
              </a:rPr>
              <a:t> </a:t>
            </a:r>
            <a:r>
              <a:rPr lang="en-US" sz="3000" dirty="0" err="1">
                <a:solidFill>
                  <a:srgbClr val="002060"/>
                </a:solidFill>
                <a:latin typeface="Times New Roman" panose="02020603050405020304" pitchFamily="18" charset="0"/>
                <a:cs typeface="Times New Roman" panose="02020603050405020304" pitchFamily="18" charset="0"/>
              </a:rPr>
              <a:t>nhiệm</a:t>
            </a:r>
            <a:r>
              <a:rPr lang="en-US" sz="3000" dirty="0">
                <a:solidFill>
                  <a:srgbClr val="002060"/>
                </a:solidFill>
                <a:latin typeface="Times New Roman" panose="02020603050405020304" pitchFamily="18" charset="0"/>
                <a:cs typeface="Times New Roman" panose="02020603050405020304" pitchFamily="18" charset="0"/>
              </a:rPr>
              <a:t> </a:t>
            </a:r>
            <a:r>
              <a:rPr lang="en-US" sz="3000" dirty="0" err="1">
                <a:solidFill>
                  <a:srgbClr val="002060"/>
                </a:solidFill>
                <a:latin typeface="Times New Roman" panose="02020603050405020304" pitchFamily="18" charset="0"/>
                <a:cs typeface="Times New Roman" panose="02020603050405020304" pitchFamily="18" charset="0"/>
              </a:rPr>
              <a:t>hình</a:t>
            </a:r>
            <a:r>
              <a:rPr lang="en-US" sz="3000" dirty="0">
                <a:solidFill>
                  <a:srgbClr val="002060"/>
                </a:solidFill>
                <a:latin typeface="Times New Roman" panose="02020603050405020304" pitchFamily="18" charset="0"/>
                <a:cs typeface="Times New Roman" panose="02020603050405020304" pitchFamily="18" charset="0"/>
              </a:rPr>
              <a:t> </a:t>
            </a:r>
            <a:r>
              <a:rPr lang="en-US" sz="3000" dirty="0" err="1">
                <a:solidFill>
                  <a:srgbClr val="002060"/>
                </a:solidFill>
                <a:latin typeface="Times New Roman" panose="02020603050405020304" pitchFamily="18" charset="0"/>
                <a:cs typeface="Times New Roman" panose="02020603050405020304" pitchFamily="18" charset="0"/>
              </a:rPr>
              <a:t>sư</a:t>
            </a:r>
            <a:r>
              <a:rPr lang="en-US" sz="3000" dirty="0">
                <a:solidFill>
                  <a:srgbClr val="002060"/>
                </a:solidFill>
                <a:latin typeface="Times New Roman" panose="02020603050405020304" pitchFamily="18" charset="0"/>
                <a:cs typeface="Times New Roman" panose="02020603050405020304" pitchFamily="18" charset="0"/>
              </a:rPr>
              <a:t>̣ </a:t>
            </a:r>
            <a:r>
              <a:rPr lang="en-US" sz="3000" dirty="0" err="1">
                <a:solidFill>
                  <a:srgbClr val="002060"/>
                </a:solidFill>
                <a:latin typeface="Times New Roman" panose="02020603050405020304" pitchFamily="18" charset="0"/>
                <a:cs typeface="Times New Roman" panose="02020603050405020304" pitchFamily="18" charset="0"/>
              </a:rPr>
              <a:t>đối</a:t>
            </a:r>
            <a:r>
              <a:rPr lang="en-US" sz="3000" dirty="0">
                <a:solidFill>
                  <a:srgbClr val="002060"/>
                </a:solidFill>
                <a:latin typeface="Times New Roman" panose="02020603050405020304" pitchFamily="18" charset="0"/>
                <a:cs typeface="Times New Roman" panose="02020603050405020304" pitchFamily="18" charset="0"/>
              </a:rPr>
              <a:t> </a:t>
            </a:r>
            <a:r>
              <a:rPr lang="en-US" sz="3000" dirty="0" err="1">
                <a:solidFill>
                  <a:srgbClr val="002060"/>
                </a:solidFill>
                <a:latin typeface="Times New Roman" panose="02020603050405020304" pitchFamily="18" charset="0"/>
                <a:cs typeface="Times New Roman" panose="02020603050405020304" pitchFamily="18" charset="0"/>
              </a:rPr>
              <a:t>với</a:t>
            </a:r>
            <a:r>
              <a:rPr lang="en-US" sz="3000" dirty="0">
                <a:solidFill>
                  <a:srgbClr val="002060"/>
                </a:solidFill>
                <a:latin typeface="Times New Roman" panose="02020603050405020304" pitchFamily="18" charset="0"/>
                <a:cs typeface="Times New Roman" panose="02020603050405020304" pitchFamily="18" charset="0"/>
              </a:rPr>
              <a:t> </a:t>
            </a:r>
            <a:r>
              <a:rPr lang="en-US" sz="3000" dirty="0" err="1">
                <a:solidFill>
                  <a:srgbClr val="002060"/>
                </a:solidFill>
                <a:latin typeface="Times New Roman" panose="02020603050405020304" pitchFamily="18" charset="0"/>
                <a:cs typeface="Times New Roman" panose="02020603050405020304" pitchFamily="18" charset="0"/>
              </a:rPr>
              <a:t>tội</a:t>
            </a:r>
            <a:r>
              <a:rPr lang="en-US" sz="3000" dirty="0">
                <a:solidFill>
                  <a:srgbClr val="002060"/>
                </a:solidFill>
                <a:latin typeface="Times New Roman" panose="02020603050405020304" pitchFamily="18" charset="0"/>
                <a:cs typeface="Times New Roman" panose="02020603050405020304" pitchFamily="18" charset="0"/>
              </a:rPr>
              <a:t> </a:t>
            </a:r>
            <a:r>
              <a:rPr lang="en-US" sz="3000" dirty="0" err="1">
                <a:solidFill>
                  <a:srgbClr val="002060"/>
                </a:solidFill>
                <a:latin typeface="Times New Roman" panose="02020603050405020304" pitchFamily="18" charset="0"/>
                <a:cs typeface="Times New Roman" panose="02020603050405020304" pitchFamily="18" charset="0"/>
              </a:rPr>
              <a:t>đã</a:t>
            </a:r>
            <a:r>
              <a:rPr lang="en-US" sz="3000" dirty="0">
                <a:solidFill>
                  <a:srgbClr val="002060"/>
                </a:solidFill>
                <a:latin typeface="Times New Roman" panose="02020603050405020304" pitchFamily="18" charset="0"/>
                <a:cs typeface="Times New Roman" panose="02020603050405020304" pitchFamily="18" charset="0"/>
              </a:rPr>
              <a:t> </a:t>
            </a:r>
            <a:r>
              <a:rPr lang="en-US" sz="3000" dirty="0" err="1">
                <a:solidFill>
                  <a:srgbClr val="002060"/>
                </a:solidFill>
                <a:latin typeface="Times New Roman" panose="02020603050405020304" pitchFamily="18" charset="0"/>
                <a:cs typeface="Times New Roman" panose="02020603050405020304" pitchFamily="18" charset="0"/>
              </a:rPr>
              <a:t>thực</a:t>
            </a:r>
            <a:r>
              <a:rPr lang="en-US" sz="3000" dirty="0">
                <a:solidFill>
                  <a:srgbClr val="002060"/>
                </a:solidFill>
                <a:latin typeface="Times New Roman" panose="02020603050405020304" pitchFamily="18" charset="0"/>
                <a:cs typeface="Times New Roman" panose="02020603050405020304" pitchFamily="18" charset="0"/>
              </a:rPr>
              <a:t> </a:t>
            </a:r>
            <a:r>
              <a:rPr lang="en-US" sz="3000" dirty="0" err="1">
                <a:solidFill>
                  <a:srgbClr val="002060"/>
                </a:solidFill>
                <a:latin typeface="Times New Roman" panose="02020603050405020304" pitchFamily="18" charset="0"/>
                <a:cs typeface="Times New Roman" panose="02020603050405020304" pitchFamily="18" charset="0"/>
              </a:rPr>
              <a:t>hiện</a:t>
            </a:r>
            <a:r>
              <a:rPr lang="en-US" sz="3000" dirty="0">
                <a:solidFill>
                  <a:srgbClr val="002060"/>
                </a:solidFill>
                <a:latin typeface="Times New Roman" panose="02020603050405020304" pitchFamily="18" charset="0"/>
                <a:cs typeface="Times New Roman" panose="02020603050405020304" pitchFamily="18" charset="0"/>
              </a:rPr>
              <a:t>.</a:t>
            </a:r>
          </a:p>
        </p:txBody>
      </p:sp>
      <p:pic>
        <p:nvPicPr>
          <p:cNvPr id="4" name="Picture 3">
            <a:extLst>
              <a:ext uri="{FF2B5EF4-FFF2-40B4-BE49-F238E27FC236}">
                <a16:creationId xmlns:a16="http://schemas.microsoft.com/office/drawing/2014/main" id="{4B0834D6-A6B8-0F6D-FF97-A406518603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55971" y="4833257"/>
            <a:ext cx="2688772" cy="1817914"/>
          </a:xfrm>
          <a:prstGeom prst="rect">
            <a:avLst/>
          </a:prstGeom>
        </p:spPr>
      </p:pic>
    </p:spTree>
    <p:extLst>
      <p:ext uri="{BB962C8B-B14F-4D97-AF65-F5344CB8AC3E}">
        <p14:creationId xmlns:p14="http://schemas.microsoft.com/office/powerpoint/2010/main" val="172960969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BA85C-3544-B97E-FD89-B02445BD055F}"/>
              </a:ext>
            </a:extLst>
          </p:cNvPr>
          <p:cNvSpPr>
            <a:spLocks noGrp="1"/>
          </p:cNvSpPr>
          <p:nvPr>
            <p:ph type="title"/>
          </p:nvPr>
        </p:nvSpPr>
        <p:spPr>
          <a:xfrm>
            <a:off x="522513" y="130629"/>
            <a:ext cx="11103429" cy="544285"/>
          </a:xfrm>
          <a:solidFill>
            <a:schemeClr val="bg1">
              <a:lumMod val="95000"/>
            </a:schemeClr>
          </a:solidFill>
        </p:spPr>
        <p:txBody>
          <a:bodyPr>
            <a:normAutofit/>
          </a:bodyPr>
          <a:lstStyle/>
          <a:p>
            <a:pPr algn="ctr"/>
            <a:r>
              <a:rPr lang="en-GB" sz="3200" b="1" dirty="0" err="1">
                <a:solidFill>
                  <a:srgbClr val="0070C0"/>
                </a:solidFill>
                <a:latin typeface="Times New Roman" panose="02020603050405020304" pitchFamily="18" charset="0"/>
                <a:cs typeface="Times New Roman" panose="02020603050405020304" pitchFamily="18" charset="0"/>
              </a:rPr>
              <a:t>Cấu</a:t>
            </a:r>
            <a:r>
              <a:rPr lang="en-GB" sz="3200" b="1" dirty="0">
                <a:solidFill>
                  <a:srgbClr val="0070C0"/>
                </a:solidFill>
                <a:latin typeface="Times New Roman" panose="02020603050405020304" pitchFamily="18" charset="0"/>
                <a:cs typeface="Times New Roman" panose="02020603050405020304" pitchFamily="18" charset="0"/>
              </a:rPr>
              <a:t> </a:t>
            </a:r>
            <a:r>
              <a:rPr lang="en-GB" sz="3200" b="1" dirty="0" err="1">
                <a:solidFill>
                  <a:srgbClr val="0070C0"/>
                </a:solidFill>
                <a:latin typeface="Times New Roman" panose="02020603050405020304" pitchFamily="18" charset="0"/>
                <a:cs typeface="Times New Roman" panose="02020603050405020304" pitchFamily="18" charset="0"/>
              </a:rPr>
              <a:t>thành</a:t>
            </a:r>
            <a:r>
              <a:rPr lang="en-GB" sz="3200" b="1" dirty="0">
                <a:solidFill>
                  <a:srgbClr val="0070C0"/>
                </a:solidFill>
                <a:latin typeface="Times New Roman" panose="02020603050405020304" pitchFamily="18" charset="0"/>
                <a:cs typeface="Times New Roman" panose="02020603050405020304" pitchFamily="18" charset="0"/>
              </a:rPr>
              <a:t> </a:t>
            </a:r>
            <a:r>
              <a:rPr lang="en-GB" sz="3200" b="1" dirty="0" err="1">
                <a:solidFill>
                  <a:srgbClr val="0070C0"/>
                </a:solidFill>
                <a:latin typeface="Times New Roman" panose="02020603050405020304" pitchFamily="18" charset="0"/>
                <a:cs typeface="Times New Roman" panose="02020603050405020304" pitchFamily="18" charset="0"/>
              </a:rPr>
              <a:t>vật</a:t>
            </a:r>
            <a:r>
              <a:rPr lang="en-GB" sz="3200" b="1" dirty="0">
                <a:solidFill>
                  <a:srgbClr val="0070C0"/>
                </a:solidFill>
                <a:latin typeface="Times New Roman" panose="02020603050405020304" pitchFamily="18" charset="0"/>
                <a:cs typeface="Times New Roman" panose="02020603050405020304" pitchFamily="18" charset="0"/>
              </a:rPr>
              <a:t> </a:t>
            </a:r>
            <a:r>
              <a:rPr lang="en-GB" sz="3200" b="1" dirty="0" err="1">
                <a:solidFill>
                  <a:srgbClr val="0070C0"/>
                </a:solidFill>
                <a:latin typeface="Times New Roman" panose="02020603050405020304" pitchFamily="18" charset="0"/>
                <a:cs typeface="Times New Roman" panose="02020603050405020304" pitchFamily="18" charset="0"/>
              </a:rPr>
              <a:t>chất</a:t>
            </a:r>
            <a:endParaRPr lang="en-GB" sz="3200" b="1" dirty="0">
              <a:solidFill>
                <a:srgbClr val="0070C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C410B17-92EF-496E-EF02-F577FFC2300E}"/>
              </a:ext>
            </a:extLst>
          </p:cNvPr>
          <p:cNvSpPr>
            <a:spLocks noGrp="1"/>
          </p:cNvSpPr>
          <p:nvPr>
            <p:ph idx="1"/>
          </p:nvPr>
        </p:nvSpPr>
        <p:spPr>
          <a:xfrm>
            <a:off x="239487" y="762000"/>
            <a:ext cx="11756570" cy="5965371"/>
          </a:xfrm>
        </p:spPr>
        <p:txBody>
          <a:bodyPr>
            <a:noAutofit/>
          </a:bodyPr>
          <a:lstStyle/>
          <a:p>
            <a:pPr marL="0" indent="0" algn="just">
              <a:buNone/>
            </a:pPr>
            <a:r>
              <a:rPr lang="vi-VN" sz="3000" b="1" i="0" u="none" strike="noStrike" dirty="0">
                <a:solidFill>
                  <a:srgbClr val="C00000"/>
                </a:solidFill>
                <a:effectLst/>
                <a:latin typeface="Times New Roman" panose="02020603050405020304" pitchFamily="18" charset="0"/>
                <a:cs typeface="Times New Roman" panose="02020603050405020304" pitchFamily="18" charset="0"/>
              </a:rPr>
              <a:t>Điều 124. Tội giết hoặc vứt bỏ con mới đẻ</a:t>
            </a:r>
            <a:endParaRPr lang="en-GB" sz="3000" b="0" i="0" dirty="0">
              <a:solidFill>
                <a:srgbClr val="000000"/>
              </a:solidFill>
              <a:effectLst/>
              <a:latin typeface="Times New Roman" panose="02020603050405020304" pitchFamily="18" charset="0"/>
              <a:cs typeface="Times New Roman" panose="02020603050405020304" pitchFamily="18" charset="0"/>
            </a:endParaRPr>
          </a:p>
          <a:p>
            <a:pPr marL="0" indent="0" algn="just">
              <a:buNone/>
            </a:pPr>
            <a:r>
              <a:rPr lang="vi-VN" sz="3000" b="0" i="0" dirty="0">
                <a:solidFill>
                  <a:srgbClr val="000000"/>
                </a:solidFill>
                <a:effectLst/>
                <a:latin typeface="Times New Roman" panose="02020603050405020304" pitchFamily="18" charset="0"/>
                <a:cs typeface="Times New Roman" panose="02020603050405020304" pitchFamily="18" charset="0"/>
              </a:rPr>
              <a:t>2. Người mẹ nào do ảnh hưởng nặng nề của tư tưởng lạc hậu hoặc trong hoàn cảnh khách quan đặc biệt mà vứt bỏ con do mình đẻ ra trong 07 ngày tuổi </a:t>
            </a:r>
            <a:r>
              <a:rPr lang="vi-VN" sz="3000" b="0" i="0" dirty="0">
                <a:solidFill>
                  <a:srgbClr val="0070C0"/>
                </a:solidFill>
                <a:effectLst/>
                <a:latin typeface="Times New Roman" panose="02020603050405020304" pitchFamily="18" charset="0"/>
                <a:cs typeface="Times New Roman" panose="02020603050405020304" pitchFamily="18" charset="0"/>
              </a:rPr>
              <a:t>dẫn đến hậu quả đứa trẻ chết</a:t>
            </a:r>
            <a:r>
              <a:rPr lang="vi-VN" sz="3000" b="0" i="0" dirty="0">
                <a:solidFill>
                  <a:srgbClr val="000000"/>
                </a:solidFill>
                <a:effectLst/>
                <a:latin typeface="Times New Roman" panose="02020603050405020304" pitchFamily="18" charset="0"/>
                <a:cs typeface="Times New Roman" panose="02020603050405020304" pitchFamily="18" charset="0"/>
              </a:rPr>
              <a:t>, thì bị phạt cải tạo không giam giữ đến 02 năm hoặc bị phạt tù từ 03 tháng đến 02 năm.</a:t>
            </a:r>
            <a:endParaRPr lang="en-GB" sz="3000" b="1" i="0" u="none" strike="noStrike" dirty="0">
              <a:solidFill>
                <a:srgbClr val="000000"/>
              </a:solidFill>
              <a:effectLst/>
              <a:latin typeface="Times New Roman" panose="02020603050405020304" pitchFamily="18" charset="0"/>
              <a:cs typeface="Times New Roman" panose="02020603050405020304" pitchFamily="18" charset="0"/>
            </a:endParaRPr>
          </a:p>
          <a:p>
            <a:pPr marL="0" indent="0" algn="l">
              <a:spcBef>
                <a:spcPts val="600"/>
              </a:spcBef>
              <a:spcAft>
                <a:spcPts val="600"/>
              </a:spcAft>
              <a:buNone/>
            </a:pPr>
            <a:r>
              <a:rPr lang="vi-VN" sz="3000" b="1" i="0" u="none" strike="noStrike" dirty="0">
                <a:solidFill>
                  <a:srgbClr val="C00000"/>
                </a:solidFill>
                <a:effectLst/>
                <a:latin typeface="Times New Roman" panose="02020603050405020304" pitchFamily="18" charset="0"/>
                <a:cs typeface="Times New Roman" panose="02020603050405020304" pitchFamily="18" charset="0"/>
              </a:rPr>
              <a:t>Điều 128. Tội vô ý làm chết người</a:t>
            </a:r>
            <a:endParaRPr lang="vi-VN" sz="3000" b="0" i="0" dirty="0">
              <a:solidFill>
                <a:srgbClr val="C00000"/>
              </a:solidFill>
              <a:effectLst/>
              <a:latin typeface="Times New Roman" panose="02020603050405020304" pitchFamily="18" charset="0"/>
              <a:cs typeface="Times New Roman" panose="02020603050405020304" pitchFamily="18" charset="0"/>
            </a:endParaRPr>
          </a:p>
          <a:p>
            <a:pPr marL="0" indent="0" algn="just">
              <a:spcBef>
                <a:spcPts val="600"/>
              </a:spcBef>
              <a:spcAft>
                <a:spcPts val="600"/>
              </a:spcAft>
              <a:buNone/>
            </a:pPr>
            <a:r>
              <a:rPr lang="en-GB" sz="3000" b="0" i="0" dirty="0">
                <a:solidFill>
                  <a:srgbClr val="000000"/>
                </a:solidFill>
                <a:effectLst/>
                <a:latin typeface="Times New Roman" panose="02020603050405020304" pitchFamily="18" charset="0"/>
                <a:cs typeface="Times New Roman" panose="02020603050405020304" pitchFamily="18" charset="0"/>
              </a:rPr>
              <a:t>1. </a:t>
            </a:r>
            <a:r>
              <a:rPr lang="vi-VN" sz="3000" b="0" i="0" dirty="0">
                <a:solidFill>
                  <a:srgbClr val="000000"/>
                </a:solidFill>
                <a:effectLst/>
                <a:latin typeface="Times New Roman" panose="02020603050405020304" pitchFamily="18" charset="0"/>
                <a:cs typeface="Times New Roman" panose="02020603050405020304" pitchFamily="18" charset="0"/>
              </a:rPr>
              <a:t>Người nào vô ý </a:t>
            </a:r>
            <a:r>
              <a:rPr lang="vi-VN" sz="3000" b="0" i="0" dirty="0">
                <a:solidFill>
                  <a:srgbClr val="0070C0"/>
                </a:solidFill>
                <a:effectLst/>
                <a:latin typeface="Times New Roman" panose="02020603050405020304" pitchFamily="18" charset="0"/>
                <a:cs typeface="Times New Roman" panose="02020603050405020304" pitchFamily="18" charset="0"/>
              </a:rPr>
              <a:t>làm chết người</a:t>
            </a:r>
            <a:r>
              <a:rPr lang="vi-VN" sz="3000" b="0" i="0" dirty="0">
                <a:solidFill>
                  <a:srgbClr val="000000"/>
                </a:solidFill>
                <a:effectLst/>
                <a:latin typeface="Times New Roman" panose="02020603050405020304" pitchFamily="18" charset="0"/>
                <a:cs typeface="Times New Roman" panose="02020603050405020304" pitchFamily="18" charset="0"/>
              </a:rPr>
              <a:t>, thì bị phạt cải tạo không giam giữ đến 03 năm hoặc phạt tù từ 01 năm đến 05 năm.</a:t>
            </a:r>
            <a:endParaRPr lang="en-GB" sz="3000" b="0" i="0" dirty="0">
              <a:solidFill>
                <a:srgbClr val="000000"/>
              </a:solidFill>
              <a:effectLst/>
              <a:latin typeface="Times New Roman" panose="02020603050405020304" pitchFamily="18" charset="0"/>
              <a:cs typeface="Times New Roman" panose="02020603050405020304" pitchFamily="18" charset="0"/>
            </a:endParaRPr>
          </a:p>
          <a:p>
            <a:pPr marL="0" indent="0" algn="l">
              <a:spcBef>
                <a:spcPts val="600"/>
              </a:spcBef>
              <a:spcAft>
                <a:spcPts val="600"/>
              </a:spcAft>
              <a:buNone/>
            </a:pPr>
            <a:r>
              <a:rPr lang="vi-VN" sz="3000" b="1" i="0" u="none" strike="noStrike" dirty="0">
                <a:solidFill>
                  <a:srgbClr val="C00000"/>
                </a:solidFill>
                <a:effectLst/>
                <a:latin typeface="Times New Roman" panose="02020603050405020304" pitchFamily="18" charset="0"/>
                <a:cs typeface="Times New Roman" panose="02020603050405020304" pitchFamily="18" charset="0"/>
              </a:rPr>
              <a:t>Điều 130. Tội bức tử</a:t>
            </a:r>
            <a:endParaRPr lang="vi-VN" sz="3000" b="0" i="0" dirty="0">
              <a:solidFill>
                <a:srgbClr val="C00000"/>
              </a:solidFill>
              <a:effectLst/>
              <a:latin typeface="Times New Roman" panose="02020603050405020304" pitchFamily="18" charset="0"/>
              <a:cs typeface="Times New Roman" panose="02020603050405020304" pitchFamily="18" charset="0"/>
            </a:endParaRPr>
          </a:p>
          <a:p>
            <a:pPr marL="0" indent="0" algn="just">
              <a:spcBef>
                <a:spcPts val="600"/>
              </a:spcBef>
              <a:spcAft>
                <a:spcPts val="600"/>
              </a:spcAft>
              <a:buNone/>
            </a:pPr>
            <a:r>
              <a:rPr lang="vi-VN" sz="3000" b="0" i="0" dirty="0">
                <a:solidFill>
                  <a:srgbClr val="000000"/>
                </a:solidFill>
                <a:effectLst/>
                <a:latin typeface="Times New Roman" panose="02020603050405020304" pitchFamily="18" charset="0"/>
                <a:cs typeface="Times New Roman" panose="02020603050405020304" pitchFamily="18" charset="0"/>
              </a:rPr>
              <a:t>1. Người nào đối xử tàn ác, thường xuyên ức hiếp, ngược đãi hoặc làm nhục người lệ thuộc mình </a:t>
            </a:r>
            <a:r>
              <a:rPr lang="vi-VN" sz="3000" b="0" i="0" dirty="0">
                <a:solidFill>
                  <a:srgbClr val="0070C0"/>
                </a:solidFill>
                <a:effectLst/>
                <a:latin typeface="Times New Roman" panose="02020603050405020304" pitchFamily="18" charset="0"/>
                <a:cs typeface="Times New Roman" panose="02020603050405020304" pitchFamily="18" charset="0"/>
              </a:rPr>
              <a:t>làm người đó tự sát</a:t>
            </a:r>
            <a:r>
              <a:rPr lang="vi-VN" sz="3000" b="0" i="0" dirty="0">
                <a:solidFill>
                  <a:srgbClr val="000000"/>
                </a:solidFill>
                <a:effectLst/>
                <a:latin typeface="Times New Roman" panose="02020603050405020304" pitchFamily="18" charset="0"/>
                <a:cs typeface="Times New Roman" panose="02020603050405020304" pitchFamily="18" charset="0"/>
              </a:rPr>
              <a:t>, thì bị phạt tù từ 02 năm đến 07 năm.</a:t>
            </a:r>
          </a:p>
          <a:p>
            <a:pPr marL="0" indent="0" algn="l">
              <a:spcBef>
                <a:spcPts val="600"/>
              </a:spcBef>
              <a:spcAft>
                <a:spcPts val="600"/>
              </a:spcAft>
              <a:buNone/>
            </a:pPr>
            <a:endParaRPr lang="vi-VN" sz="3000" b="0" i="0" dirty="0">
              <a:solidFill>
                <a:srgbClr val="000000"/>
              </a:solidFill>
              <a:effectLst/>
              <a:latin typeface="Times New Roman" panose="02020603050405020304" pitchFamily="18" charset="0"/>
              <a:cs typeface="Times New Roman" panose="02020603050405020304" pitchFamily="18" charset="0"/>
            </a:endParaRPr>
          </a:p>
          <a:p>
            <a:pPr marL="0" indent="0" algn="just">
              <a:buNone/>
            </a:pPr>
            <a:endParaRPr lang="en-GB"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95826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DFE7B-EBCA-6FBD-95E5-AEB2910A8DCE}"/>
              </a:ext>
            </a:extLst>
          </p:cNvPr>
          <p:cNvSpPr>
            <a:spLocks noGrp="1"/>
          </p:cNvSpPr>
          <p:nvPr>
            <p:ph type="title"/>
          </p:nvPr>
        </p:nvSpPr>
        <p:spPr>
          <a:xfrm>
            <a:off x="435429" y="206830"/>
            <a:ext cx="11386457" cy="664027"/>
          </a:xfrm>
          <a:solidFill>
            <a:schemeClr val="bg1">
              <a:lumMod val="95000"/>
            </a:schemeClr>
          </a:solidFill>
        </p:spPr>
        <p:txBody>
          <a:bodyPr>
            <a:normAutofit/>
          </a:bodyPr>
          <a:lstStyle/>
          <a:p>
            <a:pPr algn="ctr"/>
            <a:r>
              <a:rPr lang="en-GB" sz="3200" b="1" dirty="0" err="1">
                <a:solidFill>
                  <a:srgbClr val="0070C0"/>
                </a:solidFill>
                <a:latin typeface="Times New Roman" panose="02020603050405020304" pitchFamily="18" charset="0"/>
                <a:cs typeface="Times New Roman" panose="02020603050405020304" pitchFamily="18" charset="0"/>
              </a:rPr>
              <a:t>Cấu</a:t>
            </a:r>
            <a:r>
              <a:rPr lang="en-GB" sz="3200" b="1" dirty="0">
                <a:solidFill>
                  <a:srgbClr val="0070C0"/>
                </a:solidFill>
                <a:latin typeface="Times New Roman" panose="02020603050405020304" pitchFamily="18" charset="0"/>
                <a:cs typeface="Times New Roman" panose="02020603050405020304" pitchFamily="18" charset="0"/>
              </a:rPr>
              <a:t> </a:t>
            </a:r>
            <a:r>
              <a:rPr lang="en-GB" sz="3200" b="1" dirty="0" err="1">
                <a:solidFill>
                  <a:srgbClr val="0070C0"/>
                </a:solidFill>
                <a:latin typeface="Times New Roman" panose="02020603050405020304" pitchFamily="18" charset="0"/>
                <a:cs typeface="Times New Roman" panose="02020603050405020304" pitchFamily="18" charset="0"/>
              </a:rPr>
              <a:t>thành</a:t>
            </a:r>
            <a:r>
              <a:rPr lang="en-GB" sz="3200" b="1" dirty="0">
                <a:solidFill>
                  <a:srgbClr val="0070C0"/>
                </a:solidFill>
                <a:latin typeface="Times New Roman" panose="02020603050405020304" pitchFamily="18" charset="0"/>
                <a:cs typeface="Times New Roman" panose="02020603050405020304" pitchFamily="18" charset="0"/>
              </a:rPr>
              <a:t> </a:t>
            </a:r>
            <a:r>
              <a:rPr lang="en-GB" sz="3200" b="1" dirty="0" err="1">
                <a:solidFill>
                  <a:srgbClr val="0070C0"/>
                </a:solidFill>
                <a:latin typeface="Times New Roman" panose="02020603050405020304" pitchFamily="18" charset="0"/>
                <a:cs typeface="Times New Roman" panose="02020603050405020304" pitchFamily="18" charset="0"/>
              </a:rPr>
              <a:t>hình</a:t>
            </a:r>
            <a:r>
              <a:rPr lang="en-GB" sz="3200" b="1" dirty="0">
                <a:solidFill>
                  <a:srgbClr val="0070C0"/>
                </a:solidFill>
                <a:latin typeface="Times New Roman" panose="02020603050405020304" pitchFamily="18" charset="0"/>
                <a:cs typeface="Times New Roman" panose="02020603050405020304" pitchFamily="18" charset="0"/>
              </a:rPr>
              <a:t> </a:t>
            </a:r>
            <a:r>
              <a:rPr lang="en-GB" sz="3200" b="1" dirty="0" err="1">
                <a:solidFill>
                  <a:srgbClr val="0070C0"/>
                </a:solidFill>
                <a:latin typeface="Times New Roman" panose="02020603050405020304" pitchFamily="18" charset="0"/>
                <a:cs typeface="Times New Roman" panose="02020603050405020304" pitchFamily="18" charset="0"/>
              </a:rPr>
              <a:t>thức</a:t>
            </a:r>
            <a:endParaRPr lang="en-GB" sz="3200" b="1" dirty="0">
              <a:solidFill>
                <a:srgbClr val="0070C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F2B20F8-79E9-A107-F730-466768A80FA5}"/>
              </a:ext>
            </a:extLst>
          </p:cNvPr>
          <p:cNvSpPr>
            <a:spLocks noGrp="1"/>
          </p:cNvSpPr>
          <p:nvPr>
            <p:ph idx="1"/>
          </p:nvPr>
        </p:nvSpPr>
        <p:spPr>
          <a:xfrm>
            <a:off x="435429" y="1045028"/>
            <a:ext cx="11386457" cy="5519057"/>
          </a:xfrm>
        </p:spPr>
        <p:txBody>
          <a:bodyPr>
            <a:noAutofit/>
          </a:bodyPr>
          <a:lstStyle/>
          <a:p>
            <a:pPr marL="0" indent="0" algn="just">
              <a:lnSpc>
                <a:spcPct val="112000"/>
              </a:lnSpc>
              <a:spcBef>
                <a:spcPts val="600"/>
              </a:spcBef>
              <a:spcAft>
                <a:spcPts val="600"/>
              </a:spcAft>
              <a:buNone/>
            </a:pPr>
            <a:r>
              <a:rPr lang="vi-VN" sz="3000" b="1" i="0" u="none" strike="noStrike" dirty="0">
                <a:solidFill>
                  <a:srgbClr val="C00000"/>
                </a:solidFill>
                <a:effectLst/>
                <a:latin typeface="Times New Roman" panose="02020603050405020304" pitchFamily="18" charset="0"/>
                <a:cs typeface="Times New Roman" panose="02020603050405020304" pitchFamily="18" charset="0"/>
              </a:rPr>
              <a:t>Điều 124. Tội giết hoặc vứt bỏ con mới đẻ</a:t>
            </a:r>
            <a:endParaRPr lang="vi-VN" sz="3000" b="0" i="0" dirty="0">
              <a:solidFill>
                <a:srgbClr val="C00000"/>
              </a:solidFill>
              <a:effectLst/>
              <a:latin typeface="Times New Roman" panose="02020603050405020304" pitchFamily="18" charset="0"/>
              <a:cs typeface="Times New Roman" panose="02020603050405020304" pitchFamily="18" charset="0"/>
            </a:endParaRPr>
          </a:p>
          <a:p>
            <a:pPr marL="0" indent="0" algn="just">
              <a:lnSpc>
                <a:spcPct val="112000"/>
              </a:lnSpc>
              <a:spcBef>
                <a:spcPts val="600"/>
              </a:spcBef>
              <a:spcAft>
                <a:spcPts val="600"/>
              </a:spcAft>
              <a:buNone/>
            </a:pPr>
            <a:r>
              <a:rPr lang="vi-VN" sz="3000" b="0" i="0" dirty="0">
                <a:solidFill>
                  <a:srgbClr val="000000"/>
                </a:solidFill>
                <a:effectLst/>
                <a:latin typeface="Times New Roman" panose="02020603050405020304" pitchFamily="18" charset="0"/>
                <a:cs typeface="Times New Roman" panose="02020603050405020304" pitchFamily="18" charset="0"/>
              </a:rPr>
              <a:t>1. Người mẹ nào do ảnh hưởng nặng nề của tư tưởng lạc hậu hoặc trong hoàn cảnh khách quan đặc biệt mà giết con do mình đẻ ra trong 07 ngày tuổi, thì bị phạt tù từ 06 tháng đến 03 năm.</a:t>
            </a:r>
          </a:p>
          <a:p>
            <a:pPr marL="0" indent="0" algn="just">
              <a:lnSpc>
                <a:spcPct val="112000"/>
              </a:lnSpc>
              <a:spcBef>
                <a:spcPts val="600"/>
              </a:spcBef>
              <a:spcAft>
                <a:spcPts val="600"/>
              </a:spcAft>
              <a:buNone/>
            </a:pPr>
            <a:r>
              <a:rPr lang="vi-VN" sz="3000" b="1" i="0" u="none" strike="noStrike" dirty="0">
                <a:solidFill>
                  <a:srgbClr val="C00000"/>
                </a:solidFill>
                <a:effectLst/>
                <a:latin typeface="Times New Roman" panose="02020603050405020304" pitchFamily="18" charset="0"/>
                <a:cs typeface="Times New Roman" panose="02020603050405020304" pitchFamily="18" charset="0"/>
              </a:rPr>
              <a:t>Điều 247. Tội trồng cây thuốc phiện, cây côca, cây cần sa hoặc các loại cây khác có chứa chất ma túy</a:t>
            </a:r>
            <a:endParaRPr lang="vi-VN" sz="3000" b="0" i="0" dirty="0">
              <a:solidFill>
                <a:srgbClr val="C00000"/>
              </a:solidFill>
              <a:effectLst/>
              <a:latin typeface="Times New Roman" panose="02020603050405020304" pitchFamily="18" charset="0"/>
              <a:cs typeface="Times New Roman" panose="02020603050405020304" pitchFamily="18" charset="0"/>
            </a:endParaRPr>
          </a:p>
          <a:p>
            <a:pPr marL="0" indent="0" algn="just">
              <a:lnSpc>
                <a:spcPct val="112000"/>
              </a:lnSpc>
              <a:spcBef>
                <a:spcPts val="600"/>
              </a:spcBef>
              <a:spcAft>
                <a:spcPts val="600"/>
              </a:spcAft>
              <a:buNone/>
            </a:pPr>
            <a:r>
              <a:rPr lang="vi-VN" sz="3000" b="0" i="0" dirty="0">
                <a:solidFill>
                  <a:srgbClr val="0070C0"/>
                </a:solidFill>
                <a:effectLst/>
                <a:latin typeface="Times New Roman" panose="02020603050405020304" pitchFamily="18" charset="0"/>
                <a:cs typeface="Times New Roman" panose="02020603050405020304" pitchFamily="18" charset="0"/>
              </a:rPr>
              <a:t>1. Người nào trồng cây thuốc phiện, cây côca, cây cần sa hoặc các loại cây khác có chứa chất ma túy do Chính phủ quy định</a:t>
            </a:r>
            <a:r>
              <a:rPr lang="vi-VN" sz="3000" b="0" i="0" u="none" strike="noStrike" dirty="0">
                <a:solidFill>
                  <a:srgbClr val="0070C0"/>
                </a:solidFill>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[238]</a:t>
            </a:r>
            <a:r>
              <a:rPr lang="vi-VN" sz="3000" b="0" i="0" dirty="0">
                <a:solidFill>
                  <a:srgbClr val="0070C0"/>
                </a:solidFill>
                <a:effectLst/>
                <a:latin typeface="Times New Roman" panose="02020603050405020304" pitchFamily="18" charset="0"/>
                <a:cs typeface="Times New Roman" panose="02020603050405020304" pitchFamily="18" charset="0"/>
              </a:rPr>
              <a:t> thuộc một trong các trường hợp sau đây, thì bị phạt tù từ 06 tháng đến 03 năm:</a:t>
            </a:r>
          </a:p>
          <a:p>
            <a:pPr marL="0" indent="0">
              <a:lnSpc>
                <a:spcPct val="112000"/>
              </a:lnSpc>
              <a:buNone/>
            </a:pPr>
            <a:endParaRPr lang="en-GB" sz="3000" dirty="0"/>
          </a:p>
        </p:txBody>
      </p:sp>
    </p:spTree>
    <p:extLst>
      <p:ext uri="{BB962C8B-B14F-4D97-AF65-F5344CB8AC3E}">
        <p14:creationId xmlns:p14="http://schemas.microsoft.com/office/powerpoint/2010/main" val="1026466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7A0CF-57E6-7B85-5180-4A067A034DE9}"/>
              </a:ext>
            </a:extLst>
          </p:cNvPr>
          <p:cNvSpPr>
            <a:spLocks noGrp="1"/>
          </p:cNvSpPr>
          <p:nvPr>
            <p:ph type="title"/>
          </p:nvPr>
        </p:nvSpPr>
        <p:spPr>
          <a:xfrm>
            <a:off x="1069848" y="304800"/>
            <a:ext cx="10058400" cy="696686"/>
          </a:xfrm>
          <a:solidFill>
            <a:schemeClr val="accent1">
              <a:lumMod val="20000"/>
              <a:lumOff val="80000"/>
            </a:schemeClr>
          </a:solidFill>
        </p:spPr>
        <p:txBody>
          <a:bodyPr>
            <a:normAutofit/>
          </a:bodyPr>
          <a:lstStyle/>
          <a:p>
            <a:r>
              <a:rPr lang="en-GB" sz="3200" b="1" dirty="0">
                <a:solidFill>
                  <a:srgbClr val="C00000"/>
                </a:solidFill>
                <a:latin typeface="Times New Roman" panose="02020603050405020304" pitchFamily="18" charset="0"/>
                <a:cs typeface="Times New Roman" panose="02020603050405020304" pitchFamily="18" charset="0"/>
              </a:rPr>
              <a:t>5. </a:t>
            </a:r>
            <a:r>
              <a:rPr lang="en-GB" sz="3200" b="1" dirty="0" err="1">
                <a:solidFill>
                  <a:srgbClr val="C00000"/>
                </a:solidFill>
                <a:latin typeface="Times New Roman" panose="02020603050405020304" pitchFamily="18" charset="0"/>
                <a:cs typeface="Times New Roman" panose="02020603050405020304" pitchFamily="18" charset="0"/>
              </a:rPr>
              <a:t>Hình</a:t>
            </a:r>
            <a:r>
              <a:rPr lang="en-GB" sz="3200" b="1" dirty="0">
                <a:solidFill>
                  <a:srgbClr val="C00000"/>
                </a:solidFill>
                <a:latin typeface="Times New Roman" panose="02020603050405020304" pitchFamily="18" charset="0"/>
                <a:cs typeface="Times New Roman" panose="02020603050405020304" pitchFamily="18" charset="0"/>
              </a:rPr>
              <a:t> </a:t>
            </a:r>
            <a:r>
              <a:rPr lang="en-GB" sz="3200" b="1" dirty="0" err="1">
                <a:solidFill>
                  <a:srgbClr val="C00000"/>
                </a:solidFill>
                <a:latin typeface="Times New Roman" panose="02020603050405020304" pitchFamily="18" charset="0"/>
                <a:cs typeface="Times New Roman" panose="02020603050405020304" pitchFamily="18" charset="0"/>
              </a:rPr>
              <a:t>phạt</a:t>
            </a:r>
            <a:endParaRPr lang="en-GB" sz="3200" b="1" dirty="0">
              <a:solidFill>
                <a:srgbClr val="C00000"/>
              </a:solidFill>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653E0F4D-FAAF-A958-3C1C-2D4F405FED0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9848" y="1681804"/>
            <a:ext cx="5715798" cy="3810532"/>
          </a:xfrm>
        </p:spPr>
      </p:pic>
      <p:sp>
        <p:nvSpPr>
          <p:cNvPr id="6" name="TextBox 5">
            <a:extLst>
              <a:ext uri="{FF2B5EF4-FFF2-40B4-BE49-F238E27FC236}">
                <a16:creationId xmlns:a16="http://schemas.microsoft.com/office/drawing/2014/main" id="{93CF53D0-AF2C-7FBC-C506-826C63CB175A}"/>
              </a:ext>
            </a:extLst>
          </p:cNvPr>
          <p:cNvSpPr txBox="1"/>
          <p:nvPr/>
        </p:nvSpPr>
        <p:spPr>
          <a:xfrm>
            <a:off x="7119257" y="2319081"/>
            <a:ext cx="4002895" cy="2219838"/>
          </a:xfrm>
          <a:prstGeom prst="rect">
            <a:avLst/>
          </a:prstGeom>
          <a:noFill/>
        </p:spPr>
        <p:txBody>
          <a:bodyPr wrap="square" rtlCol="0">
            <a:spAutoFit/>
          </a:bodyPr>
          <a:lstStyle/>
          <a:p>
            <a:pPr algn="just">
              <a:lnSpc>
                <a:spcPct val="150000"/>
              </a:lnSpc>
            </a:pPr>
            <a:r>
              <a:rPr lang="en-GB" sz="3200" dirty="0">
                <a:latin typeface="Times New Roman" panose="02020603050405020304" pitchFamily="18" charset="0"/>
                <a:cs typeface="Times New Roman" panose="02020603050405020304" pitchFamily="18" charset="0"/>
              </a:rPr>
              <a:t>5.1 </a:t>
            </a:r>
            <a:r>
              <a:rPr lang="en-GB" sz="3200" dirty="0" err="1">
                <a:latin typeface="Times New Roman" panose="02020603050405020304" pitchFamily="18" charset="0"/>
                <a:cs typeface="Times New Roman" panose="02020603050405020304" pitchFamily="18" charset="0"/>
              </a:rPr>
              <a:t>Định</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nghĩa</a:t>
            </a:r>
            <a:endParaRPr lang="en-GB" sz="3200" dirty="0">
              <a:latin typeface="Times New Roman" panose="02020603050405020304" pitchFamily="18" charset="0"/>
              <a:cs typeface="Times New Roman" panose="02020603050405020304" pitchFamily="18" charset="0"/>
            </a:endParaRPr>
          </a:p>
          <a:p>
            <a:pPr algn="just">
              <a:lnSpc>
                <a:spcPct val="150000"/>
              </a:lnSpc>
            </a:pPr>
            <a:r>
              <a:rPr lang="en-GB" sz="3200" dirty="0">
                <a:latin typeface="Times New Roman" panose="02020603050405020304" pitchFamily="18" charset="0"/>
                <a:cs typeface="Times New Roman" panose="02020603050405020304" pitchFamily="18" charset="0"/>
              </a:rPr>
              <a:t>5.2 </a:t>
            </a:r>
            <a:r>
              <a:rPr lang="en-GB" sz="3200" dirty="0" err="1">
                <a:latin typeface="Times New Roman" panose="02020603050405020304" pitchFamily="18" charset="0"/>
                <a:cs typeface="Times New Roman" panose="02020603050405020304" pitchFamily="18" charset="0"/>
              </a:rPr>
              <a:t>Mục</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đích</a:t>
            </a:r>
            <a:endParaRPr lang="en-GB" sz="3200" dirty="0">
              <a:latin typeface="Times New Roman" panose="02020603050405020304" pitchFamily="18" charset="0"/>
              <a:cs typeface="Times New Roman" panose="02020603050405020304" pitchFamily="18" charset="0"/>
            </a:endParaRPr>
          </a:p>
          <a:p>
            <a:pPr algn="just">
              <a:lnSpc>
                <a:spcPct val="150000"/>
              </a:lnSpc>
            </a:pPr>
            <a:r>
              <a:rPr lang="en-GB" sz="3200" dirty="0">
                <a:latin typeface="Times New Roman" panose="02020603050405020304" pitchFamily="18" charset="0"/>
                <a:cs typeface="Times New Roman" panose="02020603050405020304" pitchFamily="18" charset="0"/>
              </a:rPr>
              <a:t>5.3 </a:t>
            </a:r>
            <a:r>
              <a:rPr lang="en-GB" sz="3200" dirty="0" err="1">
                <a:latin typeface="Times New Roman" panose="02020603050405020304" pitchFamily="18" charset="0"/>
                <a:cs typeface="Times New Roman" panose="02020603050405020304" pitchFamily="18" charset="0"/>
              </a:rPr>
              <a:t>Các</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loại</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hình</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phạt</a:t>
            </a:r>
            <a:endParaRPr lang="en-GB"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254549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B02E5-984C-404F-6290-A0F8B64B7984}"/>
              </a:ext>
            </a:extLst>
          </p:cNvPr>
          <p:cNvSpPr>
            <a:spLocks noGrp="1"/>
          </p:cNvSpPr>
          <p:nvPr>
            <p:ph type="title"/>
          </p:nvPr>
        </p:nvSpPr>
        <p:spPr>
          <a:xfrm>
            <a:off x="2032002" y="274320"/>
            <a:ext cx="6447501" cy="650240"/>
          </a:xfrm>
        </p:spPr>
        <p:txBody>
          <a:bodyPr>
            <a:normAutofit/>
          </a:bodyPr>
          <a:lstStyle/>
          <a:p>
            <a:pPr algn="just"/>
            <a:r>
              <a:rPr lang="vi-VN" sz="3600" b="1" dirty="0">
                <a:solidFill>
                  <a:srgbClr val="C00000"/>
                </a:solidFill>
                <a:latin typeface="Times New Roman" panose="02020603050405020304" pitchFamily="18" charset="0"/>
                <a:cs typeface="Times New Roman" panose="02020603050405020304" pitchFamily="18" charset="0"/>
              </a:rPr>
              <a:t>1.2 Đặc điểm của tội phạm</a:t>
            </a:r>
            <a:endParaRPr lang="en-GB" sz="3600" b="1" dirty="0">
              <a:solidFill>
                <a:srgbClr val="C00000"/>
              </a:solidFill>
              <a:latin typeface="Times New Roman" panose="02020603050405020304" pitchFamily="18" charset="0"/>
              <a:cs typeface="Times New Roman" panose="02020603050405020304" pitchFamily="18" charset="0"/>
            </a:endParaRPr>
          </a:p>
        </p:txBody>
      </p:sp>
      <p:graphicFrame>
        <p:nvGraphicFramePr>
          <p:cNvPr id="6" name="Content Placeholder 5">
            <a:extLst>
              <a:ext uri="{FF2B5EF4-FFF2-40B4-BE49-F238E27FC236}">
                <a16:creationId xmlns:a16="http://schemas.microsoft.com/office/drawing/2014/main" id="{C4F2F3C8-78A0-688F-81CA-DC4BFBE5ED3E}"/>
              </a:ext>
            </a:extLst>
          </p:cNvPr>
          <p:cNvGraphicFramePr>
            <a:graphicFrameLocks noGrp="1"/>
          </p:cNvGraphicFramePr>
          <p:nvPr>
            <p:ph idx="1"/>
            <p:extLst>
              <p:ext uri="{D42A27DB-BD31-4B8C-83A1-F6EECF244321}">
                <p14:modId xmlns:p14="http://schemas.microsoft.com/office/powerpoint/2010/main" val="2944610754"/>
              </p:ext>
            </p:extLst>
          </p:nvPr>
        </p:nvGraphicFramePr>
        <p:xfrm>
          <a:off x="401101" y="1017143"/>
          <a:ext cx="11013488" cy="55665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1009818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F1DFB-86CA-620A-D316-3452CA276A9B}"/>
              </a:ext>
            </a:extLst>
          </p:cNvPr>
          <p:cNvSpPr>
            <a:spLocks noGrp="1"/>
          </p:cNvSpPr>
          <p:nvPr>
            <p:ph type="title"/>
          </p:nvPr>
        </p:nvSpPr>
        <p:spPr>
          <a:xfrm>
            <a:off x="881743" y="261257"/>
            <a:ext cx="10591799" cy="640081"/>
          </a:xfrm>
          <a:solidFill>
            <a:schemeClr val="accent1">
              <a:lumMod val="20000"/>
              <a:lumOff val="80000"/>
            </a:schemeClr>
          </a:solidFill>
        </p:spPr>
        <p:txBody>
          <a:bodyPr>
            <a:normAutofit/>
          </a:bodyPr>
          <a:lstStyle/>
          <a:p>
            <a:pPr algn="ctr"/>
            <a:r>
              <a:rPr lang="en-GB" sz="3400" b="1" dirty="0" err="1">
                <a:solidFill>
                  <a:srgbClr val="C00000"/>
                </a:solidFill>
                <a:latin typeface="Times New Roman" panose="02020603050405020304" pitchFamily="18" charset="0"/>
                <a:cs typeface="Times New Roman" panose="02020603050405020304" pitchFamily="18" charset="0"/>
              </a:rPr>
              <a:t>Các</a:t>
            </a:r>
            <a:r>
              <a:rPr lang="en-GB" sz="3400" b="1" dirty="0">
                <a:solidFill>
                  <a:srgbClr val="C00000"/>
                </a:solidFill>
                <a:latin typeface="Times New Roman" panose="02020603050405020304" pitchFamily="18" charset="0"/>
                <a:cs typeface="Times New Roman" panose="02020603050405020304" pitchFamily="18" charset="0"/>
              </a:rPr>
              <a:t> </a:t>
            </a:r>
            <a:r>
              <a:rPr lang="en-GB" sz="3400" b="1" dirty="0" err="1">
                <a:solidFill>
                  <a:srgbClr val="C00000"/>
                </a:solidFill>
                <a:latin typeface="Times New Roman" panose="02020603050405020304" pitchFamily="18" charset="0"/>
                <a:cs typeface="Times New Roman" panose="02020603050405020304" pitchFamily="18" charset="0"/>
              </a:rPr>
              <a:t>loại</a:t>
            </a:r>
            <a:r>
              <a:rPr lang="en-GB" sz="3400" b="1" dirty="0">
                <a:solidFill>
                  <a:srgbClr val="C00000"/>
                </a:solidFill>
                <a:latin typeface="Times New Roman" panose="02020603050405020304" pitchFamily="18" charset="0"/>
                <a:cs typeface="Times New Roman" panose="02020603050405020304" pitchFamily="18" charset="0"/>
              </a:rPr>
              <a:t> </a:t>
            </a:r>
            <a:r>
              <a:rPr lang="en-GB" sz="3400" b="1" dirty="0" err="1">
                <a:solidFill>
                  <a:srgbClr val="C00000"/>
                </a:solidFill>
                <a:latin typeface="Times New Roman" panose="02020603050405020304" pitchFamily="18" charset="0"/>
                <a:cs typeface="Times New Roman" panose="02020603050405020304" pitchFamily="18" charset="0"/>
              </a:rPr>
              <a:t>hình</a:t>
            </a:r>
            <a:r>
              <a:rPr lang="en-GB" sz="3400" b="1" dirty="0">
                <a:solidFill>
                  <a:srgbClr val="C00000"/>
                </a:solidFill>
                <a:latin typeface="Times New Roman" panose="02020603050405020304" pitchFamily="18" charset="0"/>
                <a:cs typeface="Times New Roman" panose="02020603050405020304" pitchFamily="18" charset="0"/>
              </a:rPr>
              <a:t> </a:t>
            </a:r>
            <a:r>
              <a:rPr lang="en-GB" sz="3400" b="1" dirty="0" err="1">
                <a:solidFill>
                  <a:srgbClr val="C00000"/>
                </a:solidFill>
                <a:latin typeface="Times New Roman" panose="02020603050405020304" pitchFamily="18" charset="0"/>
                <a:cs typeface="Times New Roman" panose="02020603050405020304" pitchFamily="18" charset="0"/>
              </a:rPr>
              <a:t>phạt</a:t>
            </a:r>
            <a:r>
              <a:rPr lang="en-GB" sz="3400" b="1" dirty="0">
                <a:solidFill>
                  <a:srgbClr val="C00000"/>
                </a:solidFill>
                <a:latin typeface="Times New Roman" panose="02020603050405020304" pitchFamily="18" charset="0"/>
                <a:cs typeface="Times New Roman" panose="02020603050405020304" pitchFamily="18" charset="0"/>
              </a:rPr>
              <a:t> </a:t>
            </a:r>
            <a:r>
              <a:rPr lang="en-GB" sz="3400" b="1" dirty="0" err="1">
                <a:solidFill>
                  <a:srgbClr val="C00000"/>
                </a:solidFill>
                <a:latin typeface="Times New Roman" panose="02020603050405020304" pitchFamily="18" charset="0"/>
                <a:cs typeface="Times New Roman" panose="02020603050405020304" pitchFamily="18" charset="0"/>
              </a:rPr>
              <a:t>đối</a:t>
            </a:r>
            <a:r>
              <a:rPr lang="en-GB" sz="3400" b="1" dirty="0">
                <a:solidFill>
                  <a:srgbClr val="C00000"/>
                </a:solidFill>
                <a:latin typeface="Times New Roman" panose="02020603050405020304" pitchFamily="18" charset="0"/>
                <a:cs typeface="Times New Roman" panose="02020603050405020304" pitchFamily="18" charset="0"/>
              </a:rPr>
              <a:t> </a:t>
            </a:r>
            <a:r>
              <a:rPr lang="en-GB" sz="3400" b="1" dirty="0" err="1">
                <a:solidFill>
                  <a:srgbClr val="C00000"/>
                </a:solidFill>
                <a:latin typeface="Times New Roman" panose="02020603050405020304" pitchFamily="18" charset="0"/>
                <a:cs typeface="Times New Roman" panose="02020603050405020304" pitchFamily="18" charset="0"/>
              </a:rPr>
              <a:t>với</a:t>
            </a:r>
            <a:r>
              <a:rPr lang="en-GB" sz="3400" b="1" dirty="0">
                <a:solidFill>
                  <a:srgbClr val="C00000"/>
                </a:solidFill>
                <a:latin typeface="Times New Roman" panose="02020603050405020304" pitchFamily="18" charset="0"/>
                <a:cs typeface="Times New Roman" panose="02020603050405020304" pitchFamily="18" charset="0"/>
              </a:rPr>
              <a:t> </a:t>
            </a:r>
            <a:r>
              <a:rPr lang="en-GB" sz="3400" b="1" dirty="0" err="1">
                <a:solidFill>
                  <a:srgbClr val="C00000"/>
                </a:solidFill>
                <a:latin typeface="Times New Roman" panose="02020603050405020304" pitchFamily="18" charset="0"/>
                <a:cs typeface="Times New Roman" panose="02020603050405020304" pitchFamily="18" charset="0"/>
              </a:rPr>
              <a:t>cá</a:t>
            </a:r>
            <a:r>
              <a:rPr lang="en-GB" sz="3400" b="1" dirty="0">
                <a:solidFill>
                  <a:srgbClr val="C00000"/>
                </a:solidFill>
                <a:latin typeface="Times New Roman" panose="02020603050405020304" pitchFamily="18" charset="0"/>
                <a:cs typeface="Times New Roman" panose="02020603050405020304" pitchFamily="18" charset="0"/>
              </a:rPr>
              <a:t> </a:t>
            </a:r>
            <a:r>
              <a:rPr lang="en-GB" sz="3400" b="1" dirty="0" err="1">
                <a:solidFill>
                  <a:srgbClr val="C00000"/>
                </a:solidFill>
                <a:latin typeface="Times New Roman" panose="02020603050405020304" pitchFamily="18" charset="0"/>
                <a:cs typeface="Times New Roman" panose="02020603050405020304" pitchFamily="18" charset="0"/>
              </a:rPr>
              <a:t>nhân</a:t>
            </a:r>
            <a:endParaRPr lang="en-GB" sz="3400" b="1" dirty="0">
              <a:solidFill>
                <a:srgbClr val="C00000"/>
              </a:solidFill>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79E68BCE-63FE-91B4-A29E-E9AC30786E01}"/>
              </a:ext>
            </a:extLst>
          </p:cNvPr>
          <p:cNvSpPr>
            <a:spLocks noGrp="1"/>
          </p:cNvSpPr>
          <p:nvPr>
            <p:ph type="body" idx="1"/>
          </p:nvPr>
        </p:nvSpPr>
        <p:spPr>
          <a:xfrm>
            <a:off x="1069848" y="1182189"/>
            <a:ext cx="4754880" cy="640080"/>
          </a:xfrm>
        </p:spPr>
        <p:txBody>
          <a:bodyPr>
            <a:normAutofit/>
          </a:bodyPr>
          <a:lstStyle/>
          <a:p>
            <a:pPr algn="ctr"/>
            <a:r>
              <a:rPr lang="en-GB" sz="3000" dirty="0">
                <a:solidFill>
                  <a:schemeClr val="accent1">
                    <a:lumMod val="50000"/>
                  </a:schemeClr>
                </a:solidFill>
                <a:latin typeface="Times New Roman" panose="02020603050405020304" pitchFamily="18" charset="0"/>
                <a:cs typeface="Times New Roman" panose="02020603050405020304" pitchFamily="18" charset="0"/>
              </a:rPr>
              <a:t>HÌNH PHẠT CHÍNH</a:t>
            </a:r>
          </a:p>
        </p:txBody>
      </p:sp>
      <p:sp>
        <p:nvSpPr>
          <p:cNvPr id="4" name="Content Placeholder 3">
            <a:extLst>
              <a:ext uri="{FF2B5EF4-FFF2-40B4-BE49-F238E27FC236}">
                <a16:creationId xmlns:a16="http://schemas.microsoft.com/office/drawing/2014/main" id="{12B8C344-5AF1-0116-337D-571BA0EC9ACF}"/>
              </a:ext>
            </a:extLst>
          </p:cNvPr>
          <p:cNvSpPr>
            <a:spLocks noGrp="1"/>
          </p:cNvSpPr>
          <p:nvPr>
            <p:ph sz="half" idx="2"/>
          </p:nvPr>
        </p:nvSpPr>
        <p:spPr>
          <a:xfrm>
            <a:off x="881743" y="1822269"/>
            <a:ext cx="4942985" cy="4774474"/>
          </a:xfrm>
          <a:solidFill>
            <a:schemeClr val="accent4">
              <a:lumMod val="20000"/>
              <a:lumOff val="80000"/>
            </a:schemeClr>
          </a:solidFill>
        </p:spPr>
        <p:txBody>
          <a:bodyPr>
            <a:normAutofit/>
          </a:bodyPr>
          <a:lstStyle/>
          <a:p>
            <a:pPr marL="514350" indent="-514350" algn="just">
              <a:lnSpc>
                <a:spcPct val="112000"/>
              </a:lnSpc>
              <a:buNone/>
            </a:pPr>
            <a:r>
              <a:rPr lang="en-US" sz="3000" dirty="0">
                <a:latin typeface="Times New Roman" pitchFamily="18" charset="0"/>
                <a:cs typeface="Times New Roman" pitchFamily="18" charset="0"/>
              </a:rPr>
              <a:t>     + </a:t>
            </a:r>
            <a:r>
              <a:rPr lang="en-US" sz="3000" dirty="0" err="1">
                <a:latin typeface="Times New Roman" pitchFamily="18" charset="0"/>
                <a:cs typeface="Times New Roman" pitchFamily="18" charset="0"/>
              </a:rPr>
              <a:t>Cảnh</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cáo</a:t>
            </a:r>
            <a:endParaRPr lang="en-US" sz="3000" dirty="0">
              <a:latin typeface="Times New Roman" pitchFamily="18" charset="0"/>
              <a:cs typeface="Times New Roman" pitchFamily="18" charset="0"/>
            </a:endParaRPr>
          </a:p>
          <a:p>
            <a:pPr marL="514350" indent="-514350" algn="just">
              <a:lnSpc>
                <a:spcPct val="112000"/>
              </a:lnSpc>
              <a:buNone/>
            </a:pPr>
            <a:r>
              <a:rPr lang="en-US" sz="3000" dirty="0">
                <a:latin typeface="Times New Roman" pitchFamily="18" charset="0"/>
                <a:cs typeface="Times New Roman" pitchFamily="18" charset="0"/>
              </a:rPr>
              <a:t>     + </a:t>
            </a:r>
            <a:r>
              <a:rPr lang="en-US" sz="3000" dirty="0" err="1">
                <a:latin typeface="Times New Roman" pitchFamily="18" charset="0"/>
                <a:cs typeface="Times New Roman" pitchFamily="18" charset="0"/>
              </a:rPr>
              <a:t>Phạt</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tiền</a:t>
            </a:r>
            <a:endParaRPr lang="en-US" sz="3000" dirty="0">
              <a:latin typeface="Times New Roman" pitchFamily="18" charset="0"/>
              <a:cs typeface="Times New Roman" pitchFamily="18" charset="0"/>
            </a:endParaRPr>
          </a:p>
          <a:p>
            <a:pPr marL="514350" indent="-514350" algn="just">
              <a:lnSpc>
                <a:spcPct val="112000"/>
              </a:lnSpc>
              <a:buNone/>
            </a:pPr>
            <a:r>
              <a:rPr lang="en-US" sz="3000" dirty="0">
                <a:latin typeface="Times New Roman" pitchFamily="18" charset="0"/>
                <a:cs typeface="Times New Roman" pitchFamily="18" charset="0"/>
              </a:rPr>
              <a:t>     + </a:t>
            </a:r>
            <a:r>
              <a:rPr lang="en-US" sz="3000" dirty="0" err="1">
                <a:latin typeface="Times New Roman" pitchFamily="18" charset="0"/>
                <a:cs typeface="Times New Roman" pitchFamily="18" charset="0"/>
              </a:rPr>
              <a:t>Cải</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tạo</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không</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giam</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giữ</a:t>
            </a:r>
            <a:endParaRPr lang="en-US" sz="3000" dirty="0">
              <a:latin typeface="Times New Roman" pitchFamily="18" charset="0"/>
              <a:cs typeface="Times New Roman" pitchFamily="18" charset="0"/>
            </a:endParaRPr>
          </a:p>
          <a:p>
            <a:pPr marL="514350" indent="-514350" algn="just">
              <a:lnSpc>
                <a:spcPct val="112000"/>
              </a:lnSpc>
              <a:buNone/>
            </a:pPr>
            <a:r>
              <a:rPr lang="en-US" sz="3000" dirty="0">
                <a:latin typeface="Times New Roman" pitchFamily="18" charset="0"/>
                <a:cs typeface="Times New Roman" pitchFamily="18" charset="0"/>
              </a:rPr>
              <a:t>     + </a:t>
            </a:r>
            <a:r>
              <a:rPr lang="en-US" sz="3000" dirty="0" err="1">
                <a:latin typeface="Times New Roman" pitchFamily="18" charset="0"/>
                <a:cs typeface="Times New Roman" pitchFamily="18" charset="0"/>
              </a:rPr>
              <a:t>Trục</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xuất</a:t>
            </a:r>
            <a:endParaRPr lang="en-US" sz="3000" dirty="0">
              <a:latin typeface="Times New Roman" pitchFamily="18" charset="0"/>
              <a:cs typeface="Times New Roman" pitchFamily="18" charset="0"/>
            </a:endParaRPr>
          </a:p>
          <a:p>
            <a:pPr marL="514350" indent="-514350" algn="just">
              <a:lnSpc>
                <a:spcPct val="112000"/>
              </a:lnSpc>
              <a:buNone/>
            </a:pPr>
            <a:r>
              <a:rPr lang="en-US" sz="3000" dirty="0">
                <a:latin typeface="Times New Roman" pitchFamily="18" charset="0"/>
                <a:cs typeface="Times New Roman" pitchFamily="18" charset="0"/>
              </a:rPr>
              <a:t>     + </a:t>
            </a:r>
            <a:r>
              <a:rPr lang="en-US" sz="3000" dirty="0" err="1">
                <a:latin typeface="Times New Roman" pitchFamily="18" charset="0"/>
                <a:cs typeface="Times New Roman" pitchFamily="18" charset="0"/>
              </a:rPr>
              <a:t>Tù</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có</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thời</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hạn</a:t>
            </a:r>
            <a:endParaRPr lang="en-US" sz="3000" dirty="0">
              <a:latin typeface="Times New Roman" pitchFamily="18" charset="0"/>
              <a:cs typeface="Times New Roman" pitchFamily="18" charset="0"/>
            </a:endParaRPr>
          </a:p>
          <a:p>
            <a:pPr marL="514350" indent="-514350" algn="just">
              <a:lnSpc>
                <a:spcPct val="112000"/>
              </a:lnSpc>
              <a:buNone/>
            </a:pPr>
            <a:r>
              <a:rPr lang="en-US" sz="3000" dirty="0">
                <a:latin typeface="Times New Roman" pitchFamily="18" charset="0"/>
                <a:cs typeface="Times New Roman" pitchFamily="18" charset="0"/>
              </a:rPr>
              <a:t>     + </a:t>
            </a:r>
            <a:r>
              <a:rPr lang="en-US" sz="3000" dirty="0" err="1">
                <a:latin typeface="Times New Roman" pitchFamily="18" charset="0"/>
                <a:cs typeface="Times New Roman" pitchFamily="18" charset="0"/>
              </a:rPr>
              <a:t>Tù</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chung</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thân</a:t>
            </a:r>
            <a:endParaRPr lang="en-US" sz="3000" dirty="0">
              <a:latin typeface="Times New Roman" pitchFamily="18" charset="0"/>
              <a:cs typeface="Times New Roman" pitchFamily="18" charset="0"/>
            </a:endParaRPr>
          </a:p>
          <a:p>
            <a:pPr marL="514350" indent="-514350" algn="just">
              <a:lnSpc>
                <a:spcPct val="112000"/>
              </a:lnSpc>
              <a:buNone/>
            </a:pP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Tử</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hình</a:t>
            </a:r>
            <a:r>
              <a:rPr lang="en-US" sz="3000" dirty="0">
                <a:latin typeface="Times New Roman" pitchFamily="18" charset="0"/>
                <a:cs typeface="Times New Roman" pitchFamily="18" charset="0"/>
              </a:rPr>
              <a:t> </a:t>
            </a:r>
            <a:endParaRPr lang="en-GB" sz="3000" dirty="0"/>
          </a:p>
        </p:txBody>
      </p:sp>
      <p:sp>
        <p:nvSpPr>
          <p:cNvPr id="5" name="Text Placeholder 4">
            <a:extLst>
              <a:ext uri="{FF2B5EF4-FFF2-40B4-BE49-F238E27FC236}">
                <a16:creationId xmlns:a16="http://schemas.microsoft.com/office/drawing/2014/main" id="{1054550C-E8E1-C452-B746-69EEBFE1768E}"/>
              </a:ext>
            </a:extLst>
          </p:cNvPr>
          <p:cNvSpPr>
            <a:spLocks noGrp="1"/>
          </p:cNvSpPr>
          <p:nvPr>
            <p:ph type="body" sz="quarter" idx="3"/>
          </p:nvPr>
        </p:nvSpPr>
        <p:spPr>
          <a:xfrm>
            <a:off x="6373368" y="1182189"/>
            <a:ext cx="4754880" cy="640080"/>
          </a:xfrm>
        </p:spPr>
        <p:txBody>
          <a:bodyPr>
            <a:normAutofit/>
          </a:bodyPr>
          <a:lstStyle/>
          <a:p>
            <a:pPr algn="ctr"/>
            <a:r>
              <a:rPr lang="en-GB" sz="3000" dirty="0">
                <a:solidFill>
                  <a:schemeClr val="accent1">
                    <a:lumMod val="50000"/>
                  </a:schemeClr>
                </a:solidFill>
                <a:latin typeface="Times New Roman" panose="02020603050405020304" pitchFamily="18" charset="0"/>
                <a:cs typeface="Times New Roman" panose="02020603050405020304" pitchFamily="18" charset="0"/>
              </a:rPr>
              <a:t>HÌNH PHẠT BỔ SUNG</a:t>
            </a:r>
          </a:p>
        </p:txBody>
      </p:sp>
      <p:sp>
        <p:nvSpPr>
          <p:cNvPr id="6" name="Content Placeholder 5">
            <a:extLst>
              <a:ext uri="{FF2B5EF4-FFF2-40B4-BE49-F238E27FC236}">
                <a16:creationId xmlns:a16="http://schemas.microsoft.com/office/drawing/2014/main" id="{5DCBD2D1-BFC5-47B3-158B-514A20D18412}"/>
              </a:ext>
            </a:extLst>
          </p:cNvPr>
          <p:cNvSpPr>
            <a:spLocks noGrp="1"/>
          </p:cNvSpPr>
          <p:nvPr>
            <p:ph sz="quarter" idx="4"/>
          </p:nvPr>
        </p:nvSpPr>
        <p:spPr>
          <a:xfrm>
            <a:off x="6364223" y="1822269"/>
            <a:ext cx="5109319" cy="4774474"/>
          </a:xfrm>
          <a:solidFill>
            <a:schemeClr val="accent5">
              <a:lumMod val="20000"/>
              <a:lumOff val="80000"/>
            </a:schemeClr>
          </a:solidFill>
        </p:spPr>
        <p:txBody>
          <a:bodyPr>
            <a:noAutofit/>
          </a:bodyPr>
          <a:lstStyle/>
          <a:p>
            <a:pPr marL="514350" marR="0" lvl="0" indent="-514350" algn="just"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80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 </a:t>
            </a:r>
            <a:r>
              <a:rPr kumimoji="0" lang="en-US" sz="2800" i="0" u="none" strike="noStrike" kern="1200" cap="none" spc="0" normalizeH="0" baseline="0" noProof="0" dirty="0" err="1">
                <a:ln>
                  <a:noFill/>
                </a:ln>
                <a:solidFill>
                  <a:schemeClr val="tx1"/>
                </a:solidFill>
                <a:effectLst/>
                <a:uLnTx/>
                <a:uFillTx/>
                <a:latin typeface="Times New Roman" pitchFamily="18" charset="0"/>
                <a:ea typeface="+mn-ea"/>
                <a:cs typeface="Times New Roman" pitchFamily="18" charset="0"/>
              </a:rPr>
              <a:t>Cấm</a:t>
            </a:r>
            <a:r>
              <a:rPr kumimoji="0" lang="en-US" sz="280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 </a:t>
            </a:r>
            <a:r>
              <a:rPr kumimoji="0" lang="en-US" sz="2800" i="0" u="none" strike="noStrike" kern="1200" cap="none" spc="0" normalizeH="0" baseline="0" noProof="0" dirty="0" err="1">
                <a:ln>
                  <a:noFill/>
                </a:ln>
                <a:solidFill>
                  <a:schemeClr val="tx1"/>
                </a:solidFill>
                <a:effectLst/>
                <a:uLnTx/>
                <a:uFillTx/>
                <a:latin typeface="Times New Roman" pitchFamily="18" charset="0"/>
                <a:ea typeface="+mn-ea"/>
                <a:cs typeface="Times New Roman" pitchFamily="18" charset="0"/>
              </a:rPr>
              <a:t>đảm</a:t>
            </a:r>
            <a:r>
              <a:rPr kumimoji="0" lang="en-US" sz="280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 </a:t>
            </a:r>
            <a:r>
              <a:rPr kumimoji="0" lang="en-US" sz="2800" i="0" u="none" strike="noStrike" kern="1200" cap="none" spc="0" normalizeH="0" baseline="0" noProof="0" dirty="0" err="1">
                <a:ln>
                  <a:noFill/>
                </a:ln>
                <a:solidFill>
                  <a:schemeClr val="tx1"/>
                </a:solidFill>
                <a:effectLst/>
                <a:uLnTx/>
                <a:uFillTx/>
                <a:latin typeface="Times New Roman" pitchFamily="18" charset="0"/>
                <a:ea typeface="+mn-ea"/>
                <a:cs typeface="Times New Roman" pitchFamily="18" charset="0"/>
              </a:rPr>
              <a:t>nhiệm</a:t>
            </a:r>
            <a:r>
              <a:rPr kumimoji="0" lang="en-US" sz="280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 </a:t>
            </a:r>
            <a:r>
              <a:rPr kumimoji="0" lang="en-US" sz="2800" i="0" u="none" strike="noStrike" kern="1200" cap="none" spc="0" normalizeH="0" baseline="0" noProof="0" dirty="0" err="1">
                <a:ln>
                  <a:noFill/>
                </a:ln>
                <a:solidFill>
                  <a:schemeClr val="tx1"/>
                </a:solidFill>
                <a:effectLst/>
                <a:uLnTx/>
                <a:uFillTx/>
                <a:latin typeface="Times New Roman" pitchFamily="18" charset="0"/>
                <a:ea typeface="+mn-ea"/>
                <a:cs typeface="Times New Roman" pitchFamily="18" charset="0"/>
              </a:rPr>
              <a:t>chức</a:t>
            </a:r>
            <a:r>
              <a:rPr kumimoji="0" lang="en-US" sz="280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 </a:t>
            </a:r>
            <a:r>
              <a:rPr kumimoji="0" lang="en-US" sz="2800" i="0" u="none" strike="noStrike" kern="1200" cap="none" spc="0" normalizeH="0" baseline="0" noProof="0" dirty="0" err="1">
                <a:ln>
                  <a:noFill/>
                </a:ln>
                <a:solidFill>
                  <a:schemeClr val="tx1"/>
                </a:solidFill>
                <a:effectLst/>
                <a:uLnTx/>
                <a:uFillTx/>
                <a:latin typeface="Times New Roman" pitchFamily="18" charset="0"/>
                <a:ea typeface="+mn-ea"/>
                <a:cs typeface="Times New Roman" pitchFamily="18" charset="0"/>
              </a:rPr>
              <a:t>vụ</a:t>
            </a:r>
            <a:r>
              <a:rPr kumimoji="0" lang="en-US" sz="280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 </a:t>
            </a:r>
            <a:r>
              <a:rPr kumimoji="0" lang="en-US" sz="2800" i="0" u="none" strike="noStrike" kern="1200" cap="none" spc="0" normalizeH="0" baseline="0" noProof="0" dirty="0" err="1">
                <a:ln>
                  <a:noFill/>
                </a:ln>
                <a:solidFill>
                  <a:schemeClr val="tx1"/>
                </a:solidFill>
                <a:effectLst/>
                <a:uLnTx/>
                <a:uFillTx/>
                <a:latin typeface="Times New Roman" pitchFamily="18" charset="0"/>
                <a:ea typeface="+mn-ea"/>
                <a:cs typeface="Times New Roman" pitchFamily="18" charset="0"/>
              </a:rPr>
              <a:t>cấm</a:t>
            </a:r>
            <a:r>
              <a:rPr kumimoji="0" lang="en-US" sz="280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 </a:t>
            </a:r>
            <a:r>
              <a:rPr kumimoji="0" lang="en-US" sz="2800" i="0" u="none" strike="noStrike" kern="1200" cap="none" spc="0" normalizeH="0" baseline="0" noProof="0" dirty="0" err="1">
                <a:ln>
                  <a:noFill/>
                </a:ln>
                <a:solidFill>
                  <a:schemeClr val="tx1"/>
                </a:solidFill>
                <a:effectLst/>
                <a:uLnTx/>
                <a:uFillTx/>
                <a:latin typeface="Times New Roman" pitchFamily="18" charset="0"/>
                <a:ea typeface="+mn-ea"/>
                <a:cs typeface="Times New Roman" pitchFamily="18" charset="0"/>
              </a:rPr>
              <a:t>hành</a:t>
            </a:r>
            <a:r>
              <a:rPr kumimoji="0" lang="en-US" sz="280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 </a:t>
            </a:r>
            <a:r>
              <a:rPr kumimoji="0" lang="en-US" sz="2800" i="0" u="none" strike="noStrike" kern="1200" cap="none" spc="0" normalizeH="0" baseline="0" noProof="0" dirty="0" err="1">
                <a:ln>
                  <a:noFill/>
                </a:ln>
                <a:solidFill>
                  <a:schemeClr val="tx1"/>
                </a:solidFill>
                <a:effectLst/>
                <a:uLnTx/>
                <a:uFillTx/>
                <a:latin typeface="Times New Roman" pitchFamily="18" charset="0"/>
                <a:ea typeface="+mn-ea"/>
                <a:cs typeface="Times New Roman" pitchFamily="18" charset="0"/>
              </a:rPr>
              <a:t>nghề</a:t>
            </a:r>
            <a:r>
              <a:rPr kumimoji="0" lang="en-US" sz="280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 </a:t>
            </a:r>
            <a:r>
              <a:rPr kumimoji="0" lang="en-US" sz="2800" i="0" u="none" strike="noStrike" kern="1200" cap="none" spc="0" normalizeH="0" baseline="0" noProof="0" dirty="0" err="1">
                <a:ln>
                  <a:noFill/>
                </a:ln>
                <a:solidFill>
                  <a:schemeClr val="tx1"/>
                </a:solidFill>
                <a:effectLst/>
                <a:uLnTx/>
                <a:uFillTx/>
                <a:latin typeface="Times New Roman" pitchFamily="18" charset="0"/>
                <a:ea typeface="+mn-ea"/>
                <a:cs typeface="Times New Roman" pitchFamily="18" charset="0"/>
              </a:rPr>
              <a:t>hoặc</a:t>
            </a:r>
            <a:r>
              <a:rPr kumimoji="0" lang="en-US" sz="280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 </a:t>
            </a:r>
            <a:r>
              <a:rPr kumimoji="0" lang="en-US" sz="2800" i="0" u="none" strike="noStrike" kern="1200" cap="none" spc="0" normalizeH="0" baseline="0" noProof="0" dirty="0" err="1">
                <a:ln>
                  <a:noFill/>
                </a:ln>
                <a:solidFill>
                  <a:schemeClr val="tx1"/>
                </a:solidFill>
                <a:effectLst/>
                <a:uLnTx/>
                <a:uFillTx/>
                <a:latin typeface="Times New Roman" pitchFamily="18" charset="0"/>
                <a:ea typeface="+mn-ea"/>
                <a:cs typeface="Times New Roman" pitchFamily="18" charset="0"/>
              </a:rPr>
              <a:t>làm</a:t>
            </a:r>
            <a:r>
              <a:rPr kumimoji="0" lang="en-US" sz="280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 </a:t>
            </a:r>
            <a:r>
              <a:rPr kumimoji="0" lang="en-US" sz="2800" i="0" u="none" strike="noStrike" kern="1200" cap="none" spc="0" normalizeH="0" baseline="0" noProof="0" dirty="0" err="1">
                <a:ln>
                  <a:noFill/>
                </a:ln>
                <a:solidFill>
                  <a:schemeClr val="tx1"/>
                </a:solidFill>
                <a:effectLst/>
                <a:uLnTx/>
                <a:uFillTx/>
                <a:latin typeface="Times New Roman" pitchFamily="18" charset="0"/>
                <a:ea typeface="+mn-ea"/>
                <a:cs typeface="Times New Roman" pitchFamily="18" charset="0"/>
              </a:rPr>
              <a:t>công</a:t>
            </a:r>
            <a:r>
              <a:rPr kumimoji="0" lang="en-US" sz="280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 </a:t>
            </a:r>
            <a:r>
              <a:rPr kumimoji="0" lang="en-US" sz="2800" i="0" u="none" strike="noStrike" kern="1200" cap="none" spc="0" normalizeH="0" baseline="0" noProof="0" dirty="0" err="1">
                <a:ln>
                  <a:noFill/>
                </a:ln>
                <a:solidFill>
                  <a:schemeClr val="tx1"/>
                </a:solidFill>
                <a:effectLst/>
                <a:uLnTx/>
                <a:uFillTx/>
                <a:latin typeface="Times New Roman" pitchFamily="18" charset="0"/>
                <a:ea typeface="+mn-ea"/>
                <a:cs typeface="Times New Roman" pitchFamily="18" charset="0"/>
              </a:rPr>
              <a:t>việc</a:t>
            </a:r>
            <a:r>
              <a:rPr kumimoji="0" lang="en-US" sz="280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 </a:t>
            </a:r>
            <a:r>
              <a:rPr kumimoji="0" lang="en-US" sz="2800" i="0" u="none" strike="noStrike" kern="1200" cap="none" spc="0" normalizeH="0" baseline="0" noProof="0" dirty="0" err="1">
                <a:ln>
                  <a:noFill/>
                </a:ln>
                <a:solidFill>
                  <a:schemeClr val="tx1"/>
                </a:solidFill>
                <a:effectLst/>
                <a:uLnTx/>
                <a:uFillTx/>
                <a:latin typeface="Times New Roman" pitchFamily="18" charset="0"/>
                <a:ea typeface="+mn-ea"/>
                <a:cs typeface="Times New Roman" pitchFamily="18" charset="0"/>
              </a:rPr>
              <a:t>nhất</a:t>
            </a:r>
            <a:r>
              <a:rPr kumimoji="0" lang="en-US" sz="280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 </a:t>
            </a:r>
            <a:r>
              <a:rPr kumimoji="0" lang="en-US" sz="2800" i="0" u="none" strike="noStrike" kern="1200" cap="none" spc="0" normalizeH="0" baseline="0" noProof="0" dirty="0" err="1">
                <a:ln>
                  <a:noFill/>
                </a:ln>
                <a:solidFill>
                  <a:schemeClr val="tx1"/>
                </a:solidFill>
                <a:effectLst/>
                <a:uLnTx/>
                <a:uFillTx/>
                <a:latin typeface="Times New Roman" pitchFamily="18" charset="0"/>
                <a:ea typeface="+mn-ea"/>
                <a:cs typeface="Times New Roman" pitchFamily="18" charset="0"/>
              </a:rPr>
              <a:t>định</a:t>
            </a:r>
            <a:endParaRPr kumimoji="0" lang="en-US" sz="280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endParaRPr>
          </a:p>
          <a:p>
            <a:pPr marL="514350" marR="0" lvl="0" indent="-514350" algn="just"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80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  + </a:t>
            </a:r>
            <a:r>
              <a:rPr kumimoji="0" lang="en-US" sz="2800" i="0" u="none" strike="noStrike" kern="1200" cap="none" spc="0" normalizeH="0" baseline="0" noProof="0" dirty="0" err="1">
                <a:ln>
                  <a:noFill/>
                </a:ln>
                <a:solidFill>
                  <a:schemeClr val="tx1"/>
                </a:solidFill>
                <a:effectLst/>
                <a:uLnTx/>
                <a:uFillTx/>
                <a:latin typeface="Times New Roman" pitchFamily="18" charset="0"/>
                <a:ea typeface="+mn-ea"/>
                <a:cs typeface="Times New Roman" pitchFamily="18" charset="0"/>
              </a:rPr>
              <a:t>Cấm</a:t>
            </a:r>
            <a:r>
              <a:rPr kumimoji="0" lang="en-US" sz="280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 </a:t>
            </a:r>
            <a:r>
              <a:rPr kumimoji="0" lang="en-US" sz="2800" i="0" u="none" strike="noStrike" kern="1200" cap="none" spc="0" normalizeH="0" baseline="0" noProof="0" dirty="0" err="1">
                <a:ln>
                  <a:noFill/>
                </a:ln>
                <a:solidFill>
                  <a:schemeClr val="tx1"/>
                </a:solidFill>
                <a:effectLst/>
                <a:uLnTx/>
                <a:uFillTx/>
                <a:latin typeface="Times New Roman" pitchFamily="18" charset="0"/>
                <a:ea typeface="+mn-ea"/>
                <a:cs typeface="Times New Roman" pitchFamily="18" charset="0"/>
              </a:rPr>
              <a:t>cư</a:t>
            </a:r>
            <a:r>
              <a:rPr kumimoji="0" lang="en-US" sz="280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 </a:t>
            </a:r>
            <a:r>
              <a:rPr kumimoji="0" lang="en-US" sz="2800" i="0" u="none" strike="noStrike" kern="1200" cap="none" spc="0" normalizeH="0" baseline="0" noProof="0" dirty="0" err="1">
                <a:ln>
                  <a:noFill/>
                </a:ln>
                <a:solidFill>
                  <a:schemeClr val="tx1"/>
                </a:solidFill>
                <a:effectLst/>
                <a:uLnTx/>
                <a:uFillTx/>
                <a:latin typeface="Times New Roman" pitchFamily="18" charset="0"/>
                <a:ea typeface="+mn-ea"/>
                <a:cs typeface="Times New Roman" pitchFamily="18" charset="0"/>
              </a:rPr>
              <a:t>trú</a:t>
            </a:r>
            <a:endParaRPr kumimoji="0" lang="en-US" sz="280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endParaRPr>
          </a:p>
          <a:p>
            <a:pPr marL="514350" marR="0" lvl="0" indent="-514350" algn="just"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80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  + </a:t>
            </a:r>
            <a:r>
              <a:rPr kumimoji="0" lang="en-US" sz="2800" i="0" u="none" strike="noStrike" kern="1200" cap="none" spc="0" normalizeH="0" baseline="0" noProof="0" dirty="0" err="1">
                <a:ln>
                  <a:noFill/>
                </a:ln>
                <a:solidFill>
                  <a:schemeClr val="tx1"/>
                </a:solidFill>
                <a:effectLst/>
                <a:uLnTx/>
                <a:uFillTx/>
                <a:latin typeface="Times New Roman" pitchFamily="18" charset="0"/>
                <a:ea typeface="+mn-ea"/>
                <a:cs typeface="Times New Roman" pitchFamily="18" charset="0"/>
              </a:rPr>
              <a:t>Quản</a:t>
            </a:r>
            <a:r>
              <a:rPr kumimoji="0" lang="en-US" sz="280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 </a:t>
            </a:r>
            <a:r>
              <a:rPr kumimoji="0" lang="en-US" sz="2800" i="0" u="none" strike="noStrike" kern="1200" cap="none" spc="0" normalizeH="0" baseline="0" noProof="0" dirty="0" err="1">
                <a:ln>
                  <a:noFill/>
                </a:ln>
                <a:solidFill>
                  <a:schemeClr val="tx1"/>
                </a:solidFill>
                <a:effectLst/>
                <a:uLnTx/>
                <a:uFillTx/>
                <a:latin typeface="Times New Roman" pitchFamily="18" charset="0"/>
                <a:ea typeface="+mn-ea"/>
                <a:cs typeface="Times New Roman" pitchFamily="18" charset="0"/>
              </a:rPr>
              <a:t>chế</a:t>
            </a:r>
            <a:endParaRPr kumimoji="0" lang="en-US" sz="280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endParaRPr>
          </a:p>
          <a:p>
            <a:pPr marL="514350" marR="0" lvl="0" indent="-514350" algn="just"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80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  + </a:t>
            </a:r>
            <a:r>
              <a:rPr kumimoji="0" lang="en-US" sz="2800" i="0" u="none" strike="noStrike" kern="1200" cap="none" spc="0" normalizeH="0" baseline="0" noProof="0" dirty="0" err="1">
                <a:ln>
                  <a:noFill/>
                </a:ln>
                <a:solidFill>
                  <a:schemeClr val="tx1"/>
                </a:solidFill>
                <a:effectLst/>
                <a:uLnTx/>
                <a:uFillTx/>
                <a:latin typeface="Times New Roman" pitchFamily="18" charset="0"/>
                <a:ea typeface="+mn-ea"/>
                <a:cs typeface="Times New Roman" pitchFamily="18" charset="0"/>
              </a:rPr>
              <a:t>Tước</a:t>
            </a:r>
            <a:r>
              <a:rPr kumimoji="0" lang="en-US" sz="280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 </a:t>
            </a:r>
            <a:r>
              <a:rPr kumimoji="0" lang="en-US" sz="2800" i="0" u="none" strike="noStrike" kern="1200" cap="none" spc="0" normalizeH="0" baseline="0" noProof="0" dirty="0" err="1">
                <a:ln>
                  <a:noFill/>
                </a:ln>
                <a:solidFill>
                  <a:schemeClr val="tx1"/>
                </a:solidFill>
                <a:effectLst/>
                <a:uLnTx/>
                <a:uFillTx/>
                <a:latin typeface="Times New Roman" pitchFamily="18" charset="0"/>
                <a:ea typeface="+mn-ea"/>
                <a:cs typeface="Times New Roman" pitchFamily="18" charset="0"/>
              </a:rPr>
              <a:t>một</a:t>
            </a:r>
            <a:r>
              <a:rPr kumimoji="0" lang="en-US" sz="280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 </a:t>
            </a:r>
            <a:r>
              <a:rPr kumimoji="0" lang="en-US" sz="2800" i="0" u="none" strike="noStrike" kern="1200" cap="none" spc="0" normalizeH="0" baseline="0" noProof="0" dirty="0" err="1">
                <a:ln>
                  <a:noFill/>
                </a:ln>
                <a:solidFill>
                  <a:schemeClr val="tx1"/>
                </a:solidFill>
                <a:effectLst/>
                <a:uLnTx/>
                <a:uFillTx/>
                <a:latin typeface="Times New Roman" pitchFamily="18" charset="0"/>
                <a:ea typeface="+mn-ea"/>
                <a:cs typeface="Times New Roman" pitchFamily="18" charset="0"/>
              </a:rPr>
              <a:t>số</a:t>
            </a:r>
            <a:r>
              <a:rPr kumimoji="0" lang="en-US" sz="280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 </a:t>
            </a:r>
            <a:r>
              <a:rPr kumimoji="0" lang="en-US" sz="2800" i="0" u="none" strike="noStrike" kern="1200" cap="none" spc="0" normalizeH="0" baseline="0" noProof="0" dirty="0" err="1">
                <a:ln>
                  <a:noFill/>
                </a:ln>
                <a:solidFill>
                  <a:schemeClr val="tx1"/>
                </a:solidFill>
                <a:effectLst/>
                <a:uLnTx/>
                <a:uFillTx/>
                <a:latin typeface="Times New Roman" pitchFamily="18" charset="0"/>
                <a:ea typeface="+mn-ea"/>
                <a:cs typeface="Times New Roman" pitchFamily="18" charset="0"/>
              </a:rPr>
              <a:t>quyền</a:t>
            </a:r>
            <a:r>
              <a:rPr kumimoji="0" lang="en-US" sz="280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 </a:t>
            </a:r>
            <a:r>
              <a:rPr kumimoji="0" lang="en-US" sz="2800" i="0" u="none" strike="noStrike" kern="1200" cap="none" spc="0" normalizeH="0" baseline="0" noProof="0" dirty="0" err="1">
                <a:ln>
                  <a:noFill/>
                </a:ln>
                <a:solidFill>
                  <a:schemeClr val="tx1"/>
                </a:solidFill>
                <a:effectLst/>
                <a:uLnTx/>
                <a:uFillTx/>
                <a:latin typeface="Times New Roman" pitchFamily="18" charset="0"/>
                <a:ea typeface="+mn-ea"/>
                <a:cs typeface="Times New Roman" pitchFamily="18" charset="0"/>
              </a:rPr>
              <a:t>công</a:t>
            </a:r>
            <a:r>
              <a:rPr kumimoji="0" lang="en-US" sz="280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 </a:t>
            </a:r>
            <a:r>
              <a:rPr kumimoji="0" lang="en-US" sz="2800" i="0" u="none" strike="noStrike" kern="1200" cap="none" spc="0" normalizeH="0" baseline="0" noProof="0" dirty="0" err="1">
                <a:ln>
                  <a:noFill/>
                </a:ln>
                <a:solidFill>
                  <a:schemeClr val="tx1"/>
                </a:solidFill>
                <a:effectLst/>
                <a:uLnTx/>
                <a:uFillTx/>
                <a:latin typeface="Times New Roman" pitchFamily="18" charset="0"/>
                <a:ea typeface="+mn-ea"/>
                <a:cs typeface="Times New Roman" pitchFamily="18" charset="0"/>
              </a:rPr>
              <a:t>dân</a:t>
            </a:r>
            <a:endParaRPr kumimoji="0" lang="en-US" sz="280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endParaRPr>
          </a:p>
          <a:p>
            <a:pPr marL="514350" marR="0" lvl="0" indent="-514350" algn="just"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80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  + </a:t>
            </a:r>
            <a:r>
              <a:rPr kumimoji="0" lang="en-US" sz="2800" i="0" u="none" strike="noStrike" kern="1200" cap="none" spc="0" normalizeH="0" baseline="0" noProof="0" dirty="0" err="1">
                <a:ln>
                  <a:noFill/>
                </a:ln>
                <a:solidFill>
                  <a:schemeClr val="tx1"/>
                </a:solidFill>
                <a:effectLst/>
                <a:uLnTx/>
                <a:uFillTx/>
                <a:latin typeface="Times New Roman" pitchFamily="18" charset="0"/>
                <a:ea typeface="+mn-ea"/>
                <a:cs typeface="Times New Roman" pitchFamily="18" charset="0"/>
              </a:rPr>
              <a:t>Tịch</a:t>
            </a:r>
            <a:r>
              <a:rPr kumimoji="0" lang="en-US" sz="280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 </a:t>
            </a:r>
            <a:r>
              <a:rPr kumimoji="0" lang="en-US" sz="2800" i="0" u="none" strike="noStrike" kern="1200" cap="none" spc="0" normalizeH="0" baseline="0" noProof="0" dirty="0" err="1">
                <a:ln>
                  <a:noFill/>
                </a:ln>
                <a:solidFill>
                  <a:schemeClr val="tx1"/>
                </a:solidFill>
                <a:effectLst/>
                <a:uLnTx/>
                <a:uFillTx/>
                <a:latin typeface="Times New Roman" pitchFamily="18" charset="0"/>
                <a:ea typeface="+mn-ea"/>
                <a:cs typeface="Times New Roman" pitchFamily="18" charset="0"/>
              </a:rPr>
              <a:t>thu</a:t>
            </a:r>
            <a:r>
              <a:rPr kumimoji="0" lang="en-US" sz="280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 </a:t>
            </a:r>
            <a:r>
              <a:rPr kumimoji="0" lang="en-US" sz="2800" i="0" u="none" strike="noStrike" kern="1200" cap="none" spc="0" normalizeH="0" baseline="0" noProof="0" dirty="0" err="1">
                <a:ln>
                  <a:noFill/>
                </a:ln>
                <a:solidFill>
                  <a:schemeClr val="tx1"/>
                </a:solidFill>
                <a:effectLst/>
                <a:uLnTx/>
                <a:uFillTx/>
                <a:latin typeface="Times New Roman" pitchFamily="18" charset="0"/>
                <a:ea typeface="+mn-ea"/>
                <a:cs typeface="Times New Roman" pitchFamily="18" charset="0"/>
              </a:rPr>
              <a:t>tài</a:t>
            </a:r>
            <a:r>
              <a:rPr kumimoji="0" lang="en-US" sz="280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 </a:t>
            </a:r>
            <a:r>
              <a:rPr kumimoji="0" lang="en-US" sz="2800" i="0" u="none" strike="noStrike" kern="1200" cap="none" spc="0" normalizeH="0" baseline="0" noProof="0" dirty="0" err="1">
                <a:ln>
                  <a:noFill/>
                </a:ln>
                <a:solidFill>
                  <a:schemeClr val="tx1"/>
                </a:solidFill>
                <a:effectLst/>
                <a:uLnTx/>
                <a:uFillTx/>
                <a:latin typeface="Times New Roman" pitchFamily="18" charset="0"/>
                <a:ea typeface="+mn-ea"/>
                <a:cs typeface="Times New Roman" pitchFamily="18" charset="0"/>
              </a:rPr>
              <a:t>sản</a:t>
            </a:r>
            <a:endParaRPr kumimoji="0" lang="en-US" sz="280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endParaRPr>
          </a:p>
          <a:p>
            <a:pPr marL="514350" marR="0" lvl="0" indent="-514350" algn="just"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80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  + </a:t>
            </a:r>
            <a:r>
              <a:rPr kumimoji="0" lang="en-US" sz="2800" i="0" u="none" strike="noStrike" kern="1200" cap="none" spc="0" normalizeH="0" baseline="0" noProof="0" dirty="0" err="1">
                <a:ln>
                  <a:noFill/>
                </a:ln>
                <a:solidFill>
                  <a:schemeClr val="tx1"/>
                </a:solidFill>
                <a:effectLst/>
                <a:uLnTx/>
                <a:uFillTx/>
                <a:latin typeface="Times New Roman" pitchFamily="18" charset="0"/>
                <a:ea typeface="+mn-ea"/>
                <a:cs typeface="Times New Roman" pitchFamily="18" charset="0"/>
              </a:rPr>
              <a:t>Phạt</a:t>
            </a:r>
            <a:r>
              <a:rPr kumimoji="0" lang="en-US" sz="280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 </a:t>
            </a:r>
            <a:r>
              <a:rPr kumimoji="0" lang="en-US" sz="2800" i="0" u="none" strike="noStrike" kern="1200" cap="none" spc="0" normalizeH="0" baseline="0" noProof="0" dirty="0" err="1">
                <a:ln>
                  <a:noFill/>
                </a:ln>
                <a:solidFill>
                  <a:schemeClr val="tx1"/>
                </a:solidFill>
                <a:effectLst/>
                <a:uLnTx/>
                <a:uFillTx/>
                <a:latin typeface="Times New Roman" pitchFamily="18" charset="0"/>
                <a:ea typeface="+mn-ea"/>
                <a:cs typeface="Times New Roman" pitchFamily="18" charset="0"/>
              </a:rPr>
              <a:t>tiền</a:t>
            </a:r>
            <a:r>
              <a:rPr kumimoji="0" lang="en-US" sz="280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 </a:t>
            </a:r>
          </a:p>
          <a:p>
            <a:pPr marL="514350" marR="0" lvl="0" indent="-514350" algn="just"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80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  + </a:t>
            </a:r>
            <a:r>
              <a:rPr kumimoji="0" lang="en-US" sz="2800" i="0" u="none" strike="noStrike" kern="1200" cap="none" spc="0" normalizeH="0" baseline="0" noProof="0" dirty="0" err="1">
                <a:ln>
                  <a:noFill/>
                </a:ln>
                <a:solidFill>
                  <a:schemeClr val="tx1"/>
                </a:solidFill>
                <a:effectLst/>
                <a:uLnTx/>
                <a:uFillTx/>
                <a:latin typeface="Times New Roman" pitchFamily="18" charset="0"/>
                <a:ea typeface="+mn-ea"/>
                <a:cs typeface="Times New Roman" pitchFamily="18" charset="0"/>
              </a:rPr>
              <a:t>Trục</a:t>
            </a:r>
            <a:r>
              <a:rPr kumimoji="0" lang="en-US" sz="280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 </a:t>
            </a:r>
            <a:r>
              <a:rPr kumimoji="0" lang="en-US" sz="2800" i="0" u="none" strike="noStrike" kern="1200" cap="none" spc="0" normalizeH="0" baseline="0" noProof="0" dirty="0" err="1">
                <a:ln>
                  <a:noFill/>
                </a:ln>
                <a:solidFill>
                  <a:schemeClr val="tx1"/>
                </a:solidFill>
                <a:effectLst/>
                <a:uLnTx/>
                <a:uFillTx/>
                <a:latin typeface="Times New Roman" pitchFamily="18" charset="0"/>
                <a:ea typeface="+mn-ea"/>
                <a:cs typeface="Times New Roman" pitchFamily="18" charset="0"/>
              </a:rPr>
              <a:t>xuất</a:t>
            </a:r>
            <a:endParaRPr kumimoji="0" lang="en-US" sz="280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endParaRPr>
          </a:p>
          <a:p>
            <a:pPr marL="0" indent="0" algn="just">
              <a:buNone/>
            </a:pPr>
            <a:endParaRPr lang="en-GB" sz="2800" dirty="0"/>
          </a:p>
        </p:txBody>
      </p:sp>
    </p:spTree>
    <p:extLst>
      <p:ext uri="{BB962C8B-B14F-4D97-AF65-F5344CB8AC3E}">
        <p14:creationId xmlns:p14="http://schemas.microsoft.com/office/powerpoint/2010/main" val="95902933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7BD09-ED39-619E-EC7F-9BA5A8D32F0C}"/>
              </a:ext>
            </a:extLst>
          </p:cNvPr>
          <p:cNvSpPr>
            <a:spLocks noGrp="1"/>
          </p:cNvSpPr>
          <p:nvPr>
            <p:ph type="title"/>
          </p:nvPr>
        </p:nvSpPr>
        <p:spPr>
          <a:xfrm>
            <a:off x="740229" y="370114"/>
            <a:ext cx="10378875" cy="678398"/>
          </a:xfrm>
          <a:solidFill>
            <a:schemeClr val="accent1">
              <a:lumMod val="20000"/>
              <a:lumOff val="80000"/>
            </a:schemeClr>
          </a:solidFill>
        </p:spPr>
        <p:txBody>
          <a:bodyPr>
            <a:normAutofit/>
          </a:bodyPr>
          <a:lstStyle/>
          <a:p>
            <a:pPr algn="ctr"/>
            <a:r>
              <a:rPr lang="en-GB" sz="3200" b="1" dirty="0" err="1">
                <a:solidFill>
                  <a:srgbClr val="C00000"/>
                </a:solidFill>
                <a:latin typeface="Times New Roman" panose="02020603050405020304" pitchFamily="18" charset="0"/>
                <a:cs typeface="Times New Roman" panose="02020603050405020304" pitchFamily="18" charset="0"/>
              </a:rPr>
              <a:t>Các</a:t>
            </a:r>
            <a:r>
              <a:rPr lang="en-GB" sz="3200" b="1" dirty="0">
                <a:solidFill>
                  <a:srgbClr val="C00000"/>
                </a:solidFill>
                <a:latin typeface="Times New Roman" panose="02020603050405020304" pitchFamily="18" charset="0"/>
                <a:cs typeface="Times New Roman" panose="02020603050405020304" pitchFamily="18" charset="0"/>
              </a:rPr>
              <a:t> </a:t>
            </a:r>
            <a:r>
              <a:rPr lang="en-GB" sz="3200" b="1" dirty="0" err="1">
                <a:solidFill>
                  <a:srgbClr val="C00000"/>
                </a:solidFill>
                <a:latin typeface="Times New Roman" panose="02020603050405020304" pitchFamily="18" charset="0"/>
                <a:cs typeface="Times New Roman" panose="02020603050405020304" pitchFamily="18" charset="0"/>
              </a:rPr>
              <a:t>loại</a:t>
            </a:r>
            <a:r>
              <a:rPr lang="en-GB" sz="3200" b="1" dirty="0">
                <a:solidFill>
                  <a:srgbClr val="C00000"/>
                </a:solidFill>
                <a:latin typeface="Times New Roman" panose="02020603050405020304" pitchFamily="18" charset="0"/>
                <a:cs typeface="Times New Roman" panose="02020603050405020304" pitchFamily="18" charset="0"/>
              </a:rPr>
              <a:t> </a:t>
            </a:r>
            <a:r>
              <a:rPr lang="en-GB" sz="3200" b="1" dirty="0" err="1">
                <a:solidFill>
                  <a:srgbClr val="C00000"/>
                </a:solidFill>
                <a:latin typeface="Times New Roman" panose="02020603050405020304" pitchFamily="18" charset="0"/>
                <a:cs typeface="Times New Roman" panose="02020603050405020304" pitchFamily="18" charset="0"/>
              </a:rPr>
              <a:t>hình</a:t>
            </a:r>
            <a:r>
              <a:rPr lang="en-GB" sz="3200" b="1" dirty="0">
                <a:solidFill>
                  <a:srgbClr val="C00000"/>
                </a:solidFill>
                <a:latin typeface="Times New Roman" panose="02020603050405020304" pitchFamily="18" charset="0"/>
                <a:cs typeface="Times New Roman" panose="02020603050405020304" pitchFamily="18" charset="0"/>
              </a:rPr>
              <a:t> </a:t>
            </a:r>
            <a:r>
              <a:rPr lang="en-GB" sz="3200" b="1" dirty="0" err="1">
                <a:solidFill>
                  <a:srgbClr val="C00000"/>
                </a:solidFill>
                <a:latin typeface="Times New Roman" panose="02020603050405020304" pitchFamily="18" charset="0"/>
                <a:cs typeface="Times New Roman" panose="02020603050405020304" pitchFamily="18" charset="0"/>
              </a:rPr>
              <a:t>phạt</a:t>
            </a:r>
            <a:r>
              <a:rPr lang="en-GB" sz="3200" b="1" dirty="0">
                <a:solidFill>
                  <a:srgbClr val="C00000"/>
                </a:solidFill>
                <a:latin typeface="Times New Roman" panose="02020603050405020304" pitchFamily="18" charset="0"/>
                <a:cs typeface="Times New Roman" panose="02020603050405020304" pitchFamily="18" charset="0"/>
              </a:rPr>
              <a:t> </a:t>
            </a:r>
            <a:r>
              <a:rPr lang="en-GB" sz="3200" b="1" dirty="0" err="1">
                <a:solidFill>
                  <a:srgbClr val="C00000"/>
                </a:solidFill>
                <a:latin typeface="Times New Roman" panose="02020603050405020304" pitchFamily="18" charset="0"/>
                <a:cs typeface="Times New Roman" panose="02020603050405020304" pitchFamily="18" charset="0"/>
              </a:rPr>
              <a:t>đối</a:t>
            </a:r>
            <a:r>
              <a:rPr lang="en-GB" sz="3200" b="1" dirty="0">
                <a:solidFill>
                  <a:srgbClr val="C00000"/>
                </a:solidFill>
                <a:latin typeface="Times New Roman" panose="02020603050405020304" pitchFamily="18" charset="0"/>
                <a:cs typeface="Times New Roman" panose="02020603050405020304" pitchFamily="18" charset="0"/>
              </a:rPr>
              <a:t> </a:t>
            </a:r>
            <a:r>
              <a:rPr lang="en-GB" sz="3200" b="1" dirty="0" err="1">
                <a:solidFill>
                  <a:srgbClr val="C00000"/>
                </a:solidFill>
                <a:latin typeface="Times New Roman" panose="02020603050405020304" pitchFamily="18" charset="0"/>
                <a:cs typeface="Times New Roman" panose="02020603050405020304" pitchFamily="18" charset="0"/>
              </a:rPr>
              <a:t>với</a:t>
            </a:r>
            <a:r>
              <a:rPr lang="en-GB" sz="3200" b="1" dirty="0">
                <a:solidFill>
                  <a:srgbClr val="C00000"/>
                </a:solidFill>
                <a:latin typeface="Times New Roman" panose="02020603050405020304" pitchFamily="18" charset="0"/>
                <a:cs typeface="Times New Roman" panose="02020603050405020304" pitchFamily="18" charset="0"/>
              </a:rPr>
              <a:t> </a:t>
            </a:r>
            <a:r>
              <a:rPr lang="en-GB" sz="3200" b="1" dirty="0" err="1">
                <a:solidFill>
                  <a:srgbClr val="C00000"/>
                </a:solidFill>
                <a:latin typeface="Times New Roman" panose="02020603050405020304" pitchFamily="18" charset="0"/>
                <a:cs typeface="Times New Roman" panose="02020603050405020304" pitchFamily="18" charset="0"/>
              </a:rPr>
              <a:t>pháp</a:t>
            </a:r>
            <a:r>
              <a:rPr lang="en-GB" sz="3200" b="1" dirty="0">
                <a:solidFill>
                  <a:srgbClr val="C00000"/>
                </a:solidFill>
                <a:latin typeface="Times New Roman" panose="02020603050405020304" pitchFamily="18" charset="0"/>
                <a:cs typeface="Times New Roman" panose="02020603050405020304" pitchFamily="18" charset="0"/>
              </a:rPr>
              <a:t> </a:t>
            </a:r>
            <a:r>
              <a:rPr lang="en-GB" sz="3200" b="1" dirty="0" err="1">
                <a:solidFill>
                  <a:srgbClr val="C00000"/>
                </a:solidFill>
                <a:latin typeface="Times New Roman" panose="02020603050405020304" pitchFamily="18" charset="0"/>
                <a:cs typeface="Times New Roman" panose="02020603050405020304" pitchFamily="18" charset="0"/>
              </a:rPr>
              <a:t>nhân</a:t>
            </a:r>
            <a:r>
              <a:rPr lang="en-GB" sz="3200" b="1" dirty="0">
                <a:solidFill>
                  <a:srgbClr val="C00000"/>
                </a:solidFill>
                <a:latin typeface="Times New Roman" panose="02020603050405020304" pitchFamily="18" charset="0"/>
                <a:cs typeface="Times New Roman" panose="02020603050405020304" pitchFamily="18" charset="0"/>
              </a:rPr>
              <a:t> </a:t>
            </a:r>
            <a:r>
              <a:rPr lang="en-GB" sz="3200" b="1" dirty="0" err="1">
                <a:solidFill>
                  <a:srgbClr val="C00000"/>
                </a:solidFill>
                <a:latin typeface="Times New Roman" panose="02020603050405020304" pitchFamily="18" charset="0"/>
                <a:cs typeface="Times New Roman" panose="02020603050405020304" pitchFamily="18" charset="0"/>
              </a:rPr>
              <a:t>thương</a:t>
            </a:r>
            <a:r>
              <a:rPr lang="en-GB" sz="3200" b="1" dirty="0">
                <a:solidFill>
                  <a:srgbClr val="C00000"/>
                </a:solidFill>
                <a:latin typeface="Times New Roman" panose="02020603050405020304" pitchFamily="18" charset="0"/>
                <a:cs typeface="Times New Roman" panose="02020603050405020304" pitchFamily="18" charset="0"/>
              </a:rPr>
              <a:t> </a:t>
            </a:r>
            <a:r>
              <a:rPr lang="en-GB" sz="3200" b="1" dirty="0" err="1">
                <a:solidFill>
                  <a:srgbClr val="C00000"/>
                </a:solidFill>
                <a:latin typeface="Times New Roman" panose="02020603050405020304" pitchFamily="18" charset="0"/>
                <a:cs typeface="Times New Roman" panose="02020603050405020304" pitchFamily="18" charset="0"/>
              </a:rPr>
              <a:t>mại</a:t>
            </a:r>
            <a:endParaRPr lang="en-GB" sz="3200" b="1" dirty="0">
              <a:solidFill>
                <a:srgbClr val="C00000"/>
              </a:solidFill>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A3F83EDB-BB3E-D044-2B3E-3EE329CA8012}"/>
              </a:ext>
            </a:extLst>
          </p:cNvPr>
          <p:cNvSpPr>
            <a:spLocks noGrp="1"/>
          </p:cNvSpPr>
          <p:nvPr>
            <p:ph type="body" idx="1"/>
          </p:nvPr>
        </p:nvSpPr>
        <p:spPr>
          <a:xfrm>
            <a:off x="740228" y="1303672"/>
            <a:ext cx="5084499" cy="640080"/>
          </a:xfrm>
        </p:spPr>
        <p:txBody>
          <a:bodyPr>
            <a:normAutofit/>
          </a:bodyPr>
          <a:lstStyle/>
          <a:p>
            <a:pPr algn="ctr"/>
            <a:r>
              <a:rPr lang="en-GB" sz="3000" dirty="0">
                <a:solidFill>
                  <a:schemeClr val="accent1">
                    <a:lumMod val="50000"/>
                  </a:schemeClr>
                </a:solidFill>
                <a:latin typeface="Times New Roman" panose="02020603050405020304" pitchFamily="18" charset="0"/>
                <a:cs typeface="Times New Roman" panose="02020603050405020304" pitchFamily="18" charset="0"/>
              </a:rPr>
              <a:t>HÌNH PHẠT CHÍNH</a:t>
            </a:r>
          </a:p>
        </p:txBody>
      </p:sp>
      <p:sp>
        <p:nvSpPr>
          <p:cNvPr id="4" name="Content Placeholder 3">
            <a:extLst>
              <a:ext uri="{FF2B5EF4-FFF2-40B4-BE49-F238E27FC236}">
                <a16:creationId xmlns:a16="http://schemas.microsoft.com/office/drawing/2014/main" id="{A4506CC1-F683-8BAE-D537-052A5C034A78}"/>
              </a:ext>
            </a:extLst>
          </p:cNvPr>
          <p:cNvSpPr>
            <a:spLocks noGrp="1"/>
          </p:cNvSpPr>
          <p:nvPr>
            <p:ph sz="half" idx="2"/>
          </p:nvPr>
        </p:nvSpPr>
        <p:spPr>
          <a:xfrm>
            <a:off x="740229" y="2198914"/>
            <a:ext cx="5084499" cy="4250654"/>
          </a:xfrm>
          <a:solidFill>
            <a:schemeClr val="accent3">
              <a:lumMod val="20000"/>
              <a:lumOff val="80000"/>
            </a:schemeClr>
          </a:solidFill>
        </p:spPr>
        <p:txBody>
          <a:bodyPr>
            <a:normAutofit fontScale="92500" lnSpcReduction="10000"/>
          </a:bodyPr>
          <a:lstStyle/>
          <a:p>
            <a:pPr marL="0" indent="0" algn="just">
              <a:lnSpc>
                <a:spcPct val="150000"/>
              </a:lnSpc>
              <a:buNone/>
            </a:pPr>
            <a:r>
              <a:rPr kumimoji="0" lang="vi-VN" sz="3000" b="0" i="0" kern="1200" dirty="0">
                <a:solidFill>
                  <a:schemeClr val="tx1"/>
                </a:solidFill>
                <a:effectLst/>
                <a:latin typeface="Times New Roman" panose="02020603050405020304" pitchFamily="18" charset="0"/>
                <a:cs typeface="Times New Roman" panose="02020603050405020304" pitchFamily="18" charset="0"/>
              </a:rPr>
              <a:t>a) Phạt tiền;</a:t>
            </a:r>
          </a:p>
          <a:p>
            <a:pPr marL="0" indent="0" algn="just">
              <a:lnSpc>
                <a:spcPct val="150000"/>
              </a:lnSpc>
              <a:buNone/>
            </a:pPr>
            <a:r>
              <a:rPr kumimoji="0" lang="vi-VN" sz="3000" b="0" i="0" kern="1200" dirty="0">
                <a:solidFill>
                  <a:schemeClr val="tx1"/>
                </a:solidFill>
                <a:effectLst/>
                <a:latin typeface="Times New Roman" panose="02020603050405020304" pitchFamily="18" charset="0"/>
                <a:cs typeface="Times New Roman" panose="02020603050405020304" pitchFamily="18" charset="0"/>
              </a:rPr>
              <a:t>b) Đình chỉ hoạt động có thời hạn;</a:t>
            </a:r>
          </a:p>
          <a:p>
            <a:pPr marL="0" indent="0" algn="just">
              <a:lnSpc>
                <a:spcPct val="150000"/>
              </a:lnSpc>
              <a:buNone/>
            </a:pPr>
            <a:r>
              <a:rPr kumimoji="0" lang="vi-VN" sz="3000" b="0" i="0" kern="1200" dirty="0">
                <a:solidFill>
                  <a:schemeClr val="tx1"/>
                </a:solidFill>
                <a:effectLst/>
                <a:latin typeface="Times New Roman" panose="02020603050405020304" pitchFamily="18" charset="0"/>
                <a:cs typeface="Times New Roman" panose="02020603050405020304" pitchFamily="18" charset="0"/>
              </a:rPr>
              <a:t>c) Đình chỉ hoạt động vĩnh viễn.</a:t>
            </a:r>
          </a:p>
        </p:txBody>
      </p:sp>
      <p:sp>
        <p:nvSpPr>
          <p:cNvPr id="5" name="Text Placeholder 4">
            <a:extLst>
              <a:ext uri="{FF2B5EF4-FFF2-40B4-BE49-F238E27FC236}">
                <a16:creationId xmlns:a16="http://schemas.microsoft.com/office/drawing/2014/main" id="{A8E3D3E6-E975-EEA5-9351-B7776559CE17}"/>
              </a:ext>
            </a:extLst>
          </p:cNvPr>
          <p:cNvSpPr>
            <a:spLocks noGrp="1"/>
          </p:cNvSpPr>
          <p:nvPr>
            <p:ph type="body" sz="quarter" idx="3"/>
          </p:nvPr>
        </p:nvSpPr>
        <p:spPr>
          <a:xfrm>
            <a:off x="6364224" y="1303672"/>
            <a:ext cx="4754880" cy="640080"/>
          </a:xfrm>
        </p:spPr>
        <p:txBody>
          <a:bodyPr>
            <a:normAutofit/>
          </a:bodyPr>
          <a:lstStyle/>
          <a:p>
            <a:pPr algn="ctr"/>
            <a:r>
              <a:rPr lang="en-GB" sz="3000" dirty="0">
                <a:solidFill>
                  <a:schemeClr val="accent1">
                    <a:lumMod val="50000"/>
                  </a:schemeClr>
                </a:solidFill>
                <a:latin typeface="Times New Roman" panose="02020603050405020304" pitchFamily="18" charset="0"/>
                <a:cs typeface="Times New Roman" panose="02020603050405020304" pitchFamily="18" charset="0"/>
              </a:rPr>
              <a:t>HÌNH PHẠT BỔ SUNG</a:t>
            </a:r>
          </a:p>
        </p:txBody>
      </p:sp>
      <p:sp>
        <p:nvSpPr>
          <p:cNvPr id="6" name="Content Placeholder 5">
            <a:extLst>
              <a:ext uri="{FF2B5EF4-FFF2-40B4-BE49-F238E27FC236}">
                <a16:creationId xmlns:a16="http://schemas.microsoft.com/office/drawing/2014/main" id="{D4AA2598-39E4-7114-0525-9A78E0D79E84}"/>
              </a:ext>
            </a:extLst>
          </p:cNvPr>
          <p:cNvSpPr>
            <a:spLocks noGrp="1"/>
          </p:cNvSpPr>
          <p:nvPr>
            <p:ph sz="quarter" idx="4"/>
          </p:nvPr>
        </p:nvSpPr>
        <p:spPr>
          <a:xfrm>
            <a:off x="6364223" y="2198913"/>
            <a:ext cx="5084499" cy="4250653"/>
          </a:xfrm>
          <a:solidFill>
            <a:schemeClr val="accent6">
              <a:lumMod val="20000"/>
              <a:lumOff val="80000"/>
            </a:schemeClr>
          </a:solidFill>
        </p:spPr>
        <p:txBody>
          <a:bodyPr>
            <a:normAutofit fontScale="92500" lnSpcReduction="10000"/>
          </a:bodyPr>
          <a:lstStyle/>
          <a:p>
            <a:pPr marL="0" indent="0" algn="just">
              <a:lnSpc>
                <a:spcPct val="150000"/>
              </a:lnSpc>
              <a:buNone/>
            </a:pPr>
            <a:r>
              <a:rPr kumimoji="0" lang="vi-VN" sz="3200" b="0" i="0" kern="1200" dirty="0">
                <a:solidFill>
                  <a:schemeClr val="tx1"/>
                </a:solidFill>
                <a:effectLst/>
                <a:latin typeface="Times New Roman" panose="02020603050405020304" pitchFamily="18" charset="0"/>
                <a:cs typeface="Times New Roman" panose="02020603050405020304" pitchFamily="18" charset="0"/>
              </a:rPr>
              <a:t>a) Cấm kinh doanh, cấm hoạt động trong một số lĩnh vực nhất định;</a:t>
            </a:r>
          </a:p>
          <a:p>
            <a:pPr marL="0" indent="0" algn="just">
              <a:lnSpc>
                <a:spcPct val="150000"/>
              </a:lnSpc>
              <a:buNone/>
            </a:pPr>
            <a:r>
              <a:rPr kumimoji="0" lang="vi-VN" sz="3200" b="0" i="0" kern="1200" dirty="0">
                <a:solidFill>
                  <a:schemeClr val="tx1"/>
                </a:solidFill>
                <a:effectLst/>
                <a:latin typeface="Times New Roman" panose="02020603050405020304" pitchFamily="18" charset="0"/>
                <a:cs typeface="Times New Roman" panose="02020603050405020304" pitchFamily="18" charset="0"/>
              </a:rPr>
              <a:t>b) Cấm huy động vốn;</a:t>
            </a:r>
          </a:p>
          <a:p>
            <a:pPr marL="0" indent="0" algn="just">
              <a:lnSpc>
                <a:spcPct val="150000"/>
              </a:lnSpc>
              <a:buNone/>
            </a:pPr>
            <a:r>
              <a:rPr kumimoji="0" lang="vi-VN" sz="3200" b="0" i="0" kern="1200" dirty="0">
                <a:solidFill>
                  <a:schemeClr val="tx1"/>
                </a:solidFill>
                <a:effectLst/>
                <a:latin typeface="Times New Roman" panose="02020603050405020304" pitchFamily="18" charset="0"/>
                <a:cs typeface="Times New Roman" panose="02020603050405020304" pitchFamily="18" charset="0"/>
              </a:rPr>
              <a:t>c) Phạt tiền, khi không áp dụng là hình phạt chính.</a:t>
            </a:r>
          </a:p>
          <a:p>
            <a:pPr marL="0" indent="0" algn="just">
              <a:lnSpc>
                <a:spcPct val="150000"/>
              </a:lnSpc>
              <a:buNone/>
            </a:pPr>
            <a:endParaRPr lang="en-GB"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5082429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291FC62-0C8F-B894-E09E-4F0FF2C2F04C}"/>
              </a:ext>
            </a:extLst>
          </p:cNvPr>
          <p:cNvSpPr>
            <a:spLocks noGrp="1"/>
          </p:cNvSpPr>
          <p:nvPr>
            <p:ph idx="1"/>
          </p:nvPr>
        </p:nvSpPr>
        <p:spPr>
          <a:xfrm>
            <a:off x="380999" y="152401"/>
            <a:ext cx="11473543" cy="6313714"/>
          </a:xfrm>
        </p:spPr>
        <p:txBody>
          <a:bodyPr>
            <a:noAutofit/>
          </a:bodyPr>
          <a:lstStyle/>
          <a:p>
            <a:pPr marL="0" indent="0" algn="just">
              <a:lnSpc>
                <a:spcPct val="112000"/>
              </a:lnSpc>
              <a:buNone/>
            </a:pPr>
            <a:r>
              <a:rPr lang="en-GB" sz="3000" b="1" i="0" u="none" strike="noStrike" dirty="0" err="1">
                <a:solidFill>
                  <a:srgbClr val="000000"/>
                </a:solidFill>
                <a:effectLst/>
                <a:latin typeface="Times New Roman" panose="02020603050405020304" pitchFamily="18" charset="0"/>
                <a:cs typeface="Times New Roman" panose="02020603050405020304" pitchFamily="18" charset="0"/>
              </a:rPr>
              <a:t>Điều</a:t>
            </a:r>
            <a:r>
              <a:rPr lang="en-GB" sz="3000" b="1" i="0" u="none" strike="noStrike" dirty="0">
                <a:solidFill>
                  <a:srgbClr val="000000"/>
                </a:solidFill>
                <a:effectLst/>
                <a:latin typeface="Times New Roman" panose="02020603050405020304" pitchFamily="18" charset="0"/>
                <a:cs typeface="Times New Roman" panose="02020603050405020304" pitchFamily="18" charset="0"/>
              </a:rPr>
              <a:t> 191. </a:t>
            </a:r>
            <a:r>
              <a:rPr lang="en-GB" sz="3000" b="1" i="0" u="none" strike="noStrike" dirty="0" err="1">
                <a:solidFill>
                  <a:srgbClr val="000000"/>
                </a:solidFill>
                <a:effectLst/>
                <a:latin typeface="Times New Roman" panose="02020603050405020304" pitchFamily="18" charset="0"/>
                <a:cs typeface="Times New Roman" panose="02020603050405020304" pitchFamily="18" charset="0"/>
              </a:rPr>
              <a:t>Tội</a:t>
            </a:r>
            <a:r>
              <a:rPr lang="en-GB" sz="3000" b="1" i="0" u="none" strike="noStrike" dirty="0">
                <a:solidFill>
                  <a:srgbClr val="000000"/>
                </a:solidFill>
                <a:effectLst/>
                <a:latin typeface="Times New Roman" panose="02020603050405020304" pitchFamily="18" charset="0"/>
                <a:cs typeface="Times New Roman" panose="02020603050405020304" pitchFamily="18" charset="0"/>
              </a:rPr>
              <a:t> </a:t>
            </a:r>
            <a:r>
              <a:rPr lang="en-GB" sz="3000" b="1" i="0" u="none" strike="noStrike" dirty="0" err="1">
                <a:solidFill>
                  <a:srgbClr val="000000"/>
                </a:solidFill>
                <a:effectLst/>
                <a:latin typeface="Times New Roman" panose="02020603050405020304" pitchFamily="18" charset="0"/>
                <a:cs typeface="Times New Roman" panose="02020603050405020304" pitchFamily="18" charset="0"/>
              </a:rPr>
              <a:t>tàng</a:t>
            </a:r>
            <a:r>
              <a:rPr lang="en-GB" sz="3000" b="1" i="0" u="none" strike="noStrike" dirty="0">
                <a:solidFill>
                  <a:srgbClr val="000000"/>
                </a:solidFill>
                <a:effectLst/>
                <a:latin typeface="Times New Roman" panose="02020603050405020304" pitchFamily="18" charset="0"/>
                <a:cs typeface="Times New Roman" panose="02020603050405020304" pitchFamily="18" charset="0"/>
              </a:rPr>
              <a:t> </a:t>
            </a:r>
            <a:r>
              <a:rPr lang="en-GB" sz="3000" b="1" i="0" u="none" strike="noStrike" dirty="0" err="1">
                <a:solidFill>
                  <a:srgbClr val="000000"/>
                </a:solidFill>
                <a:effectLst/>
                <a:latin typeface="Times New Roman" panose="02020603050405020304" pitchFamily="18" charset="0"/>
                <a:cs typeface="Times New Roman" panose="02020603050405020304" pitchFamily="18" charset="0"/>
              </a:rPr>
              <a:t>trữ</a:t>
            </a:r>
            <a:r>
              <a:rPr lang="en-GB" sz="3000" b="1" i="0" u="none" strike="noStrike" dirty="0">
                <a:solidFill>
                  <a:srgbClr val="000000"/>
                </a:solidFill>
                <a:effectLst/>
                <a:latin typeface="Times New Roman" panose="02020603050405020304" pitchFamily="18" charset="0"/>
                <a:cs typeface="Times New Roman" panose="02020603050405020304" pitchFamily="18" charset="0"/>
              </a:rPr>
              <a:t>, </a:t>
            </a:r>
            <a:r>
              <a:rPr lang="en-GB" sz="3000" b="1" i="0" u="none" strike="noStrike" dirty="0" err="1">
                <a:solidFill>
                  <a:srgbClr val="000000"/>
                </a:solidFill>
                <a:effectLst/>
                <a:latin typeface="Times New Roman" panose="02020603050405020304" pitchFamily="18" charset="0"/>
                <a:cs typeface="Times New Roman" panose="02020603050405020304" pitchFamily="18" charset="0"/>
              </a:rPr>
              <a:t>vận</a:t>
            </a:r>
            <a:r>
              <a:rPr lang="en-GB" sz="3000" b="1" i="0" u="none" strike="noStrike" dirty="0">
                <a:solidFill>
                  <a:srgbClr val="000000"/>
                </a:solidFill>
                <a:effectLst/>
                <a:latin typeface="Times New Roman" panose="02020603050405020304" pitchFamily="18" charset="0"/>
                <a:cs typeface="Times New Roman" panose="02020603050405020304" pitchFamily="18" charset="0"/>
              </a:rPr>
              <a:t> </a:t>
            </a:r>
            <a:r>
              <a:rPr lang="en-GB" sz="3000" b="1" i="0" u="none" strike="noStrike" dirty="0" err="1">
                <a:solidFill>
                  <a:srgbClr val="000000"/>
                </a:solidFill>
                <a:effectLst/>
                <a:latin typeface="Times New Roman" panose="02020603050405020304" pitchFamily="18" charset="0"/>
                <a:cs typeface="Times New Roman" panose="02020603050405020304" pitchFamily="18" charset="0"/>
              </a:rPr>
              <a:t>chuyển</a:t>
            </a:r>
            <a:r>
              <a:rPr lang="en-GB" sz="3000" b="1" i="0" u="none" strike="noStrike" dirty="0">
                <a:solidFill>
                  <a:srgbClr val="000000"/>
                </a:solidFill>
                <a:effectLst/>
                <a:latin typeface="Times New Roman" panose="02020603050405020304" pitchFamily="18" charset="0"/>
                <a:cs typeface="Times New Roman" panose="02020603050405020304" pitchFamily="18" charset="0"/>
              </a:rPr>
              <a:t> </a:t>
            </a:r>
            <a:r>
              <a:rPr lang="en-GB" sz="3000" b="1" i="0" u="none" strike="noStrike" dirty="0" err="1">
                <a:solidFill>
                  <a:srgbClr val="000000"/>
                </a:solidFill>
                <a:effectLst/>
                <a:latin typeface="Times New Roman" panose="02020603050405020304" pitchFamily="18" charset="0"/>
                <a:cs typeface="Times New Roman" panose="02020603050405020304" pitchFamily="18" charset="0"/>
              </a:rPr>
              <a:t>hàng</a:t>
            </a:r>
            <a:r>
              <a:rPr lang="en-GB" sz="3000" b="1" i="0" u="none" strike="noStrike" dirty="0">
                <a:solidFill>
                  <a:srgbClr val="000000"/>
                </a:solidFill>
                <a:effectLst/>
                <a:latin typeface="Times New Roman" panose="02020603050405020304" pitchFamily="18" charset="0"/>
                <a:cs typeface="Times New Roman" panose="02020603050405020304" pitchFamily="18" charset="0"/>
              </a:rPr>
              <a:t> </a:t>
            </a:r>
            <a:r>
              <a:rPr lang="en-GB" sz="3000" b="1" i="0" u="none" strike="noStrike" dirty="0" err="1">
                <a:solidFill>
                  <a:srgbClr val="000000"/>
                </a:solidFill>
                <a:effectLst/>
                <a:latin typeface="Times New Roman" panose="02020603050405020304" pitchFamily="18" charset="0"/>
                <a:cs typeface="Times New Roman" panose="02020603050405020304" pitchFamily="18" charset="0"/>
              </a:rPr>
              <a:t>cấm</a:t>
            </a:r>
            <a:endParaRPr lang="en-GB" sz="3000" b="1" i="0" u="none" strike="noStrike" dirty="0">
              <a:solidFill>
                <a:srgbClr val="000000"/>
              </a:solidFill>
              <a:effectLst/>
              <a:latin typeface="Times New Roman" panose="02020603050405020304" pitchFamily="18" charset="0"/>
              <a:cs typeface="Times New Roman" panose="02020603050405020304" pitchFamily="18" charset="0"/>
            </a:endParaRPr>
          </a:p>
          <a:p>
            <a:pPr marL="0" indent="0" algn="just">
              <a:lnSpc>
                <a:spcPct val="112000"/>
              </a:lnSpc>
              <a:spcBef>
                <a:spcPts val="600"/>
              </a:spcBef>
              <a:spcAft>
                <a:spcPts val="600"/>
              </a:spcAft>
              <a:buNone/>
            </a:pPr>
            <a:r>
              <a:rPr lang="vi-VN" sz="3000" b="0" i="0" dirty="0">
                <a:solidFill>
                  <a:srgbClr val="000000"/>
                </a:solidFill>
                <a:effectLst/>
                <a:latin typeface="Times New Roman" panose="02020603050405020304" pitchFamily="18" charset="0"/>
                <a:cs typeface="Times New Roman" panose="02020603050405020304" pitchFamily="18" charset="0"/>
              </a:rPr>
              <a:t>5. Pháp nhân thương mại phạm tội quy định tại Điều này, thì bị phạt như sau:</a:t>
            </a:r>
          </a:p>
          <a:p>
            <a:pPr marL="0" indent="0" algn="just">
              <a:lnSpc>
                <a:spcPct val="112000"/>
              </a:lnSpc>
              <a:spcBef>
                <a:spcPts val="600"/>
              </a:spcBef>
              <a:spcAft>
                <a:spcPts val="600"/>
              </a:spcAft>
              <a:buNone/>
            </a:pPr>
            <a:r>
              <a:rPr lang="vi-VN" sz="3000" b="0" i="0" dirty="0">
                <a:solidFill>
                  <a:srgbClr val="000000"/>
                </a:solidFill>
                <a:effectLst/>
                <a:latin typeface="Times New Roman" panose="02020603050405020304" pitchFamily="18" charset="0"/>
                <a:cs typeface="Times New Roman" panose="02020603050405020304" pitchFamily="18" charset="0"/>
              </a:rPr>
              <a:t>a)Phạm tội thuộc trường hợp quy định tại khoản 1 Điều này, thì bị phạt tiền từ 300.000.000 đồng đến 1.000.000.000 đồng;</a:t>
            </a:r>
          </a:p>
          <a:p>
            <a:pPr marL="0" indent="0" algn="just">
              <a:lnSpc>
                <a:spcPct val="112000"/>
              </a:lnSpc>
              <a:spcBef>
                <a:spcPts val="600"/>
              </a:spcBef>
              <a:spcAft>
                <a:spcPts val="600"/>
              </a:spcAft>
              <a:buNone/>
            </a:pPr>
            <a:r>
              <a:rPr lang="vi-VN" sz="3000" b="0" i="0" dirty="0">
                <a:solidFill>
                  <a:srgbClr val="000000"/>
                </a:solidFill>
                <a:effectLst/>
                <a:latin typeface="Times New Roman" panose="02020603050405020304" pitchFamily="18" charset="0"/>
                <a:cs typeface="Times New Roman" panose="02020603050405020304" pitchFamily="18" charset="0"/>
              </a:rPr>
              <a:t>d) Phạm tội thuộc trường hợp quy định tại Điều 79 của Bộ luật này, thì bị đình chỉ hoạt động vĩnh viễn;</a:t>
            </a:r>
          </a:p>
          <a:p>
            <a:pPr marL="0" indent="0" algn="just">
              <a:lnSpc>
                <a:spcPct val="112000"/>
              </a:lnSpc>
              <a:spcBef>
                <a:spcPts val="600"/>
              </a:spcBef>
              <a:spcAft>
                <a:spcPts val="600"/>
              </a:spcAft>
              <a:buNone/>
            </a:pPr>
            <a:r>
              <a:rPr lang="vi-VN" sz="3000" b="0" i="0" dirty="0">
                <a:solidFill>
                  <a:srgbClr val="000000"/>
                </a:solidFill>
                <a:effectLst/>
                <a:latin typeface="Times New Roman" panose="02020603050405020304" pitchFamily="18" charset="0"/>
                <a:cs typeface="Times New Roman" panose="02020603050405020304" pitchFamily="18" charset="0"/>
              </a:rPr>
              <a:t>đ) Pháp nhân thương mại còn có thể bị phạt tiền từ 50.000.000 đồng đến 200.000.000 đồng, cấm kinh doanh, cấm hoạt động trong một số lĩnh vực nhất định hoặc cấm huy động vốn từ 01 năm đến 03 năm.</a:t>
            </a:r>
            <a:endParaRPr lang="en-GB" sz="3000" b="0" i="0" dirty="0">
              <a:solidFill>
                <a:srgbClr val="000000"/>
              </a:solidFill>
              <a:effectLst/>
              <a:latin typeface="Times New Roman" panose="02020603050405020304" pitchFamily="18" charset="0"/>
              <a:cs typeface="Times New Roman" panose="02020603050405020304" pitchFamily="18" charset="0"/>
            </a:endParaRPr>
          </a:p>
          <a:p>
            <a:pPr marL="0" indent="0" algn="just">
              <a:lnSpc>
                <a:spcPct val="112000"/>
              </a:lnSpc>
              <a:spcBef>
                <a:spcPts val="600"/>
              </a:spcBef>
              <a:spcAft>
                <a:spcPts val="600"/>
              </a:spcAft>
              <a:buNone/>
            </a:pPr>
            <a:r>
              <a:rPr lang="en-GB" sz="3000" b="1" dirty="0">
                <a:solidFill>
                  <a:srgbClr val="C00000"/>
                </a:solidFill>
                <a:latin typeface="Times New Roman" panose="02020603050405020304" pitchFamily="18" charset="0"/>
                <a:cs typeface="Times New Roman" panose="02020603050405020304" pitchFamily="18" charset="0"/>
              </a:rPr>
              <a:t>=&gt; </a:t>
            </a:r>
            <a:r>
              <a:rPr lang="en-GB" sz="3000" b="1" dirty="0" err="1">
                <a:solidFill>
                  <a:srgbClr val="C00000"/>
                </a:solidFill>
                <a:latin typeface="Times New Roman" panose="02020603050405020304" pitchFamily="18" charset="0"/>
                <a:cs typeface="Times New Roman" panose="02020603050405020304" pitchFamily="18" charset="0"/>
              </a:rPr>
              <a:t>Xác</a:t>
            </a:r>
            <a:r>
              <a:rPr lang="en-GB" sz="3000" b="1" dirty="0">
                <a:solidFill>
                  <a:srgbClr val="C00000"/>
                </a:solidFill>
                <a:latin typeface="Times New Roman" panose="02020603050405020304" pitchFamily="18" charset="0"/>
                <a:cs typeface="Times New Roman" panose="02020603050405020304" pitchFamily="18" charset="0"/>
              </a:rPr>
              <a:t> </a:t>
            </a:r>
            <a:r>
              <a:rPr lang="en-GB" sz="3000" b="1" dirty="0" err="1">
                <a:solidFill>
                  <a:srgbClr val="C00000"/>
                </a:solidFill>
                <a:latin typeface="Times New Roman" panose="02020603050405020304" pitchFamily="18" charset="0"/>
                <a:cs typeface="Times New Roman" panose="02020603050405020304" pitchFamily="18" charset="0"/>
              </a:rPr>
              <a:t>định</a:t>
            </a:r>
            <a:r>
              <a:rPr lang="en-GB" sz="3000" b="1" dirty="0">
                <a:solidFill>
                  <a:srgbClr val="C00000"/>
                </a:solidFill>
                <a:latin typeface="Times New Roman" panose="02020603050405020304" pitchFamily="18" charset="0"/>
                <a:cs typeface="Times New Roman" panose="02020603050405020304" pitchFamily="18" charset="0"/>
              </a:rPr>
              <a:t> </a:t>
            </a:r>
            <a:r>
              <a:rPr lang="en-GB" sz="3000" b="1" dirty="0" err="1">
                <a:solidFill>
                  <a:srgbClr val="C00000"/>
                </a:solidFill>
                <a:latin typeface="Times New Roman" panose="02020603050405020304" pitchFamily="18" charset="0"/>
                <a:cs typeface="Times New Roman" panose="02020603050405020304" pitchFamily="18" charset="0"/>
              </a:rPr>
              <a:t>các</a:t>
            </a:r>
            <a:r>
              <a:rPr lang="en-GB" sz="3000" b="1" dirty="0">
                <a:solidFill>
                  <a:srgbClr val="C00000"/>
                </a:solidFill>
                <a:latin typeface="Times New Roman" panose="02020603050405020304" pitchFamily="18" charset="0"/>
                <a:cs typeface="Times New Roman" panose="02020603050405020304" pitchFamily="18" charset="0"/>
              </a:rPr>
              <a:t> </a:t>
            </a:r>
            <a:r>
              <a:rPr lang="en-GB" sz="3000" b="1" dirty="0" err="1">
                <a:solidFill>
                  <a:srgbClr val="C00000"/>
                </a:solidFill>
                <a:latin typeface="Times New Roman" panose="02020603050405020304" pitchFamily="18" charset="0"/>
                <a:cs typeface="Times New Roman" panose="02020603050405020304" pitchFamily="18" charset="0"/>
              </a:rPr>
              <a:t>loại</a:t>
            </a:r>
            <a:r>
              <a:rPr lang="en-GB" sz="3000" b="1" dirty="0">
                <a:solidFill>
                  <a:srgbClr val="C00000"/>
                </a:solidFill>
                <a:latin typeface="Times New Roman" panose="02020603050405020304" pitchFamily="18" charset="0"/>
                <a:cs typeface="Times New Roman" panose="02020603050405020304" pitchFamily="18" charset="0"/>
              </a:rPr>
              <a:t> </a:t>
            </a:r>
            <a:r>
              <a:rPr lang="en-GB" sz="3000" b="1" dirty="0" err="1">
                <a:solidFill>
                  <a:srgbClr val="C00000"/>
                </a:solidFill>
                <a:latin typeface="Times New Roman" panose="02020603050405020304" pitchFamily="18" charset="0"/>
                <a:cs typeface="Times New Roman" panose="02020603050405020304" pitchFamily="18" charset="0"/>
              </a:rPr>
              <a:t>hình</a:t>
            </a:r>
            <a:r>
              <a:rPr lang="en-GB" sz="3000" b="1" dirty="0">
                <a:solidFill>
                  <a:srgbClr val="C00000"/>
                </a:solidFill>
                <a:latin typeface="Times New Roman" panose="02020603050405020304" pitchFamily="18" charset="0"/>
                <a:cs typeface="Times New Roman" panose="02020603050405020304" pitchFamily="18" charset="0"/>
              </a:rPr>
              <a:t> </a:t>
            </a:r>
            <a:r>
              <a:rPr lang="en-GB" sz="3000" b="1" dirty="0" err="1">
                <a:solidFill>
                  <a:srgbClr val="C00000"/>
                </a:solidFill>
                <a:latin typeface="Times New Roman" panose="02020603050405020304" pitchFamily="18" charset="0"/>
                <a:cs typeface="Times New Roman" panose="02020603050405020304" pitchFamily="18" charset="0"/>
              </a:rPr>
              <a:t>phạt</a:t>
            </a:r>
            <a:r>
              <a:rPr lang="en-GB" sz="3000" b="1" dirty="0">
                <a:solidFill>
                  <a:srgbClr val="C00000"/>
                </a:solidFill>
                <a:latin typeface="Times New Roman" panose="02020603050405020304" pitchFamily="18" charset="0"/>
                <a:cs typeface="Times New Roman" panose="02020603050405020304" pitchFamily="18" charset="0"/>
              </a:rPr>
              <a:t> </a:t>
            </a:r>
            <a:r>
              <a:rPr lang="en-GB" sz="3000" b="1" dirty="0" err="1">
                <a:solidFill>
                  <a:srgbClr val="C00000"/>
                </a:solidFill>
                <a:latin typeface="Times New Roman" panose="02020603050405020304" pitchFamily="18" charset="0"/>
                <a:cs typeface="Times New Roman" panose="02020603050405020304" pitchFamily="18" charset="0"/>
              </a:rPr>
              <a:t>chính</a:t>
            </a:r>
            <a:r>
              <a:rPr lang="en-GB" sz="3000" b="1" dirty="0">
                <a:solidFill>
                  <a:srgbClr val="C00000"/>
                </a:solidFill>
                <a:latin typeface="Times New Roman" panose="02020603050405020304" pitchFamily="18" charset="0"/>
                <a:cs typeface="Times New Roman" panose="02020603050405020304" pitchFamily="18" charset="0"/>
              </a:rPr>
              <a:t>, </a:t>
            </a:r>
            <a:r>
              <a:rPr lang="en-GB" sz="3000" b="1" dirty="0" err="1">
                <a:solidFill>
                  <a:srgbClr val="C00000"/>
                </a:solidFill>
                <a:latin typeface="Times New Roman" panose="02020603050405020304" pitchFamily="18" charset="0"/>
                <a:cs typeface="Times New Roman" panose="02020603050405020304" pitchFamily="18" charset="0"/>
              </a:rPr>
              <a:t>hình</a:t>
            </a:r>
            <a:r>
              <a:rPr lang="en-GB" sz="3000" b="1" dirty="0">
                <a:solidFill>
                  <a:srgbClr val="C00000"/>
                </a:solidFill>
                <a:latin typeface="Times New Roman" panose="02020603050405020304" pitchFamily="18" charset="0"/>
                <a:cs typeface="Times New Roman" panose="02020603050405020304" pitchFamily="18" charset="0"/>
              </a:rPr>
              <a:t> </a:t>
            </a:r>
            <a:r>
              <a:rPr lang="en-GB" sz="3000" b="1" dirty="0" err="1">
                <a:solidFill>
                  <a:srgbClr val="C00000"/>
                </a:solidFill>
                <a:latin typeface="Times New Roman" panose="02020603050405020304" pitchFamily="18" charset="0"/>
                <a:cs typeface="Times New Roman" panose="02020603050405020304" pitchFamily="18" charset="0"/>
              </a:rPr>
              <a:t>phạt</a:t>
            </a:r>
            <a:r>
              <a:rPr lang="en-GB" sz="3000" b="1" dirty="0">
                <a:solidFill>
                  <a:srgbClr val="C00000"/>
                </a:solidFill>
                <a:latin typeface="Times New Roman" panose="02020603050405020304" pitchFamily="18" charset="0"/>
                <a:cs typeface="Times New Roman" panose="02020603050405020304" pitchFamily="18" charset="0"/>
              </a:rPr>
              <a:t> </a:t>
            </a:r>
            <a:r>
              <a:rPr lang="en-GB" sz="3000" b="1" dirty="0" err="1">
                <a:solidFill>
                  <a:srgbClr val="C00000"/>
                </a:solidFill>
                <a:latin typeface="Times New Roman" panose="02020603050405020304" pitchFamily="18" charset="0"/>
                <a:cs typeface="Times New Roman" panose="02020603050405020304" pitchFamily="18" charset="0"/>
              </a:rPr>
              <a:t>bổ</a:t>
            </a:r>
            <a:r>
              <a:rPr lang="en-GB" sz="3000" b="1" dirty="0">
                <a:solidFill>
                  <a:srgbClr val="C00000"/>
                </a:solidFill>
                <a:latin typeface="Times New Roman" panose="02020603050405020304" pitchFamily="18" charset="0"/>
                <a:cs typeface="Times New Roman" panose="02020603050405020304" pitchFamily="18" charset="0"/>
              </a:rPr>
              <a:t> sung?</a:t>
            </a:r>
            <a:endParaRPr lang="vi-VN" sz="3000" b="1" i="0" dirty="0">
              <a:solidFill>
                <a:srgbClr val="C00000"/>
              </a:solidFill>
              <a:effectLst/>
              <a:latin typeface="Times New Roman" panose="02020603050405020304" pitchFamily="18" charset="0"/>
              <a:cs typeface="Times New Roman" panose="02020603050405020304" pitchFamily="18" charset="0"/>
            </a:endParaRPr>
          </a:p>
          <a:p>
            <a:pPr marL="0" indent="0" algn="just">
              <a:lnSpc>
                <a:spcPct val="112000"/>
              </a:lnSpc>
              <a:buNone/>
            </a:pPr>
            <a:endParaRPr lang="en-GB"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337113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C40C244-0B89-701C-8112-55C7C848D1D5}"/>
              </a:ext>
            </a:extLst>
          </p:cNvPr>
          <p:cNvSpPr>
            <a:spLocks noGrp="1"/>
          </p:cNvSpPr>
          <p:nvPr>
            <p:ph idx="1"/>
          </p:nvPr>
        </p:nvSpPr>
        <p:spPr>
          <a:xfrm>
            <a:off x="352540" y="319489"/>
            <a:ext cx="11468559" cy="5871991"/>
          </a:xfrm>
        </p:spPr>
        <p:txBody>
          <a:bodyPr>
            <a:normAutofit lnSpcReduction="10000"/>
          </a:bodyPr>
          <a:lstStyle/>
          <a:p>
            <a:pPr marL="0" indent="0" algn="l">
              <a:spcBef>
                <a:spcPts val="600"/>
              </a:spcBef>
              <a:spcAft>
                <a:spcPts val="600"/>
              </a:spcAft>
              <a:buNone/>
            </a:pPr>
            <a:r>
              <a:rPr lang="vi-VN" sz="3200" b="0" i="1" dirty="0">
                <a:solidFill>
                  <a:srgbClr val="000000"/>
                </a:solidFill>
                <a:effectLst/>
                <a:latin typeface="Times New Roman" panose="02020603050405020304" pitchFamily="18" charset="0"/>
                <a:cs typeface="Times New Roman" panose="02020603050405020304" pitchFamily="18" charset="0"/>
              </a:rPr>
              <a:t>“Người nào </a:t>
            </a:r>
            <a:r>
              <a:rPr lang="vi-VN" sz="3200" b="1" i="1" dirty="0">
                <a:solidFill>
                  <a:srgbClr val="000000"/>
                </a:solidFill>
                <a:effectLst/>
                <a:latin typeface="Times New Roman" panose="02020603050405020304" pitchFamily="18" charset="0"/>
                <a:cs typeface="Times New Roman" panose="02020603050405020304" pitchFamily="18" charset="0"/>
              </a:rPr>
              <a:t>giết người </a:t>
            </a:r>
            <a:r>
              <a:rPr lang="vi-VN" sz="3200" b="0" i="1" dirty="0">
                <a:solidFill>
                  <a:srgbClr val="000000"/>
                </a:solidFill>
                <a:effectLst/>
                <a:latin typeface="Times New Roman" panose="02020603050405020304" pitchFamily="18" charset="0"/>
                <a:cs typeface="Times New Roman" panose="02020603050405020304" pitchFamily="18" charset="0"/>
              </a:rPr>
              <a:t>thuộc một trong các trường hợp sau đây, thì bị phạt tù từ 12 năm đến 20 năm, tù chung thân hoặc tử hình:</a:t>
            </a:r>
          </a:p>
          <a:p>
            <a:pPr marL="0" indent="0" algn="l">
              <a:spcBef>
                <a:spcPts val="600"/>
              </a:spcBef>
              <a:spcAft>
                <a:spcPts val="600"/>
              </a:spcAft>
              <a:buNone/>
            </a:pPr>
            <a:r>
              <a:rPr lang="vi-VN" sz="3200" b="0" i="1" dirty="0">
                <a:solidFill>
                  <a:srgbClr val="000000"/>
                </a:solidFill>
                <a:effectLst/>
                <a:latin typeface="Times New Roman" panose="02020603050405020304" pitchFamily="18" charset="0"/>
                <a:cs typeface="Times New Roman" panose="02020603050405020304" pitchFamily="18" charset="0"/>
              </a:rPr>
              <a:t>a) Giết 02 người trở lên;</a:t>
            </a:r>
          </a:p>
          <a:p>
            <a:pPr marL="0" indent="0" algn="just">
              <a:spcBef>
                <a:spcPts val="600"/>
              </a:spcBef>
              <a:spcAft>
                <a:spcPts val="600"/>
              </a:spcAft>
              <a:buNone/>
            </a:pPr>
            <a:r>
              <a:rPr lang="vi-VN" sz="3200" b="0" i="1" dirty="0">
                <a:solidFill>
                  <a:srgbClr val="000000"/>
                </a:solidFill>
                <a:effectLst/>
                <a:latin typeface="Times New Roman" panose="02020603050405020304" pitchFamily="18" charset="0"/>
                <a:cs typeface="Times New Roman" panose="02020603050405020304" pitchFamily="18" charset="0"/>
              </a:rPr>
              <a:t>b) Giết người dưới 16 tuổi</a:t>
            </a:r>
            <a:r>
              <a:rPr lang="vi-VN" sz="3200" b="0" i="1" dirty="0">
                <a:effectLst/>
                <a:latin typeface="Times New Roman" panose="02020603050405020304" pitchFamily="18" charset="0"/>
                <a:cs typeface="Times New Roman" panose="02020603050405020304" pitchFamily="18" charset="0"/>
              </a:rPr>
              <a:t>...</a:t>
            </a:r>
            <a:r>
              <a:rPr lang="vi-VN" sz="3200" b="0" i="1" dirty="0">
                <a:solidFill>
                  <a:srgbClr val="C00000"/>
                </a:solidFill>
                <a:effectLst/>
                <a:latin typeface="Times New Roman" panose="02020603050405020304" pitchFamily="18" charset="0"/>
                <a:cs typeface="Times New Roman" panose="02020603050405020304" pitchFamily="18" charset="0"/>
              </a:rPr>
              <a:t>” </a:t>
            </a:r>
            <a:r>
              <a:rPr lang="vi-VN" sz="3200" b="0" i="0" dirty="0">
                <a:solidFill>
                  <a:srgbClr val="C00000"/>
                </a:solidFill>
                <a:effectLst/>
                <a:latin typeface="Times New Roman" panose="02020603050405020304" pitchFamily="18" charset="0"/>
                <a:cs typeface="Times New Roman" panose="02020603050405020304" pitchFamily="18" charset="0"/>
              </a:rPr>
              <a:t>(Tội giết người, khoản 1 Điều 123 BLHS)</a:t>
            </a:r>
          </a:p>
          <a:p>
            <a:pPr algn="just">
              <a:lnSpc>
                <a:spcPct val="150000"/>
              </a:lnSpc>
              <a:spcBef>
                <a:spcPts val="600"/>
              </a:spcBef>
              <a:spcAft>
                <a:spcPts val="600"/>
              </a:spcAft>
              <a:buFont typeface="Wingdings" panose="05000000000000000000" pitchFamily="2" charset="2"/>
              <a:buChar char="Ø"/>
            </a:pPr>
            <a:r>
              <a:rPr lang="vi-VN" sz="3200" b="0" i="0" dirty="0">
                <a:solidFill>
                  <a:schemeClr val="accent1">
                    <a:lumMod val="50000"/>
                  </a:schemeClr>
                </a:solidFill>
                <a:effectLst/>
                <a:latin typeface="Times New Roman" panose="02020603050405020304" pitchFamily="18" charset="0"/>
                <a:cs typeface="Times New Roman" panose="02020603050405020304" pitchFamily="18" charset="0"/>
              </a:rPr>
              <a:t> Nguy hiểm cho xã hội</a:t>
            </a:r>
          </a:p>
          <a:p>
            <a:pPr algn="just">
              <a:lnSpc>
                <a:spcPct val="150000"/>
              </a:lnSpc>
              <a:spcBef>
                <a:spcPts val="600"/>
              </a:spcBef>
              <a:spcAft>
                <a:spcPts val="600"/>
              </a:spcAft>
              <a:buFont typeface="Wingdings" panose="05000000000000000000" pitchFamily="2" charset="2"/>
              <a:buChar char="Ø"/>
            </a:pPr>
            <a:r>
              <a:rPr lang="vi-VN" sz="3200" dirty="0">
                <a:solidFill>
                  <a:schemeClr val="accent1">
                    <a:lumMod val="50000"/>
                  </a:schemeClr>
                </a:solidFill>
                <a:latin typeface="Times New Roman" panose="02020603050405020304" pitchFamily="18" charset="0"/>
                <a:cs typeface="Times New Roman" panose="02020603050405020304" pitchFamily="18" charset="0"/>
              </a:rPr>
              <a:t> Có lỗi</a:t>
            </a:r>
          </a:p>
          <a:p>
            <a:pPr algn="just">
              <a:lnSpc>
                <a:spcPct val="150000"/>
              </a:lnSpc>
              <a:spcBef>
                <a:spcPts val="600"/>
              </a:spcBef>
              <a:spcAft>
                <a:spcPts val="600"/>
              </a:spcAft>
              <a:buFont typeface="Wingdings" panose="05000000000000000000" pitchFamily="2" charset="2"/>
              <a:buChar char="Ø"/>
            </a:pPr>
            <a:r>
              <a:rPr lang="vi-VN" sz="3200" b="0" i="0" dirty="0">
                <a:solidFill>
                  <a:schemeClr val="accent1">
                    <a:lumMod val="50000"/>
                  </a:schemeClr>
                </a:solidFill>
                <a:effectLst/>
                <a:latin typeface="Times New Roman" panose="02020603050405020304" pitchFamily="18" charset="0"/>
                <a:cs typeface="Times New Roman" panose="02020603050405020304" pitchFamily="18" charset="0"/>
              </a:rPr>
              <a:t> Tr</a:t>
            </a:r>
            <a:r>
              <a:rPr lang="vi-VN" sz="3200" dirty="0">
                <a:solidFill>
                  <a:schemeClr val="accent1">
                    <a:lumMod val="50000"/>
                  </a:schemeClr>
                </a:solidFill>
                <a:latin typeface="Times New Roman" panose="02020603050405020304" pitchFamily="18" charset="0"/>
                <a:cs typeface="Times New Roman" panose="02020603050405020304" pitchFamily="18" charset="0"/>
              </a:rPr>
              <a:t>ái pháp luật hình sự</a:t>
            </a:r>
          </a:p>
          <a:p>
            <a:pPr algn="just">
              <a:lnSpc>
                <a:spcPct val="150000"/>
              </a:lnSpc>
              <a:spcBef>
                <a:spcPts val="600"/>
              </a:spcBef>
              <a:spcAft>
                <a:spcPts val="600"/>
              </a:spcAft>
              <a:buFont typeface="Wingdings" panose="05000000000000000000" pitchFamily="2" charset="2"/>
              <a:buChar char="Ø"/>
            </a:pPr>
            <a:r>
              <a:rPr lang="vi-VN" sz="3200" b="0" i="0" dirty="0">
                <a:solidFill>
                  <a:schemeClr val="accent1">
                    <a:lumMod val="50000"/>
                  </a:schemeClr>
                </a:solidFill>
                <a:effectLst/>
                <a:latin typeface="Times New Roman" panose="02020603050405020304" pitchFamily="18" charset="0"/>
                <a:cs typeface="Times New Roman" panose="02020603050405020304" pitchFamily="18" charset="0"/>
              </a:rPr>
              <a:t> Chịu hình phạt</a:t>
            </a:r>
          </a:p>
        </p:txBody>
      </p:sp>
      <p:pic>
        <p:nvPicPr>
          <p:cNvPr id="10" name="Picture 9">
            <a:extLst>
              <a:ext uri="{FF2B5EF4-FFF2-40B4-BE49-F238E27FC236}">
                <a16:creationId xmlns:a16="http://schemas.microsoft.com/office/drawing/2014/main" id="{94AE88A3-0DF0-4CF3-47C0-322248E5CE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74535" y="2467778"/>
            <a:ext cx="5860974" cy="3723703"/>
          </a:xfrm>
          <a:prstGeom prst="rect">
            <a:avLst/>
          </a:prstGeom>
        </p:spPr>
      </p:pic>
    </p:spTree>
    <p:extLst>
      <p:ext uri="{BB962C8B-B14F-4D97-AF65-F5344CB8AC3E}">
        <p14:creationId xmlns:p14="http://schemas.microsoft.com/office/powerpoint/2010/main" val="475148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fade">
                                      <p:cBhvr>
                                        <p:cTn id="17" dur="500"/>
                                        <p:tgtEl>
                                          <p:spTgt spid="3">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32B40-A489-E099-82FD-42785E447FD1}"/>
              </a:ext>
            </a:extLst>
          </p:cNvPr>
          <p:cNvSpPr>
            <a:spLocks noGrp="1"/>
          </p:cNvSpPr>
          <p:nvPr>
            <p:ph type="title"/>
          </p:nvPr>
        </p:nvSpPr>
        <p:spPr>
          <a:xfrm>
            <a:off x="1069848" y="176270"/>
            <a:ext cx="10058400" cy="793214"/>
          </a:xfrm>
        </p:spPr>
        <p:txBody>
          <a:bodyPr>
            <a:normAutofit/>
          </a:bodyPr>
          <a:lstStyle/>
          <a:p>
            <a:r>
              <a:rPr lang="vi-VN" sz="3600" dirty="0">
                <a:solidFill>
                  <a:srgbClr val="C00000"/>
                </a:solidFill>
                <a:latin typeface="Times New Roman" panose="02020603050405020304" pitchFamily="18" charset="0"/>
                <a:cs typeface="Times New Roman" panose="02020603050405020304" pitchFamily="18" charset="0"/>
              </a:rPr>
              <a:t>1.3 Phân loại tội phạm</a:t>
            </a:r>
            <a:endParaRPr lang="en-GB" sz="3600" dirty="0">
              <a:solidFill>
                <a:srgbClr val="C00000"/>
              </a:solidFill>
              <a:latin typeface="Times New Roman" panose="02020603050405020304" pitchFamily="18" charset="0"/>
              <a:cs typeface="Times New Roman" panose="02020603050405020304" pitchFamily="18" charset="0"/>
            </a:endParaRPr>
          </a:p>
        </p:txBody>
      </p:sp>
      <p:graphicFrame>
        <p:nvGraphicFramePr>
          <p:cNvPr id="4" name="Content Placeholder 3">
            <a:extLst>
              <a:ext uri="{FF2B5EF4-FFF2-40B4-BE49-F238E27FC236}">
                <a16:creationId xmlns:a16="http://schemas.microsoft.com/office/drawing/2014/main" id="{D1EC18C6-F900-1155-EAB2-F0BBC2EEC500}"/>
              </a:ext>
            </a:extLst>
          </p:cNvPr>
          <p:cNvGraphicFramePr>
            <a:graphicFrameLocks noGrp="1"/>
          </p:cNvGraphicFramePr>
          <p:nvPr>
            <p:ph idx="1"/>
            <p:extLst>
              <p:ext uri="{D42A27DB-BD31-4B8C-83A1-F6EECF244321}">
                <p14:modId xmlns:p14="http://schemas.microsoft.com/office/powerpoint/2010/main" val="3663772431"/>
              </p:ext>
            </p:extLst>
          </p:nvPr>
        </p:nvGraphicFramePr>
        <p:xfrm>
          <a:off x="1069848" y="1167788"/>
          <a:ext cx="10058400" cy="52634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155928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ontent Placeholder 7">
            <a:extLst>
              <a:ext uri="{FF2B5EF4-FFF2-40B4-BE49-F238E27FC236}">
                <a16:creationId xmlns:a16="http://schemas.microsoft.com/office/drawing/2014/main" id="{F6A36AAD-E41E-EB0E-6257-817B04A1EC25}"/>
              </a:ext>
            </a:extLst>
          </p:cNvPr>
          <p:cNvGraphicFramePr>
            <a:graphicFrameLocks noGrp="1"/>
          </p:cNvGraphicFramePr>
          <p:nvPr>
            <p:ph idx="1"/>
            <p:extLst>
              <p:ext uri="{D42A27DB-BD31-4B8C-83A1-F6EECF244321}">
                <p14:modId xmlns:p14="http://schemas.microsoft.com/office/powerpoint/2010/main" val="64895407"/>
              </p:ext>
            </p:extLst>
          </p:nvPr>
        </p:nvGraphicFramePr>
        <p:xfrm>
          <a:off x="342734" y="1068636"/>
          <a:ext cx="11643617" cy="50126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itle 4">
            <a:extLst>
              <a:ext uri="{FF2B5EF4-FFF2-40B4-BE49-F238E27FC236}">
                <a16:creationId xmlns:a16="http://schemas.microsoft.com/office/drawing/2014/main" id="{815AF499-A6E7-E555-F73A-7431F64BC1BC}"/>
              </a:ext>
            </a:extLst>
          </p:cNvPr>
          <p:cNvSpPr>
            <a:spLocks noGrp="1"/>
          </p:cNvSpPr>
          <p:nvPr>
            <p:ph type="title"/>
          </p:nvPr>
        </p:nvSpPr>
        <p:spPr>
          <a:xfrm>
            <a:off x="1069848" y="209320"/>
            <a:ext cx="10058400" cy="947451"/>
          </a:xfrm>
        </p:spPr>
        <p:txBody>
          <a:bodyPr>
            <a:normAutofit/>
          </a:bodyPr>
          <a:lstStyle/>
          <a:p>
            <a:r>
              <a:rPr lang="vi-VN" sz="3600" dirty="0">
                <a:solidFill>
                  <a:srgbClr val="C00000"/>
                </a:solidFill>
                <a:latin typeface="Times New Roman" panose="02020603050405020304" pitchFamily="18" charset="0"/>
                <a:cs typeface="Times New Roman" panose="02020603050405020304" pitchFamily="18" charset="0"/>
              </a:rPr>
              <a:t>Tội phạm ít nghiêm trọng</a:t>
            </a:r>
            <a:endParaRPr lang="en-GB" sz="3600"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615031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13BB9-2B10-C17C-D67F-D668784A91DB}"/>
              </a:ext>
            </a:extLst>
          </p:cNvPr>
          <p:cNvSpPr>
            <a:spLocks noGrp="1"/>
          </p:cNvSpPr>
          <p:nvPr>
            <p:ph type="title"/>
          </p:nvPr>
        </p:nvSpPr>
        <p:spPr>
          <a:xfrm>
            <a:off x="1069848" y="242372"/>
            <a:ext cx="10058400" cy="903382"/>
          </a:xfrm>
        </p:spPr>
        <p:txBody>
          <a:bodyPr>
            <a:normAutofit/>
          </a:bodyPr>
          <a:lstStyle/>
          <a:p>
            <a:r>
              <a:rPr lang="vi-VN" sz="3600" dirty="0">
                <a:solidFill>
                  <a:srgbClr val="C00000"/>
                </a:solidFill>
                <a:latin typeface="Times New Roman" panose="02020603050405020304" pitchFamily="18" charset="0"/>
                <a:cs typeface="Times New Roman" panose="02020603050405020304" pitchFamily="18" charset="0"/>
              </a:rPr>
              <a:t>Tội phạm nghiêm trọng</a:t>
            </a:r>
            <a:endParaRPr lang="en-GB" sz="3600" dirty="0">
              <a:solidFill>
                <a:srgbClr val="C00000"/>
              </a:solidFill>
              <a:latin typeface="Times New Roman" panose="02020603050405020304" pitchFamily="18" charset="0"/>
              <a:cs typeface="Times New Roman" panose="02020603050405020304" pitchFamily="18" charset="0"/>
            </a:endParaRPr>
          </a:p>
        </p:txBody>
      </p:sp>
      <p:graphicFrame>
        <p:nvGraphicFramePr>
          <p:cNvPr id="4" name="Content Placeholder 3">
            <a:extLst>
              <a:ext uri="{FF2B5EF4-FFF2-40B4-BE49-F238E27FC236}">
                <a16:creationId xmlns:a16="http://schemas.microsoft.com/office/drawing/2014/main" id="{84163F82-1295-215E-E828-3164F6A8487F}"/>
              </a:ext>
            </a:extLst>
          </p:cNvPr>
          <p:cNvGraphicFramePr>
            <a:graphicFrameLocks noGrp="1"/>
          </p:cNvGraphicFramePr>
          <p:nvPr>
            <p:ph idx="1"/>
            <p:extLst>
              <p:ext uri="{D42A27DB-BD31-4B8C-83A1-F6EECF244321}">
                <p14:modId xmlns:p14="http://schemas.microsoft.com/office/powerpoint/2010/main" val="3180215456"/>
              </p:ext>
            </p:extLst>
          </p:nvPr>
        </p:nvGraphicFramePr>
        <p:xfrm>
          <a:off x="651206" y="1145754"/>
          <a:ext cx="11059723" cy="47840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7166845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514949"/>
      </a:dk2>
      <a:lt2>
        <a:srgbClr val="E1E1DB"/>
      </a:lt2>
      <a:accent1>
        <a:srgbClr val="9DBFBE"/>
      </a:accent1>
      <a:accent2>
        <a:srgbClr val="DB8631"/>
      </a:accent2>
      <a:accent3>
        <a:srgbClr val="E3CC5A"/>
      </a:accent3>
      <a:accent4>
        <a:srgbClr val="ACADA8"/>
      </a:accent4>
      <a:accent5>
        <a:srgbClr val="927C61"/>
      </a:accent5>
      <a:accent6>
        <a:srgbClr val="B3B435"/>
      </a:accent6>
      <a:hlink>
        <a:srgbClr val="0000FF"/>
      </a:hlink>
      <a:folHlink>
        <a:srgbClr val="800080"/>
      </a:folHlink>
    </a:clrScheme>
    <a:fontScheme name="Wood Type">
      <a:majorFont>
        <a:latin typeface="Arial Black" panose="020B0A04020102020204"/>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panose="020B0604020202020204"/>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BE1B6DD8-9976-4550-A6F4-B2DD4EA939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1360</TotalTime>
  <Words>4393</Words>
  <Application>Microsoft Office PowerPoint</Application>
  <PresentationFormat>Widescreen</PresentationFormat>
  <Paragraphs>252</Paragraphs>
  <Slides>52</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52</vt:i4>
      </vt:variant>
    </vt:vector>
  </HeadingPairs>
  <TitlesOfParts>
    <vt:vector size="59" baseType="lpstr">
      <vt:lpstr>Arial</vt:lpstr>
      <vt:lpstr>Arial Black</vt:lpstr>
      <vt:lpstr>Calibri</vt:lpstr>
      <vt:lpstr>Times New Roman</vt:lpstr>
      <vt:lpstr>Wingdings</vt:lpstr>
      <vt:lpstr>Wingdings 2</vt:lpstr>
      <vt:lpstr>Wood Type</vt:lpstr>
      <vt:lpstr>PowerPoint Presentation</vt:lpstr>
      <vt:lpstr>Nội dung chính</vt:lpstr>
      <vt:lpstr>1.1 Khái niệm tội phạm</vt:lpstr>
      <vt:lpstr>PowerPoint Presentation</vt:lpstr>
      <vt:lpstr>1.2 Đặc điểm của tội phạm</vt:lpstr>
      <vt:lpstr>PowerPoint Presentation</vt:lpstr>
      <vt:lpstr>1.3 Phân loại tội phạm</vt:lpstr>
      <vt:lpstr>Tội phạm ít nghiêm trọng</vt:lpstr>
      <vt:lpstr>Tội phạm nghiêm trọng</vt:lpstr>
      <vt:lpstr>Tội phạm rất nghiêm trọng</vt:lpstr>
      <vt:lpstr>Tội phạm đặc biệt nghiêm trọng</vt:lpstr>
      <vt:lpstr>PowerPoint Presentation</vt:lpstr>
      <vt:lpstr>PowerPoint Presentation</vt:lpstr>
      <vt:lpstr>PowerPoint Presentation</vt:lpstr>
      <vt:lpstr>2. Cấu thành tội phạm</vt:lpstr>
      <vt:lpstr>a. Mặt khách quan</vt:lpstr>
      <vt:lpstr>Xác định mặt khách quan của tội cố ý gây thương tích?</vt:lpstr>
      <vt:lpstr>b. Mặt chủ quan</vt:lpstr>
      <vt:lpstr>c. Chủ thể</vt:lpstr>
      <vt:lpstr>Pháp nhân thương mại là chủ thể của tội phạm phải chịu trách nhiệm hình sự đối với 33 tội danh</vt:lpstr>
      <vt:lpstr>A, 15 tuổi, có hành mua bán trái phép chất ma túy, A có phải chịu TNHS ko?</vt:lpstr>
      <vt:lpstr>d. Khách thể</vt:lpstr>
      <vt:lpstr>PowerPoint Presentation</vt:lpstr>
      <vt:lpstr>3. Các trường hợp loại trừ TNHS </vt:lpstr>
      <vt:lpstr>Phòng vệ chính đáng</vt:lpstr>
      <vt:lpstr>ĐIỀU KIỆN ĐỂ MỘT HÀNH VI ĐƯỢC XEM LÀ PHÒNG VỆ CHÍNH ĐÁNG</vt:lpstr>
      <vt:lpstr>PowerPoint Presentation</vt:lpstr>
      <vt:lpstr>Vượt quá phòng vệ chính đáng</vt:lpstr>
      <vt:lpstr>TÌNH THẾ CẤP THIẾT</vt:lpstr>
      <vt:lpstr>Điều kiện để hành vi thực hiện nằm ở trong tình thế cấp thiết</vt:lpstr>
      <vt:lpstr>PowerPoint Presentation</vt:lpstr>
      <vt:lpstr>Trường hợp nào dưới đây là tính thế cấp thiết?</vt:lpstr>
      <vt:lpstr>Vượt quá yêu cầu của tình thế cấp thiết</vt:lpstr>
      <vt:lpstr>SỰ KIỆN BẤT NGỜ</vt:lpstr>
      <vt:lpstr>CÁC TRƯỜNG HỢP ĐẶC BIỆT  LOẠI TRỪ TNHS KHÁC </vt:lpstr>
      <vt:lpstr>Tình trạng không có năng lực trách nhiệm hình sự</vt:lpstr>
      <vt:lpstr>4. Các giai đoạn thực hiện tội phạm</vt:lpstr>
      <vt:lpstr>a. Chuẩn bị phạm tội</vt:lpstr>
      <vt:lpstr>Chuẩn bị phạm tội</vt:lpstr>
      <vt:lpstr>A lên kế hoạch chuẩn bị địa điểm, thuốc mê, theo dõi để bắt cóc con chị X để đòi tiền chuộc. Kế hoạch sau đó bị phát hiện. A có phải chịu trách nhiệm hình sự trong giai đoạn CBPT không?</vt:lpstr>
      <vt:lpstr>b. Phạm tội chưa đạt</vt:lpstr>
      <vt:lpstr>Trách nhiệm hình sự trong giai đoạn phạm tội chưa đạt</vt:lpstr>
      <vt:lpstr>c. Tự ý nửa chừng chấm dứt việc phạm tội</vt:lpstr>
      <vt:lpstr>Điều kiện của tự ý nửa chừng chấm dứt việc phạm tội</vt:lpstr>
      <vt:lpstr>d. Tội phạm hoàn thành</vt:lpstr>
      <vt:lpstr>PowerPoint Presentation</vt:lpstr>
      <vt:lpstr>Cấu thành vật chất</vt:lpstr>
      <vt:lpstr>Cấu thành hình thức</vt:lpstr>
      <vt:lpstr>5. Hình phạt</vt:lpstr>
      <vt:lpstr>Các loại hình phạt đối với cá nhân</vt:lpstr>
      <vt:lpstr>Các loại hình phạt đối với pháp nhân thương mại</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Chủ đề 4: Luật Hình sự</dc:title>
  <dc:creator>mai le</dc:creator>
  <cp:lastModifiedBy>mai le</cp:lastModifiedBy>
  <cp:revision>134</cp:revision>
  <dcterms:created xsi:type="dcterms:W3CDTF">2023-05-15T14:57:44Z</dcterms:created>
  <dcterms:modified xsi:type="dcterms:W3CDTF">2023-12-03T08:42:48Z</dcterms:modified>
</cp:coreProperties>
</file>