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342" r:id="rId2"/>
    <p:sldId id="259" r:id="rId3"/>
    <p:sldId id="343" r:id="rId4"/>
    <p:sldId id="344" r:id="rId5"/>
    <p:sldId id="345" r:id="rId6"/>
    <p:sldId id="363" r:id="rId7"/>
    <p:sldId id="364" r:id="rId8"/>
    <p:sldId id="347" r:id="rId9"/>
    <p:sldId id="380" r:id="rId10"/>
    <p:sldId id="348" r:id="rId11"/>
    <p:sldId id="366" r:id="rId12"/>
    <p:sldId id="365" r:id="rId13"/>
    <p:sldId id="349" r:id="rId14"/>
    <p:sldId id="381" r:id="rId15"/>
    <p:sldId id="367" r:id="rId16"/>
    <p:sldId id="350" r:id="rId17"/>
    <p:sldId id="351" r:id="rId18"/>
    <p:sldId id="368" r:id="rId19"/>
    <p:sldId id="382" r:id="rId20"/>
    <p:sldId id="352" r:id="rId21"/>
    <p:sldId id="353" r:id="rId22"/>
    <p:sldId id="369" r:id="rId23"/>
    <p:sldId id="354" r:id="rId24"/>
    <p:sldId id="355" r:id="rId25"/>
    <p:sldId id="370" r:id="rId26"/>
    <p:sldId id="356" r:id="rId27"/>
    <p:sldId id="357" r:id="rId28"/>
    <p:sldId id="371" r:id="rId29"/>
    <p:sldId id="358" r:id="rId30"/>
    <p:sldId id="359" r:id="rId31"/>
    <p:sldId id="360" r:id="rId32"/>
    <p:sldId id="361" r:id="rId33"/>
    <p:sldId id="377" r:id="rId34"/>
    <p:sldId id="362" r:id="rId35"/>
    <p:sldId id="372" r:id="rId36"/>
    <p:sldId id="373" r:id="rId37"/>
    <p:sldId id="374" r:id="rId38"/>
    <p:sldId id="375" r:id="rId39"/>
    <p:sldId id="376" r:id="rId40"/>
    <p:sldId id="378" r:id="rId41"/>
    <p:sldId id="37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image" Target="../media/image22.jpg"/><Relationship Id="rId4" Type="http://schemas.openxmlformats.org/officeDocument/2006/relationships/image" Target="../media/image25.jpg"/></Relationships>
</file>

<file path=ppt/diagrams/_rels/drawing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image" Target="../media/image22.jpg"/><Relationship Id="rId4" Type="http://schemas.openxmlformats.org/officeDocument/2006/relationships/image" Target="../media/image2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B24CE-8C31-4DE1-98DF-D86D1FBFDC2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E349D13E-DD78-43D6-9221-132C4A0722FD}">
      <dgm:prSet custT="1"/>
      <dgm:spPr>
        <a:solidFill>
          <a:schemeClr val="accent1">
            <a:lumMod val="20000"/>
            <a:lumOff val="80000"/>
          </a:schemeClr>
        </a:solidFill>
      </dgm:spPr>
      <dgm:t>
        <a:bodyPr/>
        <a:lstStyle/>
        <a:p>
          <a:r>
            <a:rPr lang="en-US" sz="3000" dirty="0" err="1">
              <a:solidFill>
                <a:schemeClr val="tx1"/>
              </a:solidFill>
              <a:latin typeface="Times New Roman" panose="02020603050405020304" pitchFamily="18" charset="0"/>
              <a:cs typeface="Times New Roman" panose="02020603050405020304" pitchFamily="18" charset="0"/>
            </a:rPr>
            <a:t>Là</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một</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tổ</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chức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kinh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tế</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được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thành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lập</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để</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tiến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hành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các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hoạt</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động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sản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xuất</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kinh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doanh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dịch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vụ</a:t>
          </a:r>
          <a:r>
            <a:rPr lang="en-US" sz="3000" dirty="0">
              <a:solidFill>
                <a:schemeClr val="tx1"/>
              </a:solidFill>
              <a:latin typeface="Times New Roman" panose="02020603050405020304" pitchFamily="18" charset="0"/>
              <a:cs typeface="Times New Roman" panose="02020603050405020304" pitchFamily="18" charset="0"/>
            </a:rPr>
            <a:t>. </a:t>
          </a:r>
          <a:endParaRPr lang="en-GB" sz="3000" dirty="0">
            <a:solidFill>
              <a:schemeClr val="tx1"/>
            </a:solidFill>
            <a:latin typeface="Times New Roman" panose="02020603050405020304" pitchFamily="18" charset="0"/>
            <a:cs typeface="Times New Roman" panose="02020603050405020304" pitchFamily="18" charset="0"/>
          </a:endParaRPr>
        </a:p>
      </dgm:t>
    </dgm:pt>
    <dgm:pt modelId="{2DBC60C9-5413-4D53-9ABB-3A3BF7E3AD85}" type="parTrans" cxnId="{03695103-5DB7-4C1F-8AED-3CED6D6AFB18}">
      <dgm:prSet/>
      <dgm:spPr/>
      <dgm:t>
        <a:bodyPr/>
        <a:lstStyle/>
        <a:p>
          <a:endParaRPr lang="en-GB"/>
        </a:p>
      </dgm:t>
    </dgm:pt>
    <dgm:pt modelId="{966D107D-7D6E-459E-B178-458A6CD42E2C}" type="sibTrans" cxnId="{03695103-5DB7-4C1F-8AED-3CED6D6AFB18}">
      <dgm:prSet/>
      <dgm:spPr/>
      <dgm:t>
        <a:bodyPr/>
        <a:lstStyle/>
        <a:p>
          <a:endParaRPr lang="en-GB"/>
        </a:p>
      </dgm:t>
    </dgm:pt>
    <dgm:pt modelId="{9F893135-F534-48A8-870F-B01BD1EB31AC}">
      <dgm:prSet custT="1"/>
      <dgm:spPr>
        <a:solidFill>
          <a:schemeClr val="accent1">
            <a:lumMod val="20000"/>
            <a:lumOff val="80000"/>
          </a:schemeClr>
        </a:solidFill>
      </dgm:spPr>
      <dgm:t>
        <a:bodyPr/>
        <a:lstStyle/>
        <a:p>
          <a:r>
            <a:rPr lang="en-US" sz="3000" dirty="0" err="1">
              <a:solidFill>
                <a:schemeClr val="tx1"/>
              </a:solidFill>
              <a:latin typeface="Times New Roman" panose="02020603050405020304" pitchFamily="18" charset="0"/>
              <a:cs typeface="Times New Roman" panose="02020603050405020304" pitchFamily="18" charset="0"/>
            </a:rPr>
            <a:t>Hợp</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tác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xã</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là</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một</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tổ</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chức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kinh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tế</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tự</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chủ</a:t>
          </a:r>
          <a:r>
            <a:rPr lang="en-US" sz="3000" dirty="0">
              <a:solidFill>
                <a:schemeClr val="tx1"/>
              </a:solidFill>
              <a:latin typeface="Times New Roman" panose="02020603050405020304" pitchFamily="18" charset="0"/>
              <a:cs typeface="Times New Roman" panose="02020603050405020304" pitchFamily="18" charset="0"/>
            </a:rPr>
            <a:t>.</a:t>
          </a:r>
          <a:endParaRPr lang="en-GB" sz="3000" dirty="0">
            <a:solidFill>
              <a:schemeClr val="tx1"/>
            </a:solidFill>
            <a:latin typeface="Times New Roman" panose="02020603050405020304" pitchFamily="18" charset="0"/>
            <a:cs typeface="Times New Roman" panose="02020603050405020304" pitchFamily="18" charset="0"/>
          </a:endParaRPr>
        </a:p>
      </dgm:t>
    </dgm:pt>
    <dgm:pt modelId="{A7B830F8-E6FB-40C3-8213-96310A1F355E}" type="parTrans" cxnId="{401E59B9-607A-4B96-864E-B646B1E89633}">
      <dgm:prSet/>
      <dgm:spPr/>
      <dgm:t>
        <a:bodyPr/>
        <a:lstStyle/>
        <a:p>
          <a:endParaRPr lang="en-GB"/>
        </a:p>
      </dgm:t>
    </dgm:pt>
    <dgm:pt modelId="{BD24AED2-213B-4DA5-B274-5212C4B075EE}" type="sibTrans" cxnId="{401E59B9-607A-4B96-864E-B646B1E89633}">
      <dgm:prSet/>
      <dgm:spPr/>
      <dgm:t>
        <a:bodyPr/>
        <a:lstStyle/>
        <a:p>
          <a:endParaRPr lang="en-GB"/>
        </a:p>
      </dgm:t>
    </dgm:pt>
    <dgm:pt modelId="{856E5880-FE97-4982-B797-5D277537D497}">
      <dgm:prSet custT="1"/>
      <dgm:spPr>
        <a:solidFill>
          <a:schemeClr val="accent1">
            <a:lumMod val="20000"/>
            <a:lumOff val="80000"/>
          </a:schemeClr>
        </a:solidFill>
      </dgm:spPr>
      <dgm:t>
        <a:bodyPr/>
        <a:lstStyle/>
        <a:p>
          <a:r>
            <a:rPr lang="en-US" sz="3000" dirty="0" err="1">
              <a:solidFill>
                <a:schemeClr val="tx1"/>
              </a:solidFill>
              <a:latin typeface="Times New Roman" panose="02020603050405020304" pitchFamily="18" charset="0"/>
              <a:cs typeface="Times New Roman" panose="02020603050405020304" pitchFamily="18" charset="0"/>
            </a:rPr>
            <a:t>Hợp</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tác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xã</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là</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một</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tổ</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chức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kinh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tế</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mang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tính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xã</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hội</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cao</a:t>
          </a:r>
          <a:endParaRPr lang="en-GB" sz="3000" dirty="0">
            <a:solidFill>
              <a:schemeClr val="tx1"/>
            </a:solidFill>
            <a:latin typeface="Times New Roman" panose="02020603050405020304" pitchFamily="18" charset="0"/>
            <a:cs typeface="Times New Roman" panose="02020603050405020304" pitchFamily="18" charset="0"/>
          </a:endParaRPr>
        </a:p>
      </dgm:t>
    </dgm:pt>
    <dgm:pt modelId="{606870F2-F8A5-4D4C-846C-4A2DEEF5F1EB}" type="parTrans" cxnId="{6438EE7E-B05F-469C-A793-D02B8600A3AD}">
      <dgm:prSet/>
      <dgm:spPr/>
      <dgm:t>
        <a:bodyPr/>
        <a:lstStyle/>
        <a:p>
          <a:endParaRPr lang="en-GB"/>
        </a:p>
      </dgm:t>
    </dgm:pt>
    <dgm:pt modelId="{DF74FFAE-7B6D-41F6-B12F-24673678161E}" type="sibTrans" cxnId="{6438EE7E-B05F-469C-A793-D02B8600A3AD}">
      <dgm:prSet/>
      <dgm:spPr/>
      <dgm:t>
        <a:bodyPr/>
        <a:lstStyle/>
        <a:p>
          <a:endParaRPr lang="en-GB"/>
        </a:p>
      </dgm:t>
    </dgm:pt>
    <dgm:pt modelId="{78096FBA-F799-4FB1-ADC5-0F9A33757684}">
      <dgm:prSet custT="1"/>
      <dgm:spPr>
        <a:solidFill>
          <a:schemeClr val="accent1">
            <a:lumMod val="20000"/>
            <a:lumOff val="80000"/>
          </a:schemeClr>
        </a:solidFill>
      </dgm:spPr>
      <dgm:t>
        <a:bodyPr/>
        <a:lstStyle/>
        <a:p>
          <a:r>
            <a:rPr lang="en-US" sz="3000" dirty="0" err="1">
              <a:solidFill>
                <a:schemeClr val="tx1"/>
              </a:solidFill>
              <a:latin typeface="Times New Roman" panose="02020603050405020304" pitchFamily="18" charset="0"/>
              <a:cs typeface="Times New Roman" panose="02020603050405020304" pitchFamily="18" charset="0"/>
            </a:rPr>
            <a:t>Hợp</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tác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xã</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là</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một</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tổ</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chức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kinh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tế</a:t>
          </a:r>
          <a:r>
            <a:rPr lang="en-US" sz="3000" dirty="0">
              <a:solidFill>
                <a:schemeClr val="tx1"/>
              </a:solidFill>
              <a:latin typeface="Times New Roman" panose="02020603050405020304" pitchFamily="18" charset="0"/>
              <a:cs typeface="Times New Roman" panose="02020603050405020304" pitchFamily="18" charset="0"/>
            </a:rPr>
            <a:t> </a:t>
          </a:r>
          <a:r>
            <a:rPr lang="en-US" sz="3000" b="1" dirty="0" err="1">
              <a:solidFill>
                <a:schemeClr val="tx1"/>
              </a:solidFill>
              <a:latin typeface="Times New Roman" panose="02020603050405020304" pitchFamily="18" charset="0"/>
              <a:cs typeface="Times New Roman" panose="02020603050405020304" pitchFamily="18" charset="0"/>
            </a:rPr>
            <a:t>có</a:t>
          </a:r>
          <a:r>
            <a:rPr lang="en-US" sz="3000" b="1" dirty="0">
              <a:solidFill>
                <a:schemeClr val="tx1"/>
              </a:solidFill>
              <a:latin typeface="Times New Roman" panose="02020603050405020304" pitchFamily="18" charset="0"/>
              <a:cs typeface="Times New Roman" panose="02020603050405020304" pitchFamily="18" charset="0"/>
            </a:rPr>
            <a:t> </a:t>
          </a:r>
          <a:r>
            <a:rPr lang="en-US" sz="3000" b="1" dirty="0" err="1">
              <a:solidFill>
                <a:schemeClr val="tx1"/>
              </a:solidFill>
              <a:latin typeface="Times New Roman" panose="02020603050405020304" pitchFamily="18" charset="0"/>
              <a:cs typeface="Times New Roman" panose="02020603050405020304" pitchFamily="18" charset="0"/>
            </a:rPr>
            <a:t>tư</a:t>
          </a:r>
          <a:r>
            <a:rPr lang="en-US" sz="3000" b="1" dirty="0">
              <a:solidFill>
                <a:schemeClr val="tx1"/>
              </a:solidFill>
              <a:latin typeface="Times New Roman" panose="02020603050405020304" pitchFamily="18" charset="0"/>
              <a:cs typeface="Times New Roman" panose="02020603050405020304" pitchFamily="18" charset="0"/>
            </a:rPr>
            <a:t> </a:t>
          </a:r>
          <a:r>
            <a:rPr lang="en-US" sz="3000" b="1" dirty="0" err="1">
              <a:solidFill>
                <a:schemeClr val="tx1"/>
              </a:solidFill>
              <a:latin typeface="Times New Roman" panose="02020603050405020304" pitchFamily="18" charset="0"/>
              <a:cs typeface="Times New Roman" panose="02020603050405020304" pitchFamily="18" charset="0"/>
            </a:rPr>
            <a:t>cách</a:t>
          </a:r>
          <a:r>
            <a:rPr lang="en-US" sz="3000" b="1" dirty="0">
              <a:solidFill>
                <a:schemeClr val="tx1"/>
              </a:solidFill>
              <a:latin typeface="Times New Roman" panose="02020603050405020304" pitchFamily="18" charset="0"/>
              <a:cs typeface="Times New Roman" panose="02020603050405020304" pitchFamily="18" charset="0"/>
            </a:rPr>
            <a:t> </a:t>
          </a:r>
          <a:r>
            <a:rPr lang="en-US" sz="3000" b="1" dirty="0" err="1">
              <a:solidFill>
                <a:schemeClr val="tx1"/>
              </a:solidFill>
              <a:latin typeface="Times New Roman" panose="02020603050405020304" pitchFamily="18" charset="0"/>
              <a:cs typeface="Times New Roman" panose="02020603050405020304" pitchFamily="18" charset="0"/>
            </a:rPr>
            <a:t>pháp</a:t>
          </a:r>
          <a:r>
            <a:rPr lang="en-US" sz="3000" b="1" dirty="0">
              <a:solidFill>
                <a:schemeClr val="tx1"/>
              </a:solidFill>
              <a:latin typeface="Times New Roman" panose="02020603050405020304" pitchFamily="18" charset="0"/>
              <a:cs typeface="Times New Roman" panose="02020603050405020304" pitchFamily="18" charset="0"/>
            </a:rPr>
            <a:t> </a:t>
          </a:r>
          <a:r>
            <a:rPr lang="en-US" sz="3000" b="1" dirty="0" err="1">
              <a:solidFill>
                <a:schemeClr val="tx1"/>
              </a:solidFill>
              <a:latin typeface="Times New Roman" panose="02020603050405020304" pitchFamily="18" charset="0"/>
              <a:cs typeface="Times New Roman" panose="02020603050405020304" pitchFamily="18" charset="0"/>
            </a:rPr>
            <a:t>nhân</a:t>
          </a:r>
          <a:r>
            <a:rPr lang="en-US" sz="3000" b="1"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khi</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được</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cấp</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giấy</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chứng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nhận</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đăng</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ký</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kinh</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err="1">
              <a:solidFill>
                <a:schemeClr val="tx1"/>
              </a:solidFill>
              <a:latin typeface="Times New Roman" panose="02020603050405020304" pitchFamily="18" charset="0"/>
              <a:cs typeface="Times New Roman" panose="02020603050405020304" pitchFamily="18" charset="0"/>
            </a:rPr>
            <a:t>doanh</a:t>
          </a:r>
          <a:r>
            <a:rPr lang="en-US" sz="3000" dirty="0">
              <a:solidFill>
                <a:schemeClr val="tx1"/>
              </a:solidFill>
              <a:latin typeface="Times New Roman" panose="02020603050405020304" pitchFamily="18" charset="0"/>
              <a:cs typeface="Times New Roman" panose="02020603050405020304" pitchFamily="18" charset="0"/>
            </a:rPr>
            <a:t>.</a:t>
          </a:r>
          <a:endParaRPr lang="en-GB" sz="3000" dirty="0">
            <a:solidFill>
              <a:schemeClr val="tx1"/>
            </a:solidFill>
            <a:latin typeface="Times New Roman" panose="02020603050405020304" pitchFamily="18" charset="0"/>
            <a:cs typeface="Times New Roman" panose="02020603050405020304" pitchFamily="18" charset="0"/>
          </a:endParaRPr>
        </a:p>
      </dgm:t>
    </dgm:pt>
    <dgm:pt modelId="{2D2B7095-9DEC-45B9-BC69-4E117470D8FF}" type="parTrans" cxnId="{2FB845F5-7F76-456E-B593-DA58A89009D7}">
      <dgm:prSet/>
      <dgm:spPr/>
      <dgm:t>
        <a:bodyPr/>
        <a:lstStyle/>
        <a:p>
          <a:endParaRPr lang="en-GB"/>
        </a:p>
      </dgm:t>
    </dgm:pt>
    <dgm:pt modelId="{15D2D3FC-04EF-418E-8E6E-1087FEE406B5}" type="sibTrans" cxnId="{2FB845F5-7F76-456E-B593-DA58A89009D7}">
      <dgm:prSet/>
      <dgm:spPr/>
      <dgm:t>
        <a:bodyPr/>
        <a:lstStyle/>
        <a:p>
          <a:endParaRPr lang="en-GB"/>
        </a:p>
      </dgm:t>
    </dgm:pt>
    <dgm:pt modelId="{BFE3FF83-0AEC-421C-8241-1BFA39C68781}" type="pres">
      <dgm:prSet presAssocID="{013B24CE-8C31-4DE1-98DF-D86D1FBFDC20}" presName="linear" presStyleCnt="0">
        <dgm:presLayoutVars>
          <dgm:dir/>
          <dgm:animLvl val="lvl"/>
          <dgm:resizeHandles val="exact"/>
        </dgm:presLayoutVars>
      </dgm:prSet>
      <dgm:spPr/>
    </dgm:pt>
    <dgm:pt modelId="{BE4B0CA0-4023-44A9-8A6C-7DAEF3C98C2D}" type="pres">
      <dgm:prSet presAssocID="{E349D13E-DD78-43D6-9221-132C4A0722FD}" presName="parentLin" presStyleCnt="0"/>
      <dgm:spPr/>
    </dgm:pt>
    <dgm:pt modelId="{E559B8EC-850B-42D6-B3E4-0F4F354D1E26}" type="pres">
      <dgm:prSet presAssocID="{E349D13E-DD78-43D6-9221-132C4A0722FD}" presName="parentLeftMargin" presStyleLbl="node1" presStyleIdx="0" presStyleCnt="4"/>
      <dgm:spPr/>
    </dgm:pt>
    <dgm:pt modelId="{B0ADD028-788A-4B90-B395-877D912D56AA}" type="pres">
      <dgm:prSet presAssocID="{E349D13E-DD78-43D6-9221-132C4A0722FD}" presName="parentText" presStyleLbl="node1" presStyleIdx="0" presStyleCnt="4" custScaleX="141035">
        <dgm:presLayoutVars>
          <dgm:chMax val="0"/>
          <dgm:bulletEnabled val="1"/>
        </dgm:presLayoutVars>
      </dgm:prSet>
      <dgm:spPr/>
    </dgm:pt>
    <dgm:pt modelId="{726871BC-2CAD-4A58-A08A-8A4FA67D5DF1}" type="pres">
      <dgm:prSet presAssocID="{E349D13E-DD78-43D6-9221-132C4A0722FD}" presName="negativeSpace" presStyleCnt="0"/>
      <dgm:spPr/>
    </dgm:pt>
    <dgm:pt modelId="{7E1FA9EE-DEEE-404C-8471-3AC60A459261}" type="pres">
      <dgm:prSet presAssocID="{E349D13E-DD78-43D6-9221-132C4A0722FD}" presName="childText" presStyleLbl="conFgAcc1" presStyleIdx="0" presStyleCnt="4">
        <dgm:presLayoutVars>
          <dgm:bulletEnabled val="1"/>
        </dgm:presLayoutVars>
      </dgm:prSet>
      <dgm:spPr>
        <a:solidFill>
          <a:schemeClr val="accent1">
            <a:lumMod val="60000"/>
            <a:lumOff val="40000"/>
          </a:schemeClr>
        </a:solidFill>
      </dgm:spPr>
    </dgm:pt>
    <dgm:pt modelId="{DB473E7E-114C-4EE2-9B9B-755AF51FE7B5}" type="pres">
      <dgm:prSet presAssocID="{966D107D-7D6E-459E-B178-458A6CD42E2C}" presName="spaceBetweenRectangles" presStyleCnt="0"/>
      <dgm:spPr/>
    </dgm:pt>
    <dgm:pt modelId="{D2F79604-7E3E-4DAD-AF47-3522CA9F5446}" type="pres">
      <dgm:prSet presAssocID="{9F893135-F534-48A8-870F-B01BD1EB31AC}" presName="parentLin" presStyleCnt="0"/>
      <dgm:spPr/>
    </dgm:pt>
    <dgm:pt modelId="{56EC38FA-C5DC-481C-B128-3FE6FB975122}" type="pres">
      <dgm:prSet presAssocID="{9F893135-F534-48A8-870F-B01BD1EB31AC}" presName="parentLeftMargin" presStyleLbl="node1" presStyleIdx="0" presStyleCnt="4"/>
      <dgm:spPr/>
    </dgm:pt>
    <dgm:pt modelId="{FA9B50B3-4033-49C2-82CB-23200AFDDEB3}" type="pres">
      <dgm:prSet presAssocID="{9F893135-F534-48A8-870F-B01BD1EB31AC}" presName="parentText" presStyleLbl="node1" presStyleIdx="1" presStyleCnt="4" custScaleX="142857">
        <dgm:presLayoutVars>
          <dgm:chMax val="0"/>
          <dgm:bulletEnabled val="1"/>
        </dgm:presLayoutVars>
      </dgm:prSet>
      <dgm:spPr/>
    </dgm:pt>
    <dgm:pt modelId="{946DE9CC-A8F7-487D-8070-979C09C7C76F}" type="pres">
      <dgm:prSet presAssocID="{9F893135-F534-48A8-870F-B01BD1EB31AC}" presName="negativeSpace" presStyleCnt="0"/>
      <dgm:spPr/>
    </dgm:pt>
    <dgm:pt modelId="{C5F8CDA0-9718-4598-BDAA-B112F02361F5}" type="pres">
      <dgm:prSet presAssocID="{9F893135-F534-48A8-870F-B01BD1EB31AC}" presName="childText" presStyleLbl="conFgAcc1" presStyleIdx="1" presStyleCnt="4">
        <dgm:presLayoutVars>
          <dgm:bulletEnabled val="1"/>
        </dgm:presLayoutVars>
      </dgm:prSet>
      <dgm:spPr>
        <a:solidFill>
          <a:schemeClr val="accent1">
            <a:lumMod val="60000"/>
            <a:lumOff val="40000"/>
          </a:schemeClr>
        </a:solidFill>
      </dgm:spPr>
    </dgm:pt>
    <dgm:pt modelId="{1ECE0CC2-A279-4F3C-8854-FE13209A83E3}" type="pres">
      <dgm:prSet presAssocID="{BD24AED2-213B-4DA5-B274-5212C4B075EE}" presName="spaceBetweenRectangles" presStyleCnt="0"/>
      <dgm:spPr/>
    </dgm:pt>
    <dgm:pt modelId="{F798D54B-835A-450E-876A-548965139510}" type="pres">
      <dgm:prSet presAssocID="{856E5880-FE97-4982-B797-5D277537D497}" presName="parentLin" presStyleCnt="0"/>
      <dgm:spPr/>
    </dgm:pt>
    <dgm:pt modelId="{C629C2C5-39FB-4B26-8644-6892BFA3178D}" type="pres">
      <dgm:prSet presAssocID="{856E5880-FE97-4982-B797-5D277537D497}" presName="parentLeftMargin" presStyleLbl="node1" presStyleIdx="1" presStyleCnt="4"/>
      <dgm:spPr/>
    </dgm:pt>
    <dgm:pt modelId="{EB2007D3-481B-4F91-A978-066713FFF800}" type="pres">
      <dgm:prSet presAssocID="{856E5880-FE97-4982-B797-5D277537D497}" presName="parentText" presStyleLbl="node1" presStyleIdx="2" presStyleCnt="4" custScaleX="142857">
        <dgm:presLayoutVars>
          <dgm:chMax val="0"/>
          <dgm:bulletEnabled val="1"/>
        </dgm:presLayoutVars>
      </dgm:prSet>
      <dgm:spPr/>
    </dgm:pt>
    <dgm:pt modelId="{FB53C099-FF5D-4107-BE42-0A277E836E68}" type="pres">
      <dgm:prSet presAssocID="{856E5880-FE97-4982-B797-5D277537D497}" presName="negativeSpace" presStyleCnt="0"/>
      <dgm:spPr/>
    </dgm:pt>
    <dgm:pt modelId="{82307817-3F10-4D1E-9F8C-194BF790A340}" type="pres">
      <dgm:prSet presAssocID="{856E5880-FE97-4982-B797-5D277537D497}" presName="childText" presStyleLbl="conFgAcc1" presStyleIdx="2" presStyleCnt="4">
        <dgm:presLayoutVars>
          <dgm:bulletEnabled val="1"/>
        </dgm:presLayoutVars>
      </dgm:prSet>
      <dgm:spPr>
        <a:solidFill>
          <a:schemeClr val="accent1">
            <a:lumMod val="60000"/>
            <a:lumOff val="40000"/>
          </a:schemeClr>
        </a:solidFill>
      </dgm:spPr>
    </dgm:pt>
    <dgm:pt modelId="{9C123B72-823B-4AB7-8E8F-43EDF1550732}" type="pres">
      <dgm:prSet presAssocID="{DF74FFAE-7B6D-41F6-B12F-24673678161E}" presName="spaceBetweenRectangles" presStyleCnt="0"/>
      <dgm:spPr/>
    </dgm:pt>
    <dgm:pt modelId="{5A498AC7-69F1-4F99-81F0-C73C982369E8}" type="pres">
      <dgm:prSet presAssocID="{78096FBA-F799-4FB1-ADC5-0F9A33757684}" presName="parentLin" presStyleCnt="0"/>
      <dgm:spPr/>
    </dgm:pt>
    <dgm:pt modelId="{81F052C2-EA62-49A6-9DFE-9BA72EC19111}" type="pres">
      <dgm:prSet presAssocID="{78096FBA-F799-4FB1-ADC5-0F9A33757684}" presName="parentLeftMargin" presStyleLbl="node1" presStyleIdx="2" presStyleCnt="4"/>
      <dgm:spPr/>
    </dgm:pt>
    <dgm:pt modelId="{67611ABD-07B8-4AB5-A058-518E6954A721}" type="pres">
      <dgm:prSet presAssocID="{78096FBA-F799-4FB1-ADC5-0F9A33757684}" presName="parentText" presStyleLbl="node1" presStyleIdx="3" presStyleCnt="4" custScaleX="142857">
        <dgm:presLayoutVars>
          <dgm:chMax val="0"/>
          <dgm:bulletEnabled val="1"/>
        </dgm:presLayoutVars>
      </dgm:prSet>
      <dgm:spPr/>
    </dgm:pt>
    <dgm:pt modelId="{6F963480-8494-4870-B8EA-801800A58DE6}" type="pres">
      <dgm:prSet presAssocID="{78096FBA-F799-4FB1-ADC5-0F9A33757684}" presName="negativeSpace" presStyleCnt="0"/>
      <dgm:spPr/>
    </dgm:pt>
    <dgm:pt modelId="{1BC5B647-6B0B-491B-98DF-82493FC58E16}" type="pres">
      <dgm:prSet presAssocID="{78096FBA-F799-4FB1-ADC5-0F9A33757684}" presName="childText" presStyleLbl="conFgAcc1" presStyleIdx="3" presStyleCnt="4">
        <dgm:presLayoutVars>
          <dgm:bulletEnabled val="1"/>
        </dgm:presLayoutVars>
      </dgm:prSet>
      <dgm:spPr>
        <a:solidFill>
          <a:schemeClr val="accent1">
            <a:lumMod val="60000"/>
            <a:lumOff val="40000"/>
          </a:schemeClr>
        </a:solidFill>
      </dgm:spPr>
    </dgm:pt>
  </dgm:ptLst>
  <dgm:cxnLst>
    <dgm:cxn modelId="{03695103-5DB7-4C1F-8AED-3CED6D6AFB18}" srcId="{013B24CE-8C31-4DE1-98DF-D86D1FBFDC20}" destId="{E349D13E-DD78-43D6-9221-132C4A0722FD}" srcOrd="0" destOrd="0" parTransId="{2DBC60C9-5413-4D53-9ABB-3A3BF7E3AD85}" sibTransId="{966D107D-7D6E-459E-B178-458A6CD42E2C}"/>
    <dgm:cxn modelId="{1A48EB1B-67AD-4627-9FDE-CCDDB4F5E3E6}" type="presOf" srcId="{E349D13E-DD78-43D6-9221-132C4A0722FD}" destId="{E559B8EC-850B-42D6-B3E4-0F4F354D1E26}" srcOrd="0" destOrd="0" presId="urn:microsoft.com/office/officeart/2005/8/layout/list1"/>
    <dgm:cxn modelId="{6438EE7E-B05F-469C-A793-D02B8600A3AD}" srcId="{013B24CE-8C31-4DE1-98DF-D86D1FBFDC20}" destId="{856E5880-FE97-4982-B797-5D277537D497}" srcOrd="2" destOrd="0" parTransId="{606870F2-F8A5-4D4C-846C-4A2DEEF5F1EB}" sibTransId="{DF74FFAE-7B6D-41F6-B12F-24673678161E}"/>
    <dgm:cxn modelId="{CDC15C9C-48CD-45F5-8837-5E6CA88EB06F}" type="presOf" srcId="{9F893135-F534-48A8-870F-B01BD1EB31AC}" destId="{FA9B50B3-4033-49C2-82CB-23200AFDDEB3}" srcOrd="1" destOrd="0" presId="urn:microsoft.com/office/officeart/2005/8/layout/list1"/>
    <dgm:cxn modelId="{F9FA65B3-36D2-4D26-A449-BE0EC29C4ED9}" type="presOf" srcId="{E349D13E-DD78-43D6-9221-132C4A0722FD}" destId="{B0ADD028-788A-4B90-B395-877D912D56AA}" srcOrd="1" destOrd="0" presId="urn:microsoft.com/office/officeart/2005/8/layout/list1"/>
    <dgm:cxn modelId="{401E59B9-607A-4B96-864E-B646B1E89633}" srcId="{013B24CE-8C31-4DE1-98DF-D86D1FBFDC20}" destId="{9F893135-F534-48A8-870F-B01BD1EB31AC}" srcOrd="1" destOrd="0" parTransId="{A7B830F8-E6FB-40C3-8213-96310A1F355E}" sibTransId="{BD24AED2-213B-4DA5-B274-5212C4B075EE}"/>
    <dgm:cxn modelId="{C625FDBB-1CC2-4CC9-9B0F-A103A748F094}" type="presOf" srcId="{856E5880-FE97-4982-B797-5D277537D497}" destId="{C629C2C5-39FB-4B26-8644-6892BFA3178D}" srcOrd="0" destOrd="0" presId="urn:microsoft.com/office/officeart/2005/8/layout/list1"/>
    <dgm:cxn modelId="{E933F1C8-ED91-4216-BE7E-D11A20AA69EB}" type="presOf" srcId="{013B24CE-8C31-4DE1-98DF-D86D1FBFDC20}" destId="{BFE3FF83-0AEC-421C-8241-1BFA39C68781}" srcOrd="0" destOrd="0" presId="urn:microsoft.com/office/officeart/2005/8/layout/list1"/>
    <dgm:cxn modelId="{126FF6E0-FC85-497E-B3EC-4841A3928FE7}" type="presOf" srcId="{9F893135-F534-48A8-870F-B01BD1EB31AC}" destId="{56EC38FA-C5DC-481C-B128-3FE6FB975122}" srcOrd="0" destOrd="0" presId="urn:microsoft.com/office/officeart/2005/8/layout/list1"/>
    <dgm:cxn modelId="{E17F15E1-91A1-480B-A2D5-014C26CF9000}" type="presOf" srcId="{856E5880-FE97-4982-B797-5D277537D497}" destId="{EB2007D3-481B-4F91-A978-066713FFF800}" srcOrd="1" destOrd="0" presId="urn:microsoft.com/office/officeart/2005/8/layout/list1"/>
    <dgm:cxn modelId="{2FB845F5-7F76-456E-B593-DA58A89009D7}" srcId="{013B24CE-8C31-4DE1-98DF-D86D1FBFDC20}" destId="{78096FBA-F799-4FB1-ADC5-0F9A33757684}" srcOrd="3" destOrd="0" parTransId="{2D2B7095-9DEC-45B9-BC69-4E117470D8FF}" sibTransId="{15D2D3FC-04EF-418E-8E6E-1087FEE406B5}"/>
    <dgm:cxn modelId="{E4B364F6-FAE5-440E-91A4-49C926C08368}" type="presOf" srcId="{78096FBA-F799-4FB1-ADC5-0F9A33757684}" destId="{67611ABD-07B8-4AB5-A058-518E6954A721}" srcOrd="1" destOrd="0" presId="urn:microsoft.com/office/officeart/2005/8/layout/list1"/>
    <dgm:cxn modelId="{73FF65FD-6C72-4851-9073-9FBD062308E2}" type="presOf" srcId="{78096FBA-F799-4FB1-ADC5-0F9A33757684}" destId="{81F052C2-EA62-49A6-9DFE-9BA72EC19111}" srcOrd="0" destOrd="0" presId="urn:microsoft.com/office/officeart/2005/8/layout/list1"/>
    <dgm:cxn modelId="{47DEA729-2D20-427E-9749-C347D89232E2}" type="presParOf" srcId="{BFE3FF83-0AEC-421C-8241-1BFA39C68781}" destId="{BE4B0CA0-4023-44A9-8A6C-7DAEF3C98C2D}" srcOrd="0" destOrd="0" presId="urn:microsoft.com/office/officeart/2005/8/layout/list1"/>
    <dgm:cxn modelId="{44C138A3-8082-4E26-AE9D-1323F85F87C2}" type="presParOf" srcId="{BE4B0CA0-4023-44A9-8A6C-7DAEF3C98C2D}" destId="{E559B8EC-850B-42D6-B3E4-0F4F354D1E26}" srcOrd="0" destOrd="0" presId="urn:microsoft.com/office/officeart/2005/8/layout/list1"/>
    <dgm:cxn modelId="{56D299EA-2B8C-42A1-871D-A646C2E52AE3}" type="presParOf" srcId="{BE4B0CA0-4023-44A9-8A6C-7DAEF3C98C2D}" destId="{B0ADD028-788A-4B90-B395-877D912D56AA}" srcOrd="1" destOrd="0" presId="urn:microsoft.com/office/officeart/2005/8/layout/list1"/>
    <dgm:cxn modelId="{FD8EB039-F29C-4391-8423-C4AC2443C720}" type="presParOf" srcId="{BFE3FF83-0AEC-421C-8241-1BFA39C68781}" destId="{726871BC-2CAD-4A58-A08A-8A4FA67D5DF1}" srcOrd="1" destOrd="0" presId="urn:microsoft.com/office/officeart/2005/8/layout/list1"/>
    <dgm:cxn modelId="{11CBC289-FF3B-4DBD-A420-CD3B937A2F61}" type="presParOf" srcId="{BFE3FF83-0AEC-421C-8241-1BFA39C68781}" destId="{7E1FA9EE-DEEE-404C-8471-3AC60A459261}" srcOrd="2" destOrd="0" presId="urn:microsoft.com/office/officeart/2005/8/layout/list1"/>
    <dgm:cxn modelId="{AC30CD08-92D3-488C-9F76-B10401D8FF79}" type="presParOf" srcId="{BFE3FF83-0AEC-421C-8241-1BFA39C68781}" destId="{DB473E7E-114C-4EE2-9B9B-755AF51FE7B5}" srcOrd="3" destOrd="0" presId="urn:microsoft.com/office/officeart/2005/8/layout/list1"/>
    <dgm:cxn modelId="{29D5E9CA-7F1B-4E46-8433-0022D3479B5E}" type="presParOf" srcId="{BFE3FF83-0AEC-421C-8241-1BFA39C68781}" destId="{D2F79604-7E3E-4DAD-AF47-3522CA9F5446}" srcOrd="4" destOrd="0" presId="urn:microsoft.com/office/officeart/2005/8/layout/list1"/>
    <dgm:cxn modelId="{31501173-B679-465B-B9DB-A2F6B66D6CF5}" type="presParOf" srcId="{D2F79604-7E3E-4DAD-AF47-3522CA9F5446}" destId="{56EC38FA-C5DC-481C-B128-3FE6FB975122}" srcOrd="0" destOrd="0" presId="urn:microsoft.com/office/officeart/2005/8/layout/list1"/>
    <dgm:cxn modelId="{CB3AA82C-03FC-4FF6-9FDA-553AB2BD3285}" type="presParOf" srcId="{D2F79604-7E3E-4DAD-AF47-3522CA9F5446}" destId="{FA9B50B3-4033-49C2-82CB-23200AFDDEB3}" srcOrd="1" destOrd="0" presId="urn:microsoft.com/office/officeart/2005/8/layout/list1"/>
    <dgm:cxn modelId="{112714D2-7B81-48F1-90CB-8F1730C0DF21}" type="presParOf" srcId="{BFE3FF83-0AEC-421C-8241-1BFA39C68781}" destId="{946DE9CC-A8F7-487D-8070-979C09C7C76F}" srcOrd="5" destOrd="0" presId="urn:microsoft.com/office/officeart/2005/8/layout/list1"/>
    <dgm:cxn modelId="{9DF1B295-6549-4DFD-8006-865BEA3AF780}" type="presParOf" srcId="{BFE3FF83-0AEC-421C-8241-1BFA39C68781}" destId="{C5F8CDA0-9718-4598-BDAA-B112F02361F5}" srcOrd="6" destOrd="0" presId="urn:microsoft.com/office/officeart/2005/8/layout/list1"/>
    <dgm:cxn modelId="{57563DB1-A31A-446F-8C23-12765F27CA76}" type="presParOf" srcId="{BFE3FF83-0AEC-421C-8241-1BFA39C68781}" destId="{1ECE0CC2-A279-4F3C-8854-FE13209A83E3}" srcOrd="7" destOrd="0" presId="urn:microsoft.com/office/officeart/2005/8/layout/list1"/>
    <dgm:cxn modelId="{0F730C73-95D2-4AB0-AD71-2DC1435CA634}" type="presParOf" srcId="{BFE3FF83-0AEC-421C-8241-1BFA39C68781}" destId="{F798D54B-835A-450E-876A-548965139510}" srcOrd="8" destOrd="0" presId="urn:microsoft.com/office/officeart/2005/8/layout/list1"/>
    <dgm:cxn modelId="{99AADCB1-EB01-4E88-A98A-30E4A86E5A6E}" type="presParOf" srcId="{F798D54B-835A-450E-876A-548965139510}" destId="{C629C2C5-39FB-4B26-8644-6892BFA3178D}" srcOrd="0" destOrd="0" presId="urn:microsoft.com/office/officeart/2005/8/layout/list1"/>
    <dgm:cxn modelId="{6BE11707-CACE-4C05-A621-2170A0EA804B}" type="presParOf" srcId="{F798D54B-835A-450E-876A-548965139510}" destId="{EB2007D3-481B-4F91-A978-066713FFF800}" srcOrd="1" destOrd="0" presId="urn:microsoft.com/office/officeart/2005/8/layout/list1"/>
    <dgm:cxn modelId="{AFCE246D-FE27-43E0-8E34-EA2A3447ADCB}" type="presParOf" srcId="{BFE3FF83-0AEC-421C-8241-1BFA39C68781}" destId="{FB53C099-FF5D-4107-BE42-0A277E836E68}" srcOrd="9" destOrd="0" presId="urn:microsoft.com/office/officeart/2005/8/layout/list1"/>
    <dgm:cxn modelId="{4E10FD01-714D-4FF7-A9CF-3D1E5095FE7A}" type="presParOf" srcId="{BFE3FF83-0AEC-421C-8241-1BFA39C68781}" destId="{82307817-3F10-4D1E-9F8C-194BF790A340}" srcOrd="10" destOrd="0" presId="urn:microsoft.com/office/officeart/2005/8/layout/list1"/>
    <dgm:cxn modelId="{5A415FBF-21D0-4F5F-B717-2A52E937891F}" type="presParOf" srcId="{BFE3FF83-0AEC-421C-8241-1BFA39C68781}" destId="{9C123B72-823B-4AB7-8E8F-43EDF1550732}" srcOrd="11" destOrd="0" presId="urn:microsoft.com/office/officeart/2005/8/layout/list1"/>
    <dgm:cxn modelId="{6CBD950F-BD03-4619-A85D-45C695BD8906}" type="presParOf" srcId="{BFE3FF83-0AEC-421C-8241-1BFA39C68781}" destId="{5A498AC7-69F1-4F99-81F0-C73C982369E8}" srcOrd="12" destOrd="0" presId="urn:microsoft.com/office/officeart/2005/8/layout/list1"/>
    <dgm:cxn modelId="{7719953E-9E0C-4705-AB9E-B71669A5282B}" type="presParOf" srcId="{5A498AC7-69F1-4F99-81F0-C73C982369E8}" destId="{81F052C2-EA62-49A6-9DFE-9BA72EC19111}" srcOrd="0" destOrd="0" presId="urn:microsoft.com/office/officeart/2005/8/layout/list1"/>
    <dgm:cxn modelId="{F0200D66-FD0E-4DE1-89B0-C791800E80FC}" type="presParOf" srcId="{5A498AC7-69F1-4F99-81F0-C73C982369E8}" destId="{67611ABD-07B8-4AB5-A058-518E6954A721}" srcOrd="1" destOrd="0" presId="urn:microsoft.com/office/officeart/2005/8/layout/list1"/>
    <dgm:cxn modelId="{25F29C29-E9D3-4500-B784-19813C8795AB}" type="presParOf" srcId="{BFE3FF83-0AEC-421C-8241-1BFA39C68781}" destId="{6F963480-8494-4870-B8EA-801800A58DE6}" srcOrd="13" destOrd="0" presId="urn:microsoft.com/office/officeart/2005/8/layout/list1"/>
    <dgm:cxn modelId="{91061B34-168D-43E9-B9EE-5CCC3976B434}" type="presParOf" srcId="{BFE3FF83-0AEC-421C-8241-1BFA39C68781}" destId="{1BC5B647-6B0B-491B-98DF-82493FC58E1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CC34F-348A-405D-85C9-DBEC5EB6DBD1}"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GB"/>
        </a:p>
      </dgm:t>
    </dgm:pt>
    <dgm:pt modelId="{1CF45D9D-1746-459A-9F2B-26246B6AF5B2}">
      <dgm:prSet phldrT="[Text]" custT="1"/>
      <dgm:spPr/>
      <dgm:t>
        <a:bodyPr/>
        <a:lstStyle/>
        <a:p>
          <a:r>
            <a:rPr lang="vi-VN" sz="3000" dirty="0">
              <a:latin typeface="Times New Roman" panose="02020603050405020304" pitchFamily="18" charset="0"/>
              <a:cs typeface="Times New Roman" panose="02020603050405020304" pitchFamily="18" charset="0"/>
            </a:rPr>
            <a:t>Thương lượng</a:t>
          </a:r>
          <a:endParaRPr lang="en-GB" sz="3000" dirty="0">
            <a:latin typeface="Times New Roman" panose="02020603050405020304" pitchFamily="18" charset="0"/>
            <a:cs typeface="Times New Roman" panose="02020603050405020304" pitchFamily="18" charset="0"/>
          </a:endParaRPr>
        </a:p>
      </dgm:t>
    </dgm:pt>
    <dgm:pt modelId="{99BA428A-B329-4D91-8CA3-A055CFF9BE4A}" type="parTrans" cxnId="{6BBBA41E-6F3A-4597-8289-211FC2707D93}">
      <dgm:prSet/>
      <dgm:spPr/>
      <dgm:t>
        <a:bodyPr/>
        <a:lstStyle/>
        <a:p>
          <a:endParaRPr lang="en-GB"/>
        </a:p>
      </dgm:t>
    </dgm:pt>
    <dgm:pt modelId="{5EC88133-F16F-4A3A-BE32-A3F870F7FFB6}" type="sibTrans" cxnId="{6BBBA41E-6F3A-4597-8289-211FC2707D93}">
      <dgm:prSet/>
      <dgm:spPr/>
      <dgm:t>
        <a:bodyPr/>
        <a:lstStyle/>
        <a:p>
          <a:endParaRPr lang="en-GB"/>
        </a:p>
      </dgm:t>
    </dgm:pt>
    <dgm:pt modelId="{2FF01D44-369E-4BF3-95AB-DEB0F09B3CD4}">
      <dgm:prSet phldrT="[Text]" custT="1"/>
      <dgm:spPr/>
      <dgm:t>
        <a:bodyPr/>
        <a:lstStyle/>
        <a:p>
          <a:r>
            <a:rPr lang="vi-VN" sz="3000" dirty="0">
              <a:latin typeface="Times New Roman" panose="02020603050405020304" pitchFamily="18" charset="0"/>
              <a:cs typeface="Times New Roman" panose="02020603050405020304" pitchFamily="18" charset="0"/>
            </a:rPr>
            <a:t>Hòa giải</a:t>
          </a:r>
          <a:endParaRPr lang="en-GB" sz="3000" dirty="0">
            <a:latin typeface="Times New Roman" panose="02020603050405020304" pitchFamily="18" charset="0"/>
            <a:cs typeface="Times New Roman" panose="02020603050405020304" pitchFamily="18" charset="0"/>
          </a:endParaRPr>
        </a:p>
      </dgm:t>
    </dgm:pt>
    <dgm:pt modelId="{3176527E-5BAA-4CA9-904A-E590933EA029}" type="parTrans" cxnId="{E2585C99-2C12-49DC-9D76-94A642D287BC}">
      <dgm:prSet/>
      <dgm:spPr/>
      <dgm:t>
        <a:bodyPr/>
        <a:lstStyle/>
        <a:p>
          <a:endParaRPr lang="en-GB"/>
        </a:p>
      </dgm:t>
    </dgm:pt>
    <dgm:pt modelId="{43E9E86F-B7E7-481B-8AEA-BC15B6315C6D}" type="sibTrans" cxnId="{E2585C99-2C12-49DC-9D76-94A642D287BC}">
      <dgm:prSet/>
      <dgm:spPr/>
      <dgm:t>
        <a:bodyPr/>
        <a:lstStyle/>
        <a:p>
          <a:endParaRPr lang="en-GB"/>
        </a:p>
      </dgm:t>
    </dgm:pt>
    <dgm:pt modelId="{B334AD13-18E9-4CA9-ADC7-CDF3B1FAF724}">
      <dgm:prSet phldrT="[Text]" custT="1"/>
      <dgm:spPr/>
      <dgm:t>
        <a:bodyPr/>
        <a:lstStyle/>
        <a:p>
          <a:r>
            <a:rPr lang="vi-VN" sz="3000" dirty="0">
              <a:latin typeface="Times New Roman" panose="02020603050405020304" pitchFamily="18" charset="0"/>
              <a:cs typeface="Times New Roman" panose="02020603050405020304" pitchFamily="18" charset="0"/>
            </a:rPr>
            <a:t>Trọng tài</a:t>
          </a:r>
          <a:endParaRPr lang="en-GB" sz="3000" dirty="0">
            <a:latin typeface="Times New Roman" panose="02020603050405020304" pitchFamily="18" charset="0"/>
            <a:cs typeface="Times New Roman" panose="02020603050405020304" pitchFamily="18" charset="0"/>
          </a:endParaRPr>
        </a:p>
      </dgm:t>
    </dgm:pt>
    <dgm:pt modelId="{E562F8E0-2049-4D6D-AD90-4523FB886FE5}" type="parTrans" cxnId="{5AB19DC7-023A-4570-A78A-0865A46EF235}">
      <dgm:prSet/>
      <dgm:spPr/>
      <dgm:t>
        <a:bodyPr/>
        <a:lstStyle/>
        <a:p>
          <a:endParaRPr lang="en-GB"/>
        </a:p>
      </dgm:t>
    </dgm:pt>
    <dgm:pt modelId="{87B7E9E3-B828-4F61-A4F9-BE14DDE3AAFC}" type="sibTrans" cxnId="{5AB19DC7-023A-4570-A78A-0865A46EF235}">
      <dgm:prSet/>
      <dgm:spPr/>
      <dgm:t>
        <a:bodyPr/>
        <a:lstStyle/>
        <a:p>
          <a:endParaRPr lang="en-GB"/>
        </a:p>
      </dgm:t>
    </dgm:pt>
    <dgm:pt modelId="{EF7BD219-BF29-4AEB-8FEF-FBCDD22CFCE5}">
      <dgm:prSet phldrT="[Text]" custT="1"/>
      <dgm:spPr/>
      <dgm:t>
        <a:bodyPr/>
        <a:lstStyle/>
        <a:p>
          <a:r>
            <a:rPr lang="vi-VN" sz="3000" dirty="0">
              <a:latin typeface="Times New Roman" panose="02020603050405020304" pitchFamily="18" charset="0"/>
              <a:cs typeface="Times New Roman" panose="02020603050405020304" pitchFamily="18" charset="0"/>
            </a:rPr>
            <a:t>Tòa án</a:t>
          </a:r>
          <a:endParaRPr lang="en-GB" sz="3000" dirty="0">
            <a:latin typeface="Times New Roman" panose="02020603050405020304" pitchFamily="18" charset="0"/>
            <a:cs typeface="Times New Roman" panose="02020603050405020304" pitchFamily="18" charset="0"/>
          </a:endParaRPr>
        </a:p>
      </dgm:t>
    </dgm:pt>
    <dgm:pt modelId="{DCEA6785-7D74-43A8-9860-20518765920B}" type="parTrans" cxnId="{EA95BE4E-F54A-4248-BAA3-49234A4301AA}">
      <dgm:prSet/>
      <dgm:spPr/>
      <dgm:t>
        <a:bodyPr/>
        <a:lstStyle/>
        <a:p>
          <a:endParaRPr lang="en-GB"/>
        </a:p>
      </dgm:t>
    </dgm:pt>
    <dgm:pt modelId="{87BFEC86-C907-4701-91A1-37CE82CEDBC5}" type="sibTrans" cxnId="{EA95BE4E-F54A-4248-BAA3-49234A4301AA}">
      <dgm:prSet/>
      <dgm:spPr/>
      <dgm:t>
        <a:bodyPr/>
        <a:lstStyle/>
        <a:p>
          <a:endParaRPr lang="en-GB"/>
        </a:p>
      </dgm:t>
    </dgm:pt>
    <dgm:pt modelId="{6998B21A-1436-44AE-BC30-C8419560E12D}" type="pres">
      <dgm:prSet presAssocID="{A9ECC34F-348A-405D-85C9-DBEC5EB6DBD1}" presName="Name0" presStyleCnt="0">
        <dgm:presLayoutVars>
          <dgm:dir/>
          <dgm:resizeHandles val="exact"/>
        </dgm:presLayoutVars>
      </dgm:prSet>
      <dgm:spPr/>
    </dgm:pt>
    <dgm:pt modelId="{604C94B1-E691-4240-8BA7-A2AC072052F6}" type="pres">
      <dgm:prSet presAssocID="{1CF45D9D-1746-459A-9F2B-26246B6AF5B2}" presName="compNode" presStyleCnt="0"/>
      <dgm:spPr/>
    </dgm:pt>
    <dgm:pt modelId="{A9D2B349-9483-4308-8CBA-C732A0917432}" type="pres">
      <dgm:prSet presAssocID="{1CF45D9D-1746-459A-9F2B-26246B6AF5B2}"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64FCFF73-D905-4386-A88A-68B28348311E}" type="pres">
      <dgm:prSet presAssocID="{1CF45D9D-1746-459A-9F2B-26246B6AF5B2}" presName="textRect" presStyleLbl="revTx" presStyleIdx="0" presStyleCnt="4">
        <dgm:presLayoutVars>
          <dgm:bulletEnabled val="1"/>
        </dgm:presLayoutVars>
      </dgm:prSet>
      <dgm:spPr/>
    </dgm:pt>
    <dgm:pt modelId="{242DDCCB-4BB1-47A4-ABF8-8C7956991396}" type="pres">
      <dgm:prSet presAssocID="{5EC88133-F16F-4A3A-BE32-A3F870F7FFB6}" presName="sibTrans" presStyleLbl="sibTrans2D1" presStyleIdx="0" presStyleCnt="0"/>
      <dgm:spPr/>
    </dgm:pt>
    <dgm:pt modelId="{D2D6CA90-401F-4AA6-A73A-655DA5F67683}" type="pres">
      <dgm:prSet presAssocID="{2FF01D44-369E-4BF3-95AB-DEB0F09B3CD4}" presName="compNode" presStyleCnt="0"/>
      <dgm:spPr/>
    </dgm:pt>
    <dgm:pt modelId="{72025BB7-8175-4253-A789-A15CA07F362C}" type="pres">
      <dgm:prSet presAssocID="{2FF01D44-369E-4BF3-95AB-DEB0F09B3CD4}"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dgm:spPr>
    </dgm:pt>
    <dgm:pt modelId="{2EFAF066-7F39-4008-B149-A57E6F683B0B}" type="pres">
      <dgm:prSet presAssocID="{2FF01D44-369E-4BF3-95AB-DEB0F09B3CD4}" presName="textRect" presStyleLbl="revTx" presStyleIdx="1" presStyleCnt="4">
        <dgm:presLayoutVars>
          <dgm:bulletEnabled val="1"/>
        </dgm:presLayoutVars>
      </dgm:prSet>
      <dgm:spPr/>
    </dgm:pt>
    <dgm:pt modelId="{A64D2321-3D78-4BAD-8CFC-5AA73A6D3B9E}" type="pres">
      <dgm:prSet presAssocID="{43E9E86F-B7E7-481B-8AEA-BC15B6315C6D}" presName="sibTrans" presStyleLbl="sibTrans2D1" presStyleIdx="0" presStyleCnt="0"/>
      <dgm:spPr/>
    </dgm:pt>
    <dgm:pt modelId="{8EF4AF57-3369-44A7-94E9-060E379C667A}" type="pres">
      <dgm:prSet presAssocID="{B334AD13-18E9-4CA9-ADC7-CDF3B1FAF724}" presName="compNode" presStyleCnt="0"/>
      <dgm:spPr/>
    </dgm:pt>
    <dgm:pt modelId="{5014011D-4F2F-40E9-8E8C-C3ADA764BC98}" type="pres">
      <dgm:prSet presAssocID="{B334AD13-18E9-4CA9-ADC7-CDF3B1FAF724}"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dgm:spPr>
    </dgm:pt>
    <dgm:pt modelId="{3F71F4D6-2619-422C-897E-D15AC26E114C}" type="pres">
      <dgm:prSet presAssocID="{B334AD13-18E9-4CA9-ADC7-CDF3B1FAF724}" presName="textRect" presStyleLbl="revTx" presStyleIdx="2" presStyleCnt="4">
        <dgm:presLayoutVars>
          <dgm:bulletEnabled val="1"/>
        </dgm:presLayoutVars>
      </dgm:prSet>
      <dgm:spPr/>
    </dgm:pt>
    <dgm:pt modelId="{64572050-C4CF-42F6-8241-B3353034AE29}" type="pres">
      <dgm:prSet presAssocID="{87B7E9E3-B828-4F61-A4F9-BE14DDE3AAFC}" presName="sibTrans" presStyleLbl="sibTrans2D1" presStyleIdx="0" presStyleCnt="0"/>
      <dgm:spPr/>
    </dgm:pt>
    <dgm:pt modelId="{761B5FA0-9648-46A1-8666-243A7B642C38}" type="pres">
      <dgm:prSet presAssocID="{EF7BD219-BF29-4AEB-8FEF-FBCDD22CFCE5}" presName="compNode" presStyleCnt="0"/>
      <dgm:spPr/>
    </dgm:pt>
    <dgm:pt modelId="{47367902-41C3-44E4-906E-4C0CBDB76F75}" type="pres">
      <dgm:prSet presAssocID="{EF7BD219-BF29-4AEB-8FEF-FBCDD22CFCE5}"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pt>
    <dgm:pt modelId="{3CC205DF-D357-4EC8-9FAD-BA720B052DA0}" type="pres">
      <dgm:prSet presAssocID="{EF7BD219-BF29-4AEB-8FEF-FBCDD22CFCE5}" presName="textRect" presStyleLbl="revTx" presStyleIdx="3" presStyleCnt="4">
        <dgm:presLayoutVars>
          <dgm:bulletEnabled val="1"/>
        </dgm:presLayoutVars>
      </dgm:prSet>
      <dgm:spPr/>
    </dgm:pt>
  </dgm:ptLst>
  <dgm:cxnLst>
    <dgm:cxn modelId="{80607613-D79F-4647-8EA2-C5B943A25CEB}" type="presOf" srcId="{B334AD13-18E9-4CA9-ADC7-CDF3B1FAF724}" destId="{3F71F4D6-2619-422C-897E-D15AC26E114C}" srcOrd="0" destOrd="0" presId="urn:microsoft.com/office/officeart/2005/8/layout/pList1"/>
    <dgm:cxn modelId="{BCB33E1A-9DEF-4EF7-806C-A1ADDE9DDE8E}" type="presOf" srcId="{43E9E86F-B7E7-481B-8AEA-BC15B6315C6D}" destId="{A64D2321-3D78-4BAD-8CFC-5AA73A6D3B9E}" srcOrd="0" destOrd="0" presId="urn:microsoft.com/office/officeart/2005/8/layout/pList1"/>
    <dgm:cxn modelId="{6BBBA41E-6F3A-4597-8289-211FC2707D93}" srcId="{A9ECC34F-348A-405D-85C9-DBEC5EB6DBD1}" destId="{1CF45D9D-1746-459A-9F2B-26246B6AF5B2}" srcOrd="0" destOrd="0" parTransId="{99BA428A-B329-4D91-8CA3-A055CFF9BE4A}" sibTransId="{5EC88133-F16F-4A3A-BE32-A3F870F7FFB6}"/>
    <dgm:cxn modelId="{BBB09E5D-D06E-40D6-B9A9-F26B032E6C5E}" type="presOf" srcId="{87B7E9E3-B828-4F61-A4F9-BE14DDE3AAFC}" destId="{64572050-C4CF-42F6-8241-B3353034AE29}" srcOrd="0" destOrd="0" presId="urn:microsoft.com/office/officeart/2005/8/layout/pList1"/>
    <dgm:cxn modelId="{67C21861-14FB-4433-B2D4-D7CACADEC8F4}" type="presOf" srcId="{EF7BD219-BF29-4AEB-8FEF-FBCDD22CFCE5}" destId="{3CC205DF-D357-4EC8-9FAD-BA720B052DA0}" srcOrd="0" destOrd="0" presId="urn:microsoft.com/office/officeart/2005/8/layout/pList1"/>
    <dgm:cxn modelId="{C0B8B466-57D1-42A0-B43A-4107B19216D6}" type="presOf" srcId="{A9ECC34F-348A-405D-85C9-DBEC5EB6DBD1}" destId="{6998B21A-1436-44AE-BC30-C8419560E12D}" srcOrd="0" destOrd="0" presId="urn:microsoft.com/office/officeart/2005/8/layout/pList1"/>
    <dgm:cxn modelId="{EA95BE4E-F54A-4248-BAA3-49234A4301AA}" srcId="{A9ECC34F-348A-405D-85C9-DBEC5EB6DBD1}" destId="{EF7BD219-BF29-4AEB-8FEF-FBCDD22CFCE5}" srcOrd="3" destOrd="0" parTransId="{DCEA6785-7D74-43A8-9860-20518765920B}" sibTransId="{87BFEC86-C907-4701-91A1-37CE82CEDBC5}"/>
    <dgm:cxn modelId="{5912157E-8657-4E06-B97F-EB0D32171D04}" type="presOf" srcId="{5EC88133-F16F-4A3A-BE32-A3F870F7FFB6}" destId="{242DDCCB-4BB1-47A4-ABF8-8C7956991396}" srcOrd="0" destOrd="0" presId="urn:microsoft.com/office/officeart/2005/8/layout/pList1"/>
    <dgm:cxn modelId="{6781EF8D-3DB0-4608-98BC-F4D599FF0CA4}" type="presOf" srcId="{1CF45D9D-1746-459A-9F2B-26246B6AF5B2}" destId="{64FCFF73-D905-4386-A88A-68B28348311E}" srcOrd="0" destOrd="0" presId="urn:microsoft.com/office/officeart/2005/8/layout/pList1"/>
    <dgm:cxn modelId="{E2585C99-2C12-49DC-9D76-94A642D287BC}" srcId="{A9ECC34F-348A-405D-85C9-DBEC5EB6DBD1}" destId="{2FF01D44-369E-4BF3-95AB-DEB0F09B3CD4}" srcOrd="1" destOrd="0" parTransId="{3176527E-5BAA-4CA9-904A-E590933EA029}" sibTransId="{43E9E86F-B7E7-481B-8AEA-BC15B6315C6D}"/>
    <dgm:cxn modelId="{5AB19DC7-023A-4570-A78A-0865A46EF235}" srcId="{A9ECC34F-348A-405D-85C9-DBEC5EB6DBD1}" destId="{B334AD13-18E9-4CA9-ADC7-CDF3B1FAF724}" srcOrd="2" destOrd="0" parTransId="{E562F8E0-2049-4D6D-AD90-4523FB886FE5}" sibTransId="{87B7E9E3-B828-4F61-A4F9-BE14DDE3AAFC}"/>
    <dgm:cxn modelId="{25931ED4-06BC-491D-BB3E-C31722A10786}" type="presOf" srcId="{2FF01D44-369E-4BF3-95AB-DEB0F09B3CD4}" destId="{2EFAF066-7F39-4008-B149-A57E6F683B0B}" srcOrd="0" destOrd="0" presId="urn:microsoft.com/office/officeart/2005/8/layout/pList1"/>
    <dgm:cxn modelId="{D51AFCD7-9ACF-48C0-B392-D7392F8DC1F2}" type="presParOf" srcId="{6998B21A-1436-44AE-BC30-C8419560E12D}" destId="{604C94B1-E691-4240-8BA7-A2AC072052F6}" srcOrd="0" destOrd="0" presId="urn:microsoft.com/office/officeart/2005/8/layout/pList1"/>
    <dgm:cxn modelId="{A4A420B0-2BA6-4CFC-8C2E-B6B7BC0AF847}" type="presParOf" srcId="{604C94B1-E691-4240-8BA7-A2AC072052F6}" destId="{A9D2B349-9483-4308-8CBA-C732A0917432}" srcOrd="0" destOrd="0" presId="urn:microsoft.com/office/officeart/2005/8/layout/pList1"/>
    <dgm:cxn modelId="{9E4A200A-419F-4B03-903C-6AB806C3F6E7}" type="presParOf" srcId="{604C94B1-E691-4240-8BA7-A2AC072052F6}" destId="{64FCFF73-D905-4386-A88A-68B28348311E}" srcOrd="1" destOrd="0" presId="urn:microsoft.com/office/officeart/2005/8/layout/pList1"/>
    <dgm:cxn modelId="{8BDA2560-69F3-41E7-968A-E9E8E031A952}" type="presParOf" srcId="{6998B21A-1436-44AE-BC30-C8419560E12D}" destId="{242DDCCB-4BB1-47A4-ABF8-8C7956991396}" srcOrd="1" destOrd="0" presId="urn:microsoft.com/office/officeart/2005/8/layout/pList1"/>
    <dgm:cxn modelId="{0D2554F9-1609-47F7-92C8-46B79BC4AB0E}" type="presParOf" srcId="{6998B21A-1436-44AE-BC30-C8419560E12D}" destId="{D2D6CA90-401F-4AA6-A73A-655DA5F67683}" srcOrd="2" destOrd="0" presId="urn:microsoft.com/office/officeart/2005/8/layout/pList1"/>
    <dgm:cxn modelId="{21EC17A0-468C-4F12-9E40-452FEB03E7E3}" type="presParOf" srcId="{D2D6CA90-401F-4AA6-A73A-655DA5F67683}" destId="{72025BB7-8175-4253-A789-A15CA07F362C}" srcOrd="0" destOrd="0" presId="urn:microsoft.com/office/officeart/2005/8/layout/pList1"/>
    <dgm:cxn modelId="{864034B4-4615-479D-97EC-4FAC59F93F49}" type="presParOf" srcId="{D2D6CA90-401F-4AA6-A73A-655DA5F67683}" destId="{2EFAF066-7F39-4008-B149-A57E6F683B0B}" srcOrd="1" destOrd="0" presId="urn:microsoft.com/office/officeart/2005/8/layout/pList1"/>
    <dgm:cxn modelId="{7270B6F7-5D40-4F16-8A5F-08261EAB0015}" type="presParOf" srcId="{6998B21A-1436-44AE-BC30-C8419560E12D}" destId="{A64D2321-3D78-4BAD-8CFC-5AA73A6D3B9E}" srcOrd="3" destOrd="0" presId="urn:microsoft.com/office/officeart/2005/8/layout/pList1"/>
    <dgm:cxn modelId="{68305A11-6A49-4AC0-8A0C-01B69DCD18FC}" type="presParOf" srcId="{6998B21A-1436-44AE-BC30-C8419560E12D}" destId="{8EF4AF57-3369-44A7-94E9-060E379C667A}" srcOrd="4" destOrd="0" presId="urn:microsoft.com/office/officeart/2005/8/layout/pList1"/>
    <dgm:cxn modelId="{885BC198-FC84-46A1-A2C3-B186DFE96141}" type="presParOf" srcId="{8EF4AF57-3369-44A7-94E9-060E379C667A}" destId="{5014011D-4F2F-40E9-8E8C-C3ADA764BC98}" srcOrd="0" destOrd="0" presId="urn:microsoft.com/office/officeart/2005/8/layout/pList1"/>
    <dgm:cxn modelId="{543D5B10-A4E9-4CC4-9172-10A8D647DB45}" type="presParOf" srcId="{8EF4AF57-3369-44A7-94E9-060E379C667A}" destId="{3F71F4D6-2619-422C-897E-D15AC26E114C}" srcOrd="1" destOrd="0" presId="urn:microsoft.com/office/officeart/2005/8/layout/pList1"/>
    <dgm:cxn modelId="{2C6175FD-8A5F-4B47-8CCF-B3C084E18185}" type="presParOf" srcId="{6998B21A-1436-44AE-BC30-C8419560E12D}" destId="{64572050-C4CF-42F6-8241-B3353034AE29}" srcOrd="5" destOrd="0" presId="urn:microsoft.com/office/officeart/2005/8/layout/pList1"/>
    <dgm:cxn modelId="{145AC46E-D26C-460C-9470-10B3AB37B140}" type="presParOf" srcId="{6998B21A-1436-44AE-BC30-C8419560E12D}" destId="{761B5FA0-9648-46A1-8666-243A7B642C38}" srcOrd="6" destOrd="0" presId="urn:microsoft.com/office/officeart/2005/8/layout/pList1"/>
    <dgm:cxn modelId="{7ECE058C-0221-4F25-BCDB-3DB09468B830}" type="presParOf" srcId="{761B5FA0-9648-46A1-8666-243A7B642C38}" destId="{47367902-41C3-44E4-906E-4C0CBDB76F75}" srcOrd="0" destOrd="0" presId="urn:microsoft.com/office/officeart/2005/8/layout/pList1"/>
    <dgm:cxn modelId="{AADBFCAF-C6D1-40D8-97E0-B6B4BADAC636}" type="presParOf" srcId="{761B5FA0-9648-46A1-8666-243A7B642C38}" destId="{3CC205DF-D357-4EC8-9FAD-BA720B052DA0}"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FA9EE-DEEE-404C-8471-3AC60A459261}">
      <dsp:nvSpPr>
        <dsp:cNvPr id="0" name=""/>
        <dsp:cNvSpPr/>
      </dsp:nvSpPr>
      <dsp:spPr>
        <a:xfrm>
          <a:off x="0" y="459155"/>
          <a:ext cx="10058399" cy="680400"/>
        </a:xfrm>
        <a:prstGeom prst="rect">
          <a:avLst/>
        </a:prstGeom>
        <a:solidFill>
          <a:schemeClr val="accent1">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ADD028-788A-4B90-B395-877D912D56AA}">
      <dsp:nvSpPr>
        <dsp:cNvPr id="0" name=""/>
        <dsp:cNvSpPr/>
      </dsp:nvSpPr>
      <dsp:spPr>
        <a:xfrm>
          <a:off x="484748" y="60635"/>
          <a:ext cx="9571302" cy="7970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dirty="0" err="1">
              <a:solidFill>
                <a:schemeClr val="tx1"/>
              </a:solidFill>
              <a:latin typeface="Times New Roman" panose="02020603050405020304" pitchFamily="18" charset="0"/>
              <a:cs typeface="Times New Roman" panose="02020603050405020304" pitchFamily="18" charset="0"/>
            </a:rPr>
            <a:t>Là</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một</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tổ</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chức</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kinh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tế</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được</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thành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lập</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để</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tiến</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hành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các</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hoạt</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động</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sản</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xuất</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kinh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doanh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dịch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vụ</a:t>
          </a:r>
          <a:r>
            <a:rPr lang="en-US" sz="3000" kern="1200" dirty="0">
              <a:solidFill>
                <a:schemeClr val="tx1"/>
              </a:solidFill>
              <a:latin typeface="Times New Roman" panose="02020603050405020304" pitchFamily="18" charset="0"/>
              <a:cs typeface="Times New Roman" panose="02020603050405020304" pitchFamily="18" charset="0"/>
            </a:rPr>
            <a:t>. </a:t>
          </a:r>
          <a:endParaRPr lang="en-GB" sz="3000" kern="1200" dirty="0">
            <a:solidFill>
              <a:schemeClr val="tx1"/>
            </a:solidFill>
            <a:latin typeface="Times New Roman" panose="02020603050405020304" pitchFamily="18" charset="0"/>
            <a:cs typeface="Times New Roman" panose="02020603050405020304" pitchFamily="18" charset="0"/>
          </a:endParaRPr>
        </a:p>
      </dsp:txBody>
      <dsp:txXfrm>
        <a:off x="523656" y="99543"/>
        <a:ext cx="9493486" cy="719224"/>
      </dsp:txXfrm>
    </dsp:sp>
    <dsp:sp modelId="{C5F8CDA0-9718-4598-BDAA-B112F02361F5}">
      <dsp:nvSpPr>
        <dsp:cNvPr id="0" name=""/>
        <dsp:cNvSpPr/>
      </dsp:nvSpPr>
      <dsp:spPr>
        <a:xfrm>
          <a:off x="0" y="1683875"/>
          <a:ext cx="10058399" cy="680400"/>
        </a:xfrm>
        <a:prstGeom prst="rect">
          <a:avLst/>
        </a:prstGeom>
        <a:solidFill>
          <a:schemeClr val="accent1">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9B50B3-4033-49C2-82CB-23200AFDDEB3}">
      <dsp:nvSpPr>
        <dsp:cNvPr id="0" name=""/>
        <dsp:cNvSpPr/>
      </dsp:nvSpPr>
      <dsp:spPr>
        <a:xfrm>
          <a:off x="478854" y="1285355"/>
          <a:ext cx="9577080" cy="7970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dirty="0" err="1">
              <a:solidFill>
                <a:schemeClr val="tx1"/>
              </a:solidFill>
              <a:latin typeface="Times New Roman" panose="02020603050405020304" pitchFamily="18" charset="0"/>
              <a:cs typeface="Times New Roman" panose="02020603050405020304" pitchFamily="18" charset="0"/>
            </a:rPr>
            <a:t>Hợp</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tác</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xã</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là</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một</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tổ</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chức</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kinh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tế</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tự</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chủ</a:t>
          </a:r>
          <a:r>
            <a:rPr lang="en-US" sz="3000" kern="1200" dirty="0">
              <a:solidFill>
                <a:schemeClr val="tx1"/>
              </a:solidFill>
              <a:latin typeface="Times New Roman" panose="02020603050405020304" pitchFamily="18" charset="0"/>
              <a:cs typeface="Times New Roman" panose="02020603050405020304" pitchFamily="18" charset="0"/>
            </a:rPr>
            <a:t>.</a:t>
          </a:r>
          <a:endParaRPr lang="en-GB" sz="3000" kern="1200" dirty="0">
            <a:solidFill>
              <a:schemeClr val="tx1"/>
            </a:solidFill>
            <a:latin typeface="Times New Roman" panose="02020603050405020304" pitchFamily="18" charset="0"/>
            <a:cs typeface="Times New Roman" panose="02020603050405020304" pitchFamily="18" charset="0"/>
          </a:endParaRPr>
        </a:p>
      </dsp:txBody>
      <dsp:txXfrm>
        <a:off x="517762" y="1324263"/>
        <a:ext cx="9499264" cy="719224"/>
      </dsp:txXfrm>
    </dsp:sp>
    <dsp:sp modelId="{82307817-3F10-4D1E-9F8C-194BF790A340}">
      <dsp:nvSpPr>
        <dsp:cNvPr id="0" name=""/>
        <dsp:cNvSpPr/>
      </dsp:nvSpPr>
      <dsp:spPr>
        <a:xfrm>
          <a:off x="0" y="2908595"/>
          <a:ext cx="10058399" cy="680400"/>
        </a:xfrm>
        <a:prstGeom prst="rect">
          <a:avLst/>
        </a:prstGeom>
        <a:solidFill>
          <a:schemeClr val="accent1">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2007D3-481B-4F91-A978-066713FFF800}">
      <dsp:nvSpPr>
        <dsp:cNvPr id="0" name=""/>
        <dsp:cNvSpPr/>
      </dsp:nvSpPr>
      <dsp:spPr>
        <a:xfrm>
          <a:off x="478854" y="2510075"/>
          <a:ext cx="9577080" cy="7970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dirty="0" err="1">
              <a:solidFill>
                <a:schemeClr val="tx1"/>
              </a:solidFill>
              <a:latin typeface="Times New Roman" panose="02020603050405020304" pitchFamily="18" charset="0"/>
              <a:cs typeface="Times New Roman" panose="02020603050405020304" pitchFamily="18" charset="0"/>
            </a:rPr>
            <a:t>Hợp</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tác</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xã</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là</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một</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tổ</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chức</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kinh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tế</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mang</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tính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xã</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hội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cao</a:t>
          </a:r>
          <a:endParaRPr lang="en-GB" sz="3000" kern="1200" dirty="0">
            <a:solidFill>
              <a:schemeClr val="tx1"/>
            </a:solidFill>
            <a:latin typeface="Times New Roman" panose="02020603050405020304" pitchFamily="18" charset="0"/>
            <a:cs typeface="Times New Roman" panose="02020603050405020304" pitchFamily="18" charset="0"/>
          </a:endParaRPr>
        </a:p>
      </dsp:txBody>
      <dsp:txXfrm>
        <a:off x="517762" y="2548983"/>
        <a:ext cx="9499264" cy="719224"/>
      </dsp:txXfrm>
    </dsp:sp>
    <dsp:sp modelId="{1BC5B647-6B0B-491B-98DF-82493FC58E16}">
      <dsp:nvSpPr>
        <dsp:cNvPr id="0" name=""/>
        <dsp:cNvSpPr/>
      </dsp:nvSpPr>
      <dsp:spPr>
        <a:xfrm>
          <a:off x="0" y="4133316"/>
          <a:ext cx="10058399" cy="680400"/>
        </a:xfrm>
        <a:prstGeom prst="rect">
          <a:avLst/>
        </a:prstGeom>
        <a:solidFill>
          <a:schemeClr val="accent1">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611ABD-07B8-4AB5-A058-518E6954A721}">
      <dsp:nvSpPr>
        <dsp:cNvPr id="0" name=""/>
        <dsp:cNvSpPr/>
      </dsp:nvSpPr>
      <dsp:spPr>
        <a:xfrm>
          <a:off x="478854" y="3734796"/>
          <a:ext cx="9577080" cy="79704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333500">
            <a:lnSpc>
              <a:spcPct val="90000"/>
            </a:lnSpc>
            <a:spcBef>
              <a:spcPct val="0"/>
            </a:spcBef>
            <a:spcAft>
              <a:spcPct val="35000"/>
            </a:spcAft>
            <a:buNone/>
          </a:pPr>
          <a:r>
            <a:rPr lang="en-US" sz="3000" kern="1200" dirty="0" err="1">
              <a:solidFill>
                <a:schemeClr val="tx1"/>
              </a:solidFill>
              <a:latin typeface="Times New Roman" panose="02020603050405020304" pitchFamily="18" charset="0"/>
              <a:cs typeface="Times New Roman" panose="02020603050405020304" pitchFamily="18" charset="0"/>
            </a:rPr>
            <a:t>Hợp</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tác</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xã</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là</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một</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tổ</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chức</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kinh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tế</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b="1" kern="1200" dirty="0" err="1">
              <a:solidFill>
                <a:schemeClr val="tx1"/>
              </a:solidFill>
              <a:latin typeface="Times New Roman" panose="02020603050405020304" pitchFamily="18" charset="0"/>
              <a:cs typeface="Times New Roman" panose="02020603050405020304" pitchFamily="18" charset="0"/>
            </a:rPr>
            <a:t>có</a:t>
          </a:r>
          <a:r>
            <a:rPr lang="en-US" sz="3000" b="1" kern="1200" dirty="0">
              <a:solidFill>
                <a:schemeClr val="tx1"/>
              </a:solidFill>
              <a:latin typeface="Times New Roman" panose="02020603050405020304" pitchFamily="18" charset="0"/>
              <a:cs typeface="Times New Roman" panose="02020603050405020304" pitchFamily="18" charset="0"/>
            </a:rPr>
            <a:t> </a:t>
          </a:r>
          <a:r>
            <a:rPr lang="en-US" sz="3000" b="1" kern="1200" dirty="0" err="1">
              <a:solidFill>
                <a:schemeClr val="tx1"/>
              </a:solidFill>
              <a:latin typeface="Times New Roman" panose="02020603050405020304" pitchFamily="18" charset="0"/>
              <a:cs typeface="Times New Roman" panose="02020603050405020304" pitchFamily="18" charset="0"/>
            </a:rPr>
            <a:t>tư</a:t>
          </a:r>
          <a:r>
            <a:rPr lang="en-US" sz="3000" b="1" kern="1200" dirty="0">
              <a:solidFill>
                <a:schemeClr val="tx1"/>
              </a:solidFill>
              <a:latin typeface="Times New Roman" panose="02020603050405020304" pitchFamily="18" charset="0"/>
              <a:cs typeface="Times New Roman" panose="02020603050405020304" pitchFamily="18" charset="0"/>
            </a:rPr>
            <a:t> </a:t>
          </a:r>
          <a:r>
            <a:rPr lang="en-US" sz="3000" b="1" kern="1200" dirty="0" err="1">
              <a:solidFill>
                <a:schemeClr val="tx1"/>
              </a:solidFill>
              <a:latin typeface="Times New Roman" panose="02020603050405020304" pitchFamily="18" charset="0"/>
              <a:cs typeface="Times New Roman" panose="02020603050405020304" pitchFamily="18" charset="0"/>
            </a:rPr>
            <a:t>cách</a:t>
          </a:r>
          <a:r>
            <a:rPr lang="en-US" sz="3000" b="1" kern="1200" dirty="0">
              <a:solidFill>
                <a:schemeClr val="tx1"/>
              </a:solidFill>
              <a:latin typeface="Times New Roman" panose="02020603050405020304" pitchFamily="18" charset="0"/>
              <a:cs typeface="Times New Roman" panose="02020603050405020304" pitchFamily="18" charset="0"/>
            </a:rPr>
            <a:t> </a:t>
          </a:r>
          <a:r>
            <a:rPr lang="en-US" sz="3000" b="1" kern="1200" dirty="0" err="1">
              <a:solidFill>
                <a:schemeClr val="tx1"/>
              </a:solidFill>
              <a:latin typeface="Times New Roman" panose="02020603050405020304" pitchFamily="18" charset="0"/>
              <a:cs typeface="Times New Roman" panose="02020603050405020304" pitchFamily="18" charset="0"/>
            </a:rPr>
            <a:t>pháp</a:t>
          </a:r>
          <a:r>
            <a:rPr lang="en-US" sz="3000" b="1" kern="1200" dirty="0">
              <a:solidFill>
                <a:schemeClr val="tx1"/>
              </a:solidFill>
              <a:latin typeface="Times New Roman" panose="02020603050405020304" pitchFamily="18" charset="0"/>
              <a:cs typeface="Times New Roman" panose="02020603050405020304" pitchFamily="18" charset="0"/>
            </a:rPr>
            <a:t> </a:t>
          </a:r>
          <a:r>
            <a:rPr lang="en-US" sz="3000" b="1" kern="1200" dirty="0" err="1">
              <a:solidFill>
                <a:schemeClr val="tx1"/>
              </a:solidFill>
              <a:latin typeface="Times New Roman" panose="02020603050405020304" pitchFamily="18" charset="0"/>
              <a:cs typeface="Times New Roman" panose="02020603050405020304" pitchFamily="18" charset="0"/>
            </a:rPr>
            <a:t>nhân</a:t>
          </a:r>
          <a:r>
            <a:rPr lang="en-US" sz="3000" b="1"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khi</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được</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cấp</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giấy</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chứng</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nhận</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đăng</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ký</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kinh</a:t>
          </a:r>
          <a:r>
            <a:rPr lang="en-US" sz="3000" kern="1200" dirty="0">
              <a:solidFill>
                <a:schemeClr val="tx1"/>
              </a:solidFill>
              <a:latin typeface="Times New Roman" panose="02020603050405020304" pitchFamily="18" charset="0"/>
              <a:cs typeface="Times New Roman" panose="02020603050405020304" pitchFamily="18" charset="0"/>
            </a:rPr>
            <a:t> </a:t>
          </a:r>
          <a:r>
            <a:rPr lang="en-US" sz="3000" kern="1200" dirty="0" err="1">
              <a:solidFill>
                <a:schemeClr val="tx1"/>
              </a:solidFill>
              <a:latin typeface="Times New Roman" panose="02020603050405020304" pitchFamily="18" charset="0"/>
              <a:cs typeface="Times New Roman" panose="02020603050405020304" pitchFamily="18" charset="0"/>
            </a:rPr>
            <a:t>doanh</a:t>
          </a:r>
          <a:r>
            <a:rPr lang="en-US" sz="3000" kern="1200" dirty="0">
              <a:solidFill>
                <a:schemeClr val="tx1"/>
              </a:solidFill>
              <a:latin typeface="Times New Roman" panose="02020603050405020304" pitchFamily="18" charset="0"/>
              <a:cs typeface="Times New Roman" panose="02020603050405020304" pitchFamily="18" charset="0"/>
            </a:rPr>
            <a:t>.</a:t>
          </a:r>
          <a:endParaRPr lang="en-GB" sz="3000" kern="1200" dirty="0">
            <a:solidFill>
              <a:schemeClr val="tx1"/>
            </a:solidFill>
            <a:latin typeface="Times New Roman" panose="02020603050405020304" pitchFamily="18" charset="0"/>
            <a:cs typeface="Times New Roman" panose="02020603050405020304" pitchFamily="18" charset="0"/>
          </a:endParaRPr>
        </a:p>
      </dsp:txBody>
      <dsp:txXfrm>
        <a:off x="517762" y="3773704"/>
        <a:ext cx="9499264"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2B349-9483-4308-8CBA-C732A0917432}">
      <dsp:nvSpPr>
        <dsp:cNvPr id="0" name=""/>
        <dsp:cNvSpPr/>
      </dsp:nvSpPr>
      <dsp:spPr>
        <a:xfrm>
          <a:off x="5442" y="890962"/>
          <a:ext cx="2589720" cy="1784317"/>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CFF73-D905-4386-A88A-68B28348311E}">
      <dsp:nvSpPr>
        <dsp:cNvPr id="0" name=""/>
        <dsp:cNvSpPr/>
      </dsp:nvSpPr>
      <dsp:spPr>
        <a:xfrm>
          <a:off x="5442" y="2675280"/>
          <a:ext cx="2589720" cy="96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0" numCol="1" spcCol="1270" anchor="t" anchorCtr="0">
          <a:noAutofit/>
        </a:bodyPr>
        <a:lstStyle/>
        <a:p>
          <a:pPr marL="0" lvl="0" indent="0" algn="ctr" defTabSz="1333500">
            <a:lnSpc>
              <a:spcPct val="90000"/>
            </a:lnSpc>
            <a:spcBef>
              <a:spcPct val="0"/>
            </a:spcBef>
            <a:spcAft>
              <a:spcPct val="35000"/>
            </a:spcAft>
            <a:buNone/>
          </a:pPr>
          <a:r>
            <a:rPr lang="vi-VN" sz="3000" kern="1200" dirty="0">
              <a:latin typeface="Times New Roman" panose="02020603050405020304" pitchFamily="18" charset="0"/>
              <a:cs typeface="Times New Roman" panose="02020603050405020304" pitchFamily="18" charset="0"/>
            </a:rPr>
            <a:t>Thương lượng</a:t>
          </a:r>
          <a:endParaRPr lang="en-GB" sz="3000" kern="1200" dirty="0">
            <a:latin typeface="Times New Roman" panose="02020603050405020304" pitchFamily="18" charset="0"/>
            <a:cs typeface="Times New Roman" panose="02020603050405020304" pitchFamily="18" charset="0"/>
          </a:endParaRPr>
        </a:p>
      </dsp:txBody>
      <dsp:txXfrm>
        <a:off x="5442" y="2675280"/>
        <a:ext cx="2589720" cy="960786"/>
      </dsp:txXfrm>
    </dsp:sp>
    <dsp:sp modelId="{72025BB7-8175-4253-A789-A15CA07F362C}">
      <dsp:nvSpPr>
        <dsp:cNvPr id="0" name=""/>
        <dsp:cNvSpPr/>
      </dsp:nvSpPr>
      <dsp:spPr>
        <a:xfrm>
          <a:off x="2854243" y="890962"/>
          <a:ext cx="2589720" cy="1784317"/>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FAF066-7F39-4008-B149-A57E6F683B0B}">
      <dsp:nvSpPr>
        <dsp:cNvPr id="0" name=""/>
        <dsp:cNvSpPr/>
      </dsp:nvSpPr>
      <dsp:spPr>
        <a:xfrm>
          <a:off x="2854243" y="2675280"/>
          <a:ext cx="2589720" cy="96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0" numCol="1" spcCol="1270" anchor="t" anchorCtr="0">
          <a:noAutofit/>
        </a:bodyPr>
        <a:lstStyle/>
        <a:p>
          <a:pPr marL="0" lvl="0" indent="0" algn="ctr" defTabSz="1333500">
            <a:lnSpc>
              <a:spcPct val="90000"/>
            </a:lnSpc>
            <a:spcBef>
              <a:spcPct val="0"/>
            </a:spcBef>
            <a:spcAft>
              <a:spcPct val="35000"/>
            </a:spcAft>
            <a:buNone/>
          </a:pPr>
          <a:r>
            <a:rPr lang="vi-VN" sz="3000" kern="1200" dirty="0">
              <a:latin typeface="Times New Roman" panose="02020603050405020304" pitchFamily="18" charset="0"/>
              <a:cs typeface="Times New Roman" panose="02020603050405020304" pitchFamily="18" charset="0"/>
            </a:rPr>
            <a:t>Hòa giải</a:t>
          </a:r>
          <a:endParaRPr lang="en-GB" sz="3000" kern="1200" dirty="0">
            <a:latin typeface="Times New Roman" panose="02020603050405020304" pitchFamily="18" charset="0"/>
            <a:cs typeface="Times New Roman" panose="02020603050405020304" pitchFamily="18" charset="0"/>
          </a:endParaRPr>
        </a:p>
      </dsp:txBody>
      <dsp:txXfrm>
        <a:off x="2854243" y="2675280"/>
        <a:ext cx="2589720" cy="960786"/>
      </dsp:txXfrm>
    </dsp:sp>
    <dsp:sp modelId="{5014011D-4F2F-40E9-8E8C-C3ADA764BC98}">
      <dsp:nvSpPr>
        <dsp:cNvPr id="0" name=""/>
        <dsp:cNvSpPr/>
      </dsp:nvSpPr>
      <dsp:spPr>
        <a:xfrm>
          <a:off x="5703045" y="890962"/>
          <a:ext cx="2589720" cy="1784317"/>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71F4D6-2619-422C-897E-D15AC26E114C}">
      <dsp:nvSpPr>
        <dsp:cNvPr id="0" name=""/>
        <dsp:cNvSpPr/>
      </dsp:nvSpPr>
      <dsp:spPr>
        <a:xfrm>
          <a:off x="5703045" y="2675280"/>
          <a:ext cx="2589720" cy="96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0" numCol="1" spcCol="1270" anchor="t" anchorCtr="0">
          <a:noAutofit/>
        </a:bodyPr>
        <a:lstStyle/>
        <a:p>
          <a:pPr marL="0" lvl="0" indent="0" algn="ctr" defTabSz="1333500">
            <a:lnSpc>
              <a:spcPct val="90000"/>
            </a:lnSpc>
            <a:spcBef>
              <a:spcPct val="0"/>
            </a:spcBef>
            <a:spcAft>
              <a:spcPct val="35000"/>
            </a:spcAft>
            <a:buNone/>
          </a:pPr>
          <a:r>
            <a:rPr lang="vi-VN" sz="3000" kern="1200" dirty="0">
              <a:latin typeface="Times New Roman" panose="02020603050405020304" pitchFamily="18" charset="0"/>
              <a:cs typeface="Times New Roman" panose="02020603050405020304" pitchFamily="18" charset="0"/>
            </a:rPr>
            <a:t>Trọng tài</a:t>
          </a:r>
          <a:endParaRPr lang="en-GB" sz="3000" kern="1200" dirty="0">
            <a:latin typeface="Times New Roman" panose="02020603050405020304" pitchFamily="18" charset="0"/>
            <a:cs typeface="Times New Roman" panose="02020603050405020304" pitchFamily="18" charset="0"/>
          </a:endParaRPr>
        </a:p>
      </dsp:txBody>
      <dsp:txXfrm>
        <a:off x="5703045" y="2675280"/>
        <a:ext cx="2589720" cy="960786"/>
      </dsp:txXfrm>
    </dsp:sp>
    <dsp:sp modelId="{47367902-41C3-44E4-906E-4C0CBDB76F75}">
      <dsp:nvSpPr>
        <dsp:cNvPr id="0" name=""/>
        <dsp:cNvSpPr/>
      </dsp:nvSpPr>
      <dsp:spPr>
        <a:xfrm>
          <a:off x="8551847" y="890962"/>
          <a:ext cx="2589720" cy="1784317"/>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C205DF-D357-4EC8-9FAD-BA720B052DA0}">
      <dsp:nvSpPr>
        <dsp:cNvPr id="0" name=""/>
        <dsp:cNvSpPr/>
      </dsp:nvSpPr>
      <dsp:spPr>
        <a:xfrm>
          <a:off x="8551847" y="2675280"/>
          <a:ext cx="2589720" cy="96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0" numCol="1" spcCol="1270" anchor="t" anchorCtr="0">
          <a:noAutofit/>
        </a:bodyPr>
        <a:lstStyle/>
        <a:p>
          <a:pPr marL="0" lvl="0" indent="0" algn="ctr" defTabSz="1333500">
            <a:lnSpc>
              <a:spcPct val="90000"/>
            </a:lnSpc>
            <a:spcBef>
              <a:spcPct val="0"/>
            </a:spcBef>
            <a:spcAft>
              <a:spcPct val="35000"/>
            </a:spcAft>
            <a:buNone/>
          </a:pPr>
          <a:r>
            <a:rPr lang="vi-VN" sz="3000" kern="1200" dirty="0">
              <a:latin typeface="Times New Roman" panose="02020603050405020304" pitchFamily="18" charset="0"/>
              <a:cs typeface="Times New Roman" panose="02020603050405020304" pitchFamily="18" charset="0"/>
            </a:rPr>
            <a:t>Tòa án</a:t>
          </a:r>
          <a:endParaRPr lang="en-GB" sz="3000" kern="1200" dirty="0">
            <a:latin typeface="Times New Roman" panose="02020603050405020304" pitchFamily="18" charset="0"/>
            <a:cs typeface="Times New Roman" panose="02020603050405020304" pitchFamily="18" charset="0"/>
          </a:endParaRPr>
        </a:p>
      </dsp:txBody>
      <dsp:txXfrm>
        <a:off x="8551847" y="2675280"/>
        <a:ext cx="2589720" cy="9607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C93DF-E69B-4B0B-9B09-A0ACA492E9BB}" type="datetimeFigureOut">
              <a:rPr lang="en-GB" smtClean="0"/>
              <a:t>09/04/2024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AE92B-0074-45EA-A911-5467A41D08F5}" type="slidenum">
              <a:rPr lang="en-GB" smtClean="0"/>
              <a:t>‹#›</a:t>
            </a:fld>
            <a:endParaRPr lang="en-GB"/>
          </a:p>
        </p:txBody>
      </p:sp>
    </p:spTree>
    <p:extLst>
      <p:ext uri="{BB962C8B-B14F-4D97-AF65-F5344CB8AC3E}">
        <p14:creationId xmlns:p14="http://schemas.microsoft.com/office/powerpoint/2010/main" val="2976937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556BB343-C091-4156-95AC-67919CA91409}" type="slidenum">
              <a:rPr lang="en-GB" smtClean="0"/>
              <a:t>‹#›</a:t>
            </a:fld>
            <a:endParaRPr lang="en-GB"/>
          </a:p>
        </p:txBody>
      </p:sp>
    </p:spTree>
    <p:extLst>
      <p:ext uri="{BB962C8B-B14F-4D97-AF65-F5344CB8AC3E}">
        <p14:creationId xmlns:p14="http://schemas.microsoft.com/office/powerpoint/2010/main" val="217671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80454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13377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209260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94E4B9D-0FBD-4796-8F90-09D1BACCEE4F}" type="datetimeFigureOut">
              <a:rPr lang="en-GB" smtClean="0"/>
              <a:t>09/04/2024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56BB343-C091-4156-95AC-67919CA91409}" type="slidenum">
              <a:rPr lang="en-GB" smtClean="0"/>
              <a:t>‹#›</a:t>
            </a:fld>
            <a:endParaRPr lang="en-GB"/>
          </a:p>
        </p:txBody>
      </p:sp>
    </p:spTree>
    <p:extLst>
      <p:ext uri="{BB962C8B-B14F-4D97-AF65-F5344CB8AC3E}">
        <p14:creationId xmlns:p14="http://schemas.microsoft.com/office/powerpoint/2010/main" val="97638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E4B9D-0FBD-4796-8F90-09D1BACCEE4F}"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8548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E4B9D-0FBD-4796-8F90-09D1BACCEE4F}" type="datetimeFigureOut">
              <a:rPr lang="en-GB" smtClean="0"/>
              <a:t>09/04/2024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367933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E4B9D-0FBD-4796-8F90-09D1BACCEE4F}" type="datetimeFigureOut">
              <a:rPr lang="en-GB" smtClean="0"/>
              <a:t>09/04/2024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09608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E4B9D-0FBD-4796-8F90-09D1BACCEE4F}" type="datetimeFigureOut">
              <a:rPr lang="en-GB" smtClean="0"/>
              <a:t>09/04/2024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357300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E4B9D-0FBD-4796-8F90-09D1BACCEE4F}"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409856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E4B9D-0FBD-4796-8F90-09D1BACCEE4F}" type="datetimeFigureOut">
              <a:rPr lang="en-GB" smtClean="0"/>
              <a:t>09/04/2024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44911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94E4B9D-0FBD-4796-8F90-09D1BACCEE4F}" type="datetimeFigureOut">
              <a:rPr lang="en-GB" smtClean="0"/>
              <a:t>09/04/2024</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556BB343-C091-4156-95AC-67919CA91409}" type="slidenum">
              <a:rPr lang="en-GB" smtClean="0"/>
              <a:t>‹#›</a:t>
            </a:fld>
            <a:endParaRPr lang="en-GB"/>
          </a:p>
        </p:txBody>
      </p:sp>
    </p:spTree>
    <p:extLst>
      <p:ext uri="{BB962C8B-B14F-4D97-AF65-F5344CB8AC3E}">
        <p14:creationId xmlns:p14="http://schemas.microsoft.com/office/powerpoint/2010/main" val="9935942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f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1E8A-4BCA-632E-0E34-F46E52C7EBD1}"/>
              </a:ext>
            </a:extLst>
          </p:cNvPr>
          <p:cNvSpPr>
            <a:spLocks noGrp="1"/>
          </p:cNvSpPr>
          <p:nvPr>
            <p:ph type="ctrTitle"/>
          </p:nvPr>
        </p:nvSpPr>
        <p:spPr>
          <a:xfrm>
            <a:off x="1051559" y="1382485"/>
            <a:ext cx="9975669" cy="2305095"/>
          </a:xfrm>
        </p:spPr>
        <p:txBody>
          <a:bodyPr/>
          <a:lstStyle/>
          <a:p>
            <a:pPr algn="ctr">
              <a:lnSpc>
                <a:spcPct val="150000"/>
              </a:lnSpc>
            </a:pPr>
            <a:r>
              <a:rPr lang="en-GB" sz="4200" b="1" dirty="0">
                <a:solidFill>
                  <a:srgbClr val="C00000"/>
                </a:solidFill>
                <a:latin typeface="Times New Roman" panose="02020603050405020304" pitchFamily="18" charset="0"/>
                <a:cs typeface="Times New Roman" panose="02020603050405020304" pitchFamily="18" charset="0"/>
              </a:rPr>
              <a:t>CHỦ ĐỀ SỐ 9: LUẬT KINH DOANH THƯƠNG MẠI</a:t>
            </a:r>
          </a:p>
        </p:txBody>
      </p:sp>
    </p:spTree>
    <p:extLst>
      <p:ext uri="{BB962C8B-B14F-4D97-AF65-F5344CB8AC3E}">
        <p14:creationId xmlns:p14="http://schemas.microsoft.com/office/powerpoint/2010/main" val="237476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2DAC-A198-FA18-F4A0-D3F3A35009B0}"/>
              </a:ext>
            </a:extLst>
          </p:cNvPr>
          <p:cNvSpPr>
            <a:spLocks noGrp="1"/>
          </p:cNvSpPr>
          <p:nvPr>
            <p:ph type="title"/>
          </p:nvPr>
        </p:nvSpPr>
        <p:spPr>
          <a:xfrm>
            <a:off x="1066800" y="395965"/>
            <a:ext cx="10058400" cy="579670"/>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Công ty TNHH hai thành viên trở lên</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B3D543-A2D5-BA1E-5C09-4E86CD2F1E6E}"/>
              </a:ext>
            </a:extLst>
          </p:cNvPr>
          <p:cNvSpPr>
            <a:spLocks noGrp="1"/>
          </p:cNvSpPr>
          <p:nvPr>
            <p:ph idx="1"/>
          </p:nvPr>
        </p:nvSpPr>
        <p:spPr>
          <a:xfrm>
            <a:off x="599607" y="1214203"/>
            <a:ext cx="11002780" cy="4957997"/>
          </a:xfrm>
        </p:spPr>
        <p:txBody>
          <a:bodyPr>
            <a:noAutofit/>
          </a:bodyPr>
          <a:lstStyle/>
          <a:p>
            <a:pPr marL="0" indent="0" algn="just" eaLnBrk="1" hangingPunct="1">
              <a:lnSpc>
                <a:spcPct val="100000"/>
              </a:lnSpc>
              <a:buFont typeface="Wingdings" panose="05000000000000000000" pitchFamily="2" charset="2"/>
              <a:buNone/>
              <a:defRPr/>
            </a:pPr>
            <a:r>
              <a:rPr lang="en-US" sz="3000" b="1" u="sng" dirty="0" err="1">
                <a:latin typeface="Times New Roman" panose="02020603050405020304" pitchFamily="18" charset="0"/>
                <a:cs typeface="Times New Roman" panose="02020603050405020304" pitchFamily="18" charset="0"/>
              </a:rPr>
              <a:t>Đặc</a:t>
            </a:r>
            <a:r>
              <a:rPr lang="en-US" sz="3000" b="1" u="sng" dirty="0">
                <a:latin typeface="Times New Roman" panose="02020603050405020304" pitchFamily="18" charset="0"/>
                <a:cs typeface="Times New Roman" panose="02020603050405020304" pitchFamily="18" charset="0"/>
              </a:rPr>
              <a:t> </a:t>
            </a:r>
            <a:r>
              <a:rPr lang="vi-VN" sz="3000" b="1" u="sng" dirty="0">
                <a:latin typeface="Times New Roman" panose="02020603050405020304" pitchFamily="18" charset="0"/>
                <a:cs typeface="Times New Roman" panose="02020603050405020304" pitchFamily="18" charset="0"/>
              </a:rPr>
              <a:t>đ</a:t>
            </a:r>
            <a:r>
              <a:rPr lang="en-US" sz="3000" b="1" u="sng" dirty="0" err="1">
                <a:latin typeface="Times New Roman" panose="02020603050405020304" pitchFamily="18" charset="0"/>
                <a:cs typeface="Times New Roman" panose="02020603050405020304" pitchFamily="18" charset="0"/>
              </a:rPr>
              <a:t>iểm</a:t>
            </a:r>
            <a:r>
              <a:rPr lang="en-US" sz="3000" b="1" dirty="0">
                <a:latin typeface="Times New Roman" panose="02020603050405020304" pitchFamily="18" charset="0"/>
                <a:cs typeface="Times New Roman" panose="02020603050405020304" pitchFamily="18" charset="0"/>
              </a:rPr>
              <a:t>: </a:t>
            </a:r>
          </a:p>
          <a:p>
            <a:pPr algn="just" eaLnBrk="1" hangingPunct="1">
              <a:lnSpc>
                <a:spcPct val="100000"/>
              </a:lnSpc>
              <a:buClrTx/>
              <a:buSzPct val="100000"/>
              <a:buFont typeface="Wingdings" panose="05000000000000000000" pitchFamily="2" charset="2"/>
              <a:buChar char="v"/>
              <a:defRPr/>
            </a:pP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lượng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2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50,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p>
          <a:p>
            <a:pPr algn="just" eaLnBrk="1" hangingPunct="1">
              <a:lnSpc>
                <a:spcPct val="100000"/>
              </a:lnSpc>
              <a:buClrTx/>
              <a:buSzPct val="100000"/>
              <a:buFont typeface="Wingdings" panose="05000000000000000000" pitchFamily="2" charset="2"/>
              <a:buChar char="v"/>
              <a:defRPr/>
            </a:pPr>
            <a:r>
              <a:rPr lang="en-US" sz="3000" dirty="0">
                <a:latin typeface="Times New Roman" panose="02020603050405020304" pitchFamily="18" charset="0"/>
                <a:cs typeface="Times New Roman" panose="02020603050405020304" pitchFamily="18" charset="0"/>
              </a:rPr>
              <a:t>Thành </a:t>
            </a:r>
            <a:r>
              <a:rPr lang="en-US" sz="3000" dirty="0" err="1">
                <a:latin typeface="Times New Roman" panose="02020603050405020304" pitchFamily="18" charset="0"/>
                <a:cs typeface="Times New Roman" panose="02020603050405020304" pitchFamily="18" charset="0"/>
              </a:rPr>
              <a:t>viên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b="1" dirty="0" err="1">
                <a:latin typeface="Times New Roman" panose="02020603050405020304" pitchFamily="18" charset="0"/>
                <a:cs typeface="Times New Roman" panose="02020603050405020304" pitchFamily="18" charset="0"/>
              </a:rPr>
              <a:t>chỉ</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chịu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trách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nhiệm</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khoản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nghĩa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b="1" dirty="0" err="1">
                <a:latin typeface="Times New Roman" panose="02020603050405020304" pitchFamily="18" charset="0"/>
                <a:cs typeface="Times New Roman" panose="02020603050405020304" pitchFamily="18" charset="0"/>
              </a:rPr>
              <a:t>trong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phạm</a:t>
            </a:r>
            <a:r>
              <a:rPr lang="en-US" sz="3000" b="1" dirty="0">
                <a:latin typeface="Times New Roman" panose="02020603050405020304" pitchFamily="18" charset="0"/>
                <a:cs typeface="Times New Roman" panose="02020603050405020304" pitchFamily="18" charset="0"/>
              </a:rPr>
              <a:t> vi </a:t>
            </a:r>
            <a:r>
              <a:rPr lang="en-US" sz="3000" b="1" dirty="0" err="1">
                <a:latin typeface="Times New Roman" panose="02020603050405020304" pitchFamily="18" charset="0"/>
                <a:cs typeface="Times New Roman" panose="02020603050405020304" pitchFamily="18" charset="0"/>
              </a:rPr>
              <a:t>số</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vốn</a:t>
            </a:r>
            <a:r>
              <a:rPr lang="en-US" sz="3000" b="1" dirty="0">
                <a:latin typeface="Times New Roman" panose="02020603050405020304" pitchFamily="18" charset="0"/>
                <a:cs typeface="Times New Roman" panose="02020603050405020304" pitchFamily="18" charset="0"/>
              </a:rPr>
              <a:t> </a:t>
            </a:r>
            <a:r>
              <a:rPr lang="vi-VN" sz="3000" b="1" dirty="0">
                <a:latin typeface="Times New Roman" panose="02020603050405020304" pitchFamily="18" charset="0"/>
                <a:cs typeface="Times New Roman" panose="02020603050405020304" pitchFamily="18" charset="0"/>
              </a:rPr>
              <a:t>đã</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góp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vào</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doanh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nghiệp</a:t>
            </a:r>
            <a:r>
              <a:rPr lang="en-US" sz="3000" b="1" dirty="0">
                <a:latin typeface="Times New Roman" panose="02020603050405020304" pitchFamily="18" charset="0"/>
                <a:cs typeface="Times New Roman" panose="02020603050405020304" pitchFamily="18" charset="0"/>
              </a:rPr>
              <a:t>.</a:t>
            </a:r>
          </a:p>
          <a:p>
            <a:pPr algn="just" eaLnBrk="1" hangingPunct="1">
              <a:lnSpc>
                <a:spcPct val="100000"/>
              </a:lnSpc>
              <a:buClrTx/>
              <a:buSzPct val="100000"/>
              <a:buFont typeface="Wingdings" panose="05000000000000000000" pitchFamily="2" charset="2"/>
              <a:buChar char="v"/>
              <a:defRPr/>
            </a:pPr>
            <a:r>
              <a:rPr lang="en-US" sz="3000" b="1" dirty="0" err="1">
                <a:latin typeface="Times New Roman" panose="02020603050405020304" pitchFamily="18" charset="0"/>
                <a:cs typeface="Times New Roman" panose="02020603050405020304" pitchFamily="18" charset="0"/>
              </a:rPr>
              <a:t>Không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quyền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phát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hành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cổ</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phiếu</a:t>
            </a:r>
            <a:r>
              <a:rPr lang="en-US" sz="3000" b="1" dirty="0">
                <a:latin typeface="Times New Roman" panose="02020603050405020304" pitchFamily="18" charset="0"/>
                <a:cs typeface="Times New Roman" panose="02020603050405020304" pitchFamily="18" charset="0"/>
              </a:rPr>
              <a:t>. </a:t>
            </a:r>
          </a:p>
          <a:p>
            <a:pPr algn="just" eaLnBrk="1" hangingPunct="1">
              <a:lnSpc>
                <a:spcPct val="100000"/>
              </a:lnSpc>
              <a:buClrTx/>
              <a:buSzPct val="100000"/>
              <a:buFont typeface="Wingdings" panose="05000000000000000000" pitchFamily="2" charset="2"/>
              <a:buChar char="v"/>
              <a:defRPr/>
            </a:pP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tư</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pháp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nhân</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ngày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giấy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9943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B94D-9CD7-F741-A2AA-EFE682E2D41E}"/>
              </a:ext>
            </a:extLst>
          </p:cNvPr>
          <p:cNvSpPr>
            <a:spLocks noGrp="1"/>
          </p:cNvSpPr>
          <p:nvPr>
            <p:ph type="title"/>
          </p:nvPr>
        </p:nvSpPr>
        <p:spPr>
          <a:xfrm>
            <a:off x="1069848" y="484632"/>
            <a:ext cx="10058400" cy="640080"/>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Công ty TNHH hai thành viên trở lên</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B6F10EC-90AB-0763-4DBE-8570A6CB4654}"/>
              </a:ext>
            </a:extLst>
          </p:cNvPr>
          <p:cNvSpPr>
            <a:spLocks noGrp="1"/>
          </p:cNvSpPr>
          <p:nvPr>
            <p:ph type="body" idx="1"/>
          </p:nvPr>
        </p:nvSpPr>
        <p:spPr>
          <a:xfrm>
            <a:off x="1063752" y="1293876"/>
            <a:ext cx="4754880" cy="640080"/>
          </a:xfrm>
          <a:solidFill>
            <a:schemeClr val="accent3">
              <a:lumMod val="20000"/>
              <a:lumOff val="80000"/>
            </a:schemeClr>
          </a:solidFill>
        </p:spPr>
        <p:txBody>
          <a:bodyPr>
            <a:normAutofit/>
          </a:bodyPr>
          <a:lstStyle/>
          <a:p>
            <a:pPr algn="ctr"/>
            <a:r>
              <a:rPr lang="vi-VN" sz="3000" dirty="0">
                <a:solidFill>
                  <a:schemeClr val="accent1">
                    <a:lumMod val="50000"/>
                  </a:schemeClr>
                </a:solidFill>
                <a:latin typeface="Times New Roman" panose="02020603050405020304" pitchFamily="18" charset="0"/>
                <a:cs typeface="Times New Roman" panose="02020603050405020304" pitchFamily="18" charset="0"/>
              </a:rPr>
              <a:t>Ưu điểm</a:t>
            </a:r>
            <a:endParaRPr lang="en-GB" sz="3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12E3FA8-10AC-179F-60A8-506B875C0349}"/>
              </a:ext>
            </a:extLst>
          </p:cNvPr>
          <p:cNvSpPr>
            <a:spLocks noGrp="1"/>
          </p:cNvSpPr>
          <p:nvPr>
            <p:ph sz="half" idx="2"/>
          </p:nvPr>
        </p:nvSpPr>
        <p:spPr>
          <a:xfrm>
            <a:off x="599607" y="2103120"/>
            <a:ext cx="5225121" cy="4270248"/>
          </a:xfrm>
        </p:spPr>
        <p:txBody>
          <a:bodyPr>
            <a:normAutofit/>
          </a:bodyPr>
          <a:lstStyle/>
          <a:p>
            <a:pPr marL="630238" indent="-285750" algn="just" eaLnBrk="1" hangingPunct="1">
              <a:spcBef>
                <a:spcPts val="600"/>
              </a:spcBef>
              <a:spcAft>
                <a:spcPts val="600"/>
              </a:spcAft>
              <a:defRPr/>
            </a:pPr>
            <a:r>
              <a:rPr lang="en-US" sz="2800" dirty="0" err="1">
                <a:latin typeface="Times New Roman" panose="02020603050405020304" pitchFamily="18" charset="0"/>
                <a:cs typeface="Times New Roman" panose="02020603050405020304" pitchFamily="18" charset="0"/>
              </a:rPr>
              <a:t>Hạn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rủi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hơn</a:t>
            </a:r>
            <a:r>
              <a:rPr lang="en-US" sz="2800" dirty="0">
                <a:latin typeface="Times New Roman" panose="02020603050405020304" pitchFamily="18" charset="0"/>
                <a:cs typeface="Times New Roman" panose="02020603050405020304" pitchFamily="18" charset="0"/>
              </a:rPr>
              <a:t>. </a:t>
            </a:r>
          </a:p>
          <a:p>
            <a:pPr marL="630238" indent="-285750" algn="just" eaLnBrk="1" hangingPunct="1">
              <a:spcBef>
                <a:spcPts val="600"/>
              </a:spcBef>
              <a:spcAft>
                <a:spcPts val="600"/>
              </a:spcAft>
              <a:defRPr/>
            </a:pP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tạp</a:t>
            </a:r>
            <a:r>
              <a:rPr lang="en-US" sz="2800" dirty="0">
                <a:latin typeface="Times New Roman" panose="02020603050405020304" pitchFamily="18" charset="0"/>
                <a:cs typeface="Times New Roman" panose="02020603050405020304" pitchFamily="18" charset="0"/>
              </a:rPr>
              <a:t>. </a:t>
            </a:r>
          </a:p>
          <a:p>
            <a:pPr marL="630238" indent="-285750" algn="just" eaLnBrk="1" hangingPunct="1">
              <a:spcBef>
                <a:spcPts val="600"/>
              </a:spcBef>
              <a:spcAft>
                <a:spcPts val="600"/>
              </a:spcAft>
              <a:defRPr/>
            </a:pPr>
            <a:r>
              <a:rPr lang="en-US" sz="2800" dirty="0" err="1">
                <a:latin typeface="Times New Roman" panose="02020603050405020304" pitchFamily="18" charset="0"/>
                <a:cs typeface="Times New Roman" panose="02020603050405020304" pitchFamily="18" charset="0"/>
              </a:rPr>
              <a:t>Chế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vốn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dễ</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soát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thâm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p>
        </p:txBody>
      </p:sp>
      <p:sp>
        <p:nvSpPr>
          <p:cNvPr id="5" name="Text Placeholder 4">
            <a:extLst>
              <a:ext uri="{FF2B5EF4-FFF2-40B4-BE49-F238E27FC236}">
                <a16:creationId xmlns:a16="http://schemas.microsoft.com/office/drawing/2014/main" id="{69A0CFDE-35A1-1748-21C2-E9E2A6E55180}"/>
              </a:ext>
            </a:extLst>
          </p:cNvPr>
          <p:cNvSpPr>
            <a:spLocks noGrp="1"/>
          </p:cNvSpPr>
          <p:nvPr>
            <p:ph type="body" sz="quarter" idx="3"/>
          </p:nvPr>
        </p:nvSpPr>
        <p:spPr>
          <a:xfrm>
            <a:off x="6599343" y="1268618"/>
            <a:ext cx="4754880" cy="640080"/>
          </a:xfrm>
          <a:solidFill>
            <a:schemeClr val="accent6">
              <a:lumMod val="20000"/>
              <a:lumOff val="80000"/>
            </a:schemeClr>
          </a:solidFill>
        </p:spPr>
        <p:txBody>
          <a:bodyPr>
            <a:normAutofit/>
          </a:bodyPr>
          <a:lstStyle/>
          <a:p>
            <a:pPr algn="ctr"/>
            <a:r>
              <a:rPr lang="vi-VN" sz="3000" dirty="0">
                <a:solidFill>
                  <a:schemeClr val="accent1">
                    <a:lumMod val="50000"/>
                  </a:schemeClr>
                </a:solidFill>
                <a:latin typeface="Times New Roman" panose="02020603050405020304" pitchFamily="18" charset="0"/>
                <a:cs typeface="Times New Roman" panose="02020603050405020304" pitchFamily="18" charset="0"/>
              </a:rPr>
              <a:t>Nhược điểm</a:t>
            </a:r>
            <a:endParaRPr lang="en-GB" sz="3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DE31A03-E072-9CCF-1C74-9153EF8449E8}"/>
              </a:ext>
            </a:extLst>
          </p:cNvPr>
          <p:cNvSpPr>
            <a:spLocks noGrp="1"/>
          </p:cNvSpPr>
          <p:nvPr>
            <p:ph sz="quarter" idx="4"/>
          </p:nvPr>
        </p:nvSpPr>
        <p:spPr>
          <a:xfrm>
            <a:off x="6364223" y="2103120"/>
            <a:ext cx="5225121" cy="4270248"/>
          </a:xfrm>
        </p:spPr>
        <p:txBody>
          <a:bodyPr>
            <a:normAutofit/>
          </a:bodyPr>
          <a:lstStyle/>
          <a:p>
            <a:pPr algn="just" eaLnBrk="1" hangingPunct="1">
              <a:defRPr/>
            </a:pPr>
            <a:r>
              <a:rPr lang="en-US" sz="2800" dirty="0" err="1">
                <a:latin typeface="Times New Roman" panose="02020603050405020304" pitchFamily="18" charset="0"/>
                <a:cs typeface="Times New Roman" panose="02020603050405020304" pitchFamily="18" charset="0"/>
              </a:rPr>
              <a:t>Chế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TNHH </a:t>
            </a:r>
            <a:r>
              <a:rPr lang="en-US" sz="2800" dirty="0" err="1">
                <a:latin typeface="Times New Roman" panose="02020603050405020304" pitchFamily="18" charset="0"/>
                <a:cs typeface="Times New Roman" panose="02020603050405020304" pitchFamily="18" charset="0"/>
              </a:rPr>
              <a:t>nên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r>
              <a:rPr lang="en-US" sz="2800" dirty="0" err="1">
                <a:latin typeface="Times New Roman" panose="02020603050405020304" pitchFamily="18" charset="0"/>
                <a:cs typeface="Times New Roman" panose="02020603050405020304" pitchFamily="18" charset="0"/>
              </a:rPr>
              <a:t>trước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hưởng</a:t>
            </a:r>
            <a:r>
              <a:rPr lang="en-US" sz="2800" dirty="0">
                <a:latin typeface="Times New Roman" panose="02020603050405020304" pitchFamily="18" charset="0"/>
                <a:cs typeface="Times New Roman" panose="02020603050405020304" pitchFamily="18" charset="0"/>
              </a:rPr>
              <a:t>. </a:t>
            </a:r>
          </a:p>
          <a:p>
            <a:pPr algn="just" eaLnBrk="1" hangingPunct="1">
              <a:defRPr/>
            </a:pPr>
            <a:r>
              <a:rPr lang="en-US" sz="2800" dirty="0" err="1">
                <a:latin typeface="Times New Roman" panose="02020603050405020304" pitchFamily="18" charset="0"/>
                <a:cs typeface="Times New Roman" panose="02020603050405020304" pitchFamily="18" charset="0"/>
              </a:rPr>
              <a:t>Chịu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hay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p>
          <a:p>
            <a:pPr algn="just" eaLnBrk="1" hangingPunct="1">
              <a:defRPr/>
            </a:pPr>
            <a:r>
              <a:rPr lang="en-US" sz="2800" b="1" dirty="0" err="1">
                <a:latin typeface="Times New Roman" panose="02020603050405020304" pitchFamily="18" charset="0"/>
                <a:cs typeface="Times New Roman" panose="02020603050405020304" pitchFamily="18" charset="0"/>
              </a:rPr>
              <a:t>Việc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vốn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công</a:t>
            </a:r>
            <a:r>
              <a:rPr lang="en-US" sz="2800" b="1" dirty="0">
                <a:latin typeface="Times New Roman" panose="02020603050405020304" pitchFamily="18" charset="0"/>
                <a:cs typeface="Times New Roman" panose="02020603050405020304" pitchFamily="18" charset="0"/>
              </a:rPr>
              <a:t> ty </a:t>
            </a:r>
            <a:r>
              <a:rPr lang="en-US" sz="2800" b="1" dirty="0" err="1">
                <a:latin typeface="Times New Roman" panose="02020603050405020304" pitchFamily="18" charset="0"/>
                <a:cs typeface="Times New Roman" panose="02020603050405020304" pitchFamily="18" charset="0"/>
              </a:rPr>
              <a:t>trách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nhiệm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hữu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hạn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bị</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hạn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chế</a:t>
            </a:r>
            <a:r>
              <a:rPr lang="en-US" sz="2800" b="1" dirty="0">
                <a:latin typeface="Times New Roman" panose="02020603050405020304" pitchFamily="18" charset="0"/>
                <a:cs typeface="Times New Roman" panose="02020603050405020304" pitchFamily="18" charset="0"/>
              </a:rPr>
              <a:t> do </a:t>
            </a:r>
            <a:r>
              <a:rPr lang="en-US" sz="2800" b="1" dirty="0" err="1">
                <a:latin typeface="Times New Roman" panose="02020603050405020304" pitchFamily="18" charset="0"/>
                <a:cs typeface="Times New Roman" panose="02020603050405020304" pitchFamily="18" charset="0"/>
              </a:rPr>
              <a:t>không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quyền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cổ</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phiếu</a:t>
            </a:r>
            <a:r>
              <a:rPr lang="en-US" sz="2800" b="1" dirty="0">
                <a:latin typeface="Times New Roman" panose="02020603050405020304" pitchFamily="18" charset="0"/>
                <a:cs typeface="Times New Roman" panose="02020603050405020304" pitchFamily="18" charset="0"/>
              </a:rPr>
              <a:t>.</a:t>
            </a:r>
          </a:p>
          <a:p>
            <a:pPr marL="0" indent="0">
              <a:buNone/>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99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8A98-7556-D3BC-B44A-41687A305A57}"/>
              </a:ext>
            </a:extLst>
          </p:cNvPr>
          <p:cNvSpPr>
            <a:spLocks noGrp="1"/>
          </p:cNvSpPr>
          <p:nvPr>
            <p:ph type="title"/>
          </p:nvPr>
        </p:nvSpPr>
        <p:spPr>
          <a:xfrm>
            <a:off x="1066800" y="317194"/>
            <a:ext cx="10058400" cy="639630"/>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Công ty TNHH một thành viên (TNHH MTV)</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D87667-72B0-C15D-D61E-A058B943F6C1}"/>
              </a:ext>
            </a:extLst>
          </p:cNvPr>
          <p:cNvSpPr>
            <a:spLocks noGrp="1"/>
          </p:cNvSpPr>
          <p:nvPr>
            <p:ph idx="1"/>
          </p:nvPr>
        </p:nvSpPr>
        <p:spPr>
          <a:xfrm>
            <a:off x="485230" y="1124262"/>
            <a:ext cx="7159753" cy="5249105"/>
          </a:xfrm>
        </p:spPr>
        <p:txBody>
          <a:bodyPr>
            <a:noAutofit/>
          </a:bodyPr>
          <a:lstStyle/>
          <a:p>
            <a:pPr marL="0" indent="0" algn="just" eaLnBrk="1" hangingPunct="1">
              <a:lnSpc>
                <a:spcPct val="112000"/>
              </a:lnSpc>
              <a:buNone/>
              <a:defRPr/>
            </a:pPr>
            <a:r>
              <a:rPr lang="en-US" sz="2800" b="1" u="sng" dirty="0" err="1">
                <a:latin typeface="Times New Roman" panose="02020603050405020304" pitchFamily="18" charset="0"/>
                <a:cs typeface="Times New Roman" panose="02020603050405020304" pitchFamily="18" charset="0"/>
              </a:rPr>
              <a:t>Khái</a:t>
            </a:r>
            <a:r>
              <a:rPr lang="en-US" sz="2800" b="1" u="sng" dirty="0">
                <a:latin typeface="Times New Roman" panose="02020603050405020304" pitchFamily="18" charset="0"/>
                <a:cs typeface="Times New Roman" panose="02020603050405020304" pitchFamily="18" charset="0"/>
              </a:rPr>
              <a:t> </a:t>
            </a:r>
            <a:r>
              <a:rPr lang="en-US" sz="2800" b="1" u="sng" dirty="0" err="1">
                <a:latin typeface="Times New Roman" panose="02020603050405020304" pitchFamily="18" charset="0"/>
                <a:cs typeface="Times New Roman" panose="02020603050405020304" pitchFamily="18" charset="0"/>
              </a:rPr>
              <a:t>niệm</a:t>
            </a:r>
            <a:r>
              <a:rPr lang="en-US" sz="2800" b="1" dirty="0">
                <a:latin typeface="Times New Roman" panose="02020603050405020304" pitchFamily="18" charset="0"/>
                <a:cs typeface="Times New Roman" panose="02020603050405020304" pitchFamily="18" charset="0"/>
              </a:rPr>
              <a:t>:</a:t>
            </a:r>
          </a:p>
          <a:p>
            <a:pPr marL="0" indent="465138" algn="just" eaLnBrk="1" hangingPunct="1">
              <a:lnSpc>
                <a:spcPct val="112000"/>
              </a:lnSpc>
              <a:buFont typeface="Wingdings" panose="05000000000000000000" pitchFamily="2" charset="2"/>
              <a:buNone/>
              <a:defRPr/>
            </a:pP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r>
              <a:rPr lang="en-US" sz="2800" dirty="0" err="1">
                <a:latin typeface="Times New Roman" panose="02020603050405020304" pitchFamily="18" charset="0"/>
                <a:cs typeface="Times New Roman" panose="02020603050405020304" pitchFamily="18" charset="0"/>
              </a:rPr>
              <a:t>trách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hữu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do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tổ</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hoặc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chủ</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sở</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hữu</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hữu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hữu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r>
              <a:rPr lang="en-US" sz="2800" b="1" dirty="0" err="1">
                <a:latin typeface="Times New Roman" panose="02020603050405020304" pitchFamily="18" charset="0"/>
                <a:cs typeface="Times New Roman" panose="02020603050405020304" pitchFamily="18" charset="0"/>
              </a:rPr>
              <a:t>chịu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nhiệm</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phạm</a:t>
            </a:r>
            <a:r>
              <a:rPr lang="en-US" sz="2800" b="1" dirty="0">
                <a:latin typeface="Times New Roman" panose="02020603050405020304" pitchFamily="18" charset="0"/>
                <a:cs typeface="Times New Roman" panose="02020603050405020304" pitchFamily="18" charset="0"/>
              </a:rPr>
              <a:t> vi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vốn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điều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công</a:t>
            </a:r>
            <a:r>
              <a:rPr lang="en-US" sz="2800" b="1" dirty="0">
                <a:latin typeface="Times New Roman" panose="02020603050405020304" pitchFamily="18" charset="0"/>
                <a:cs typeface="Times New Roman" panose="02020603050405020304" pitchFamily="18" charset="0"/>
              </a:rPr>
              <a:t> ty.</a:t>
            </a:r>
            <a:r>
              <a:rPr lang="en-US" sz="2800" b="1" i="1" dirty="0">
                <a:latin typeface="Times New Roman" panose="02020603050405020304" pitchFamily="18" charset="0"/>
                <a:cs typeface="Times New Roman" panose="02020603050405020304" pitchFamily="18" charset="0"/>
              </a:rPr>
              <a:t> </a:t>
            </a:r>
          </a:p>
          <a:p>
            <a:pPr marL="0" indent="465138" algn="ctr" eaLnBrk="1" hangingPunct="1">
              <a:lnSpc>
                <a:spcPct val="112000"/>
              </a:lnSpc>
              <a:buFont typeface="Wingdings" panose="05000000000000000000" pitchFamily="2" charset="2"/>
              <a:buNone/>
              <a:defRPr/>
            </a:pPr>
            <a:r>
              <a:rPr lang="en-US" sz="2800" dirty="0">
                <a:solidFill>
                  <a:srgbClr val="FF0000"/>
                </a:solidFill>
                <a:latin typeface="Times New Roman" panose="02020603050405020304" pitchFamily="18" charset="0"/>
                <a:cs typeface="Times New Roman" panose="02020603050405020304" pitchFamily="18" charset="0"/>
              </a:rPr>
              <a:t>(</a:t>
            </a:r>
            <a:r>
              <a:rPr lang="en-US" sz="2800" dirty="0" err="1">
                <a:solidFill>
                  <a:srgbClr val="FF0000"/>
                </a:solidFill>
                <a:latin typeface="Times New Roman" panose="02020603050405020304" pitchFamily="18" charset="0"/>
                <a:cs typeface="Times New Roman" panose="02020603050405020304" pitchFamily="18" charset="0"/>
              </a:rPr>
              <a:t>Điều</a:t>
            </a:r>
            <a:r>
              <a:rPr lang="en-US" sz="2800" dirty="0">
                <a:solidFill>
                  <a:srgbClr val="FF0000"/>
                </a:solidFill>
                <a:latin typeface="Times New Roman" panose="02020603050405020304" pitchFamily="18" charset="0"/>
                <a:cs typeface="Times New Roman" panose="02020603050405020304" pitchFamily="18" charset="0"/>
              </a:rPr>
              <a:t> 74 </a:t>
            </a:r>
            <a:r>
              <a:rPr lang="en-US" sz="2800" dirty="0" err="1">
                <a:solidFill>
                  <a:srgbClr val="FF0000"/>
                </a:solidFill>
                <a:latin typeface="Times New Roman" panose="02020603050405020304" pitchFamily="18" charset="0"/>
                <a:cs typeface="Times New Roman" panose="02020603050405020304" pitchFamily="18" charset="0"/>
              </a:rPr>
              <a:t>Luật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Doanh</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nghiệp</a:t>
            </a:r>
            <a:r>
              <a:rPr lang="en-US" sz="2800" dirty="0">
                <a:solidFill>
                  <a:srgbClr val="FF0000"/>
                </a:solidFill>
                <a:latin typeface="Times New Roman" panose="02020603050405020304" pitchFamily="18" charset="0"/>
                <a:cs typeface="Times New Roman" panose="02020603050405020304" pitchFamily="18" charset="0"/>
              </a:rPr>
              <a:t> </a:t>
            </a:r>
            <a:endParaRPr lang="vi-VN" sz="2800" dirty="0">
              <a:solidFill>
                <a:srgbClr val="FF0000"/>
              </a:solidFill>
              <a:latin typeface="Times New Roman" panose="02020603050405020304" pitchFamily="18" charset="0"/>
              <a:cs typeface="Times New Roman" panose="02020603050405020304" pitchFamily="18" charset="0"/>
            </a:endParaRPr>
          </a:p>
          <a:p>
            <a:pPr marL="0" indent="465138" algn="ctr" eaLnBrk="1" hangingPunct="1">
              <a:lnSpc>
                <a:spcPct val="112000"/>
              </a:lnSpc>
              <a:buFont typeface="Wingdings" panose="05000000000000000000" pitchFamily="2" charset="2"/>
              <a:buNone/>
              <a:defRPr/>
            </a:pPr>
            <a:r>
              <a:rPr lang="en-US" sz="2800" dirty="0" err="1">
                <a:solidFill>
                  <a:srgbClr val="FF0000"/>
                </a:solidFill>
                <a:latin typeface="Times New Roman" panose="02020603050405020304" pitchFamily="18" charset="0"/>
                <a:cs typeface="Times New Roman" panose="02020603050405020304" pitchFamily="18" charset="0"/>
              </a:rPr>
              <a:t>năm</a:t>
            </a:r>
            <a:r>
              <a:rPr lang="en-US" sz="2800" dirty="0">
                <a:solidFill>
                  <a:srgbClr val="FF0000"/>
                </a:solidFill>
                <a:latin typeface="Times New Roman" panose="02020603050405020304" pitchFamily="18" charset="0"/>
                <a:cs typeface="Times New Roman" panose="02020603050405020304" pitchFamily="18" charset="0"/>
              </a:rPr>
              <a:t> 2020)</a:t>
            </a:r>
            <a:endParaRPr lang="en-US" sz="2800" b="1" i="1"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37DD4A1-5795-5FC4-E4A3-46D926514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4786" y="1124261"/>
            <a:ext cx="3927423" cy="4961745"/>
          </a:xfrm>
          <a:prstGeom prst="rect">
            <a:avLst/>
          </a:prstGeom>
        </p:spPr>
      </p:pic>
    </p:spTree>
    <p:extLst>
      <p:ext uri="{BB962C8B-B14F-4D97-AF65-F5344CB8AC3E}">
        <p14:creationId xmlns:p14="http://schemas.microsoft.com/office/powerpoint/2010/main" val="169424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CB0E-F2D4-4B2B-30C1-391383B62978}"/>
              </a:ext>
            </a:extLst>
          </p:cNvPr>
          <p:cNvSpPr>
            <a:spLocks noGrp="1"/>
          </p:cNvSpPr>
          <p:nvPr>
            <p:ph type="title"/>
          </p:nvPr>
        </p:nvSpPr>
        <p:spPr>
          <a:xfrm>
            <a:off x="1066800" y="400350"/>
            <a:ext cx="10058400" cy="570900"/>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Công ty TNHH MTV</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619231-C02D-ADBA-55E9-C802191CCC37}"/>
              </a:ext>
            </a:extLst>
          </p:cNvPr>
          <p:cNvSpPr>
            <a:spLocks noGrp="1"/>
          </p:cNvSpPr>
          <p:nvPr>
            <p:ph idx="1"/>
          </p:nvPr>
        </p:nvSpPr>
        <p:spPr>
          <a:xfrm>
            <a:off x="824459" y="1229193"/>
            <a:ext cx="10672997" cy="4943007"/>
          </a:xfrm>
        </p:spPr>
        <p:txBody>
          <a:bodyPr>
            <a:noAutofit/>
          </a:bodyPr>
          <a:lstStyle/>
          <a:p>
            <a:pPr marL="514350" indent="-514350" algn="just" eaLnBrk="1" hangingPunct="1">
              <a:buFont typeface="Wingdings" panose="05000000000000000000" pitchFamily="2" charset="2"/>
              <a:buNone/>
              <a:defRPr/>
            </a:pPr>
            <a:r>
              <a:rPr lang="en-US" sz="2800" b="1" i="1" u="sng" dirty="0" err="1">
                <a:latin typeface="Times New Roman" panose="02020603050405020304" pitchFamily="18" charset="0"/>
                <a:cs typeface="Times New Roman" panose="02020603050405020304" pitchFamily="18" charset="0"/>
              </a:rPr>
              <a:t>Đặc</a:t>
            </a:r>
            <a:r>
              <a:rPr lang="en-US" sz="2800" b="1" i="1" u="sng" dirty="0">
                <a:latin typeface="Times New Roman" panose="02020603050405020304" pitchFamily="18" charset="0"/>
                <a:cs typeface="Times New Roman" panose="02020603050405020304" pitchFamily="18" charset="0"/>
              </a:rPr>
              <a:t> </a:t>
            </a:r>
            <a:r>
              <a:rPr lang="vi-VN" sz="2800" b="1" i="1" u="sng" dirty="0">
                <a:latin typeface="Times New Roman" panose="02020603050405020304" pitchFamily="18" charset="0"/>
                <a:cs typeface="Times New Roman" panose="02020603050405020304" pitchFamily="18" charset="0"/>
              </a:rPr>
              <a:t>đ</a:t>
            </a:r>
            <a:r>
              <a:rPr lang="en-US" sz="2800" b="1" i="1" u="sng" dirty="0" err="1">
                <a:latin typeface="Times New Roman" panose="02020603050405020304" pitchFamily="18" charset="0"/>
                <a:cs typeface="Times New Roman" panose="02020603050405020304" pitchFamily="18" charset="0"/>
              </a:rPr>
              <a:t>iểm</a:t>
            </a:r>
            <a:r>
              <a:rPr lang="en-US" sz="2800" b="1" i="1" dirty="0">
                <a:latin typeface="Times New Roman" panose="02020603050405020304" pitchFamily="18" charset="0"/>
                <a:cs typeface="Times New Roman" panose="02020603050405020304" pitchFamily="18" charset="0"/>
              </a:rPr>
              <a:t>:</a:t>
            </a:r>
          </a:p>
          <a:p>
            <a:pPr algn="just" eaLnBrk="1" hangingPunct="1">
              <a:lnSpc>
                <a:spcPct val="130000"/>
              </a:lnSpc>
              <a:defRPr/>
            </a:pP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hữu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r>
              <a:rPr lang="en-US" sz="2800" b="1" dirty="0" err="1">
                <a:latin typeface="Times New Roman" panose="02020603050405020304" pitchFamily="18" charset="0"/>
                <a:cs typeface="Times New Roman" panose="02020603050405020304" pitchFamily="18" charset="0"/>
              </a:rPr>
              <a:t>chịu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nhiệm</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phạm</a:t>
            </a:r>
            <a:r>
              <a:rPr lang="en-US" sz="2800" b="1" dirty="0">
                <a:latin typeface="Times New Roman" panose="02020603050405020304" pitchFamily="18" charset="0"/>
                <a:cs typeface="Times New Roman" panose="02020603050405020304" pitchFamily="18" charset="0"/>
              </a:rPr>
              <a:t> vi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vốn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điều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công</a:t>
            </a:r>
            <a:r>
              <a:rPr lang="en-US" sz="2800" b="1" dirty="0">
                <a:latin typeface="Times New Roman" panose="02020603050405020304" pitchFamily="18" charset="0"/>
                <a:cs typeface="Times New Roman" panose="02020603050405020304" pitchFamily="18" charset="0"/>
              </a:rPr>
              <a:t> ty.</a:t>
            </a:r>
          </a:p>
          <a:p>
            <a:pPr algn="just" eaLnBrk="1" hangingPunct="1">
              <a:lnSpc>
                <a:spcPct val="130000"/>
              </a:lnSpc>
              <a:defRPr/>
            </a:pPr>
            <a:r>
              <a:rPr lang="en-US" sz="2800" b="1" dirty="0" err="1">
                <a:latin typeface="Times New Roman" panose="02020603050405020304" pitchFamily="18" charset="0"/>
                <a:cs typeface="Times New Roman" panose="02020603050405020304" pitchFamily="18" charset="0"/>
              </a:rPr>
              <a:t>Không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được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cổ</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phần</a:t>
            </a:r>
            <a:r>
              <a:rPr lang="en-US" sz="2800" b="1" dirty="0">
                <a:latin typeface="Times New Roman" panose="02020603050405020304" pitchFamily="18" charset="0"/>
                <a:cs typeface="Times New Roman" panose="02020603050405020304" pitchFamily="18" charset="0"/>
              </a:rPr>
              <a:t>. </a:t>
            </a:r>
          </a:p>
          <a:p>
            <a:pPr algn="just" eaLnBrk="1" hangingPunct="1">
              <a:lnSpc>
                <a:spcPct val="130000"/>
              </a:lnSpc>
              <a:defRPr/>
            </a:pP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nhân</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giấy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algn="just" eaLnBrk="1" hangingPunct="1">
              <a:spcBef>
                <a:spcPts val="600"/>
              </a:spcBef>
              <a:spcAft>
                <a:spcPts val="600"/>
              </a:spcAft>
              <a:defRPr/>
            </a:pP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hữu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ty </a:t>
            </a:r>
            <a:r>
              <a:rPr lang="en-US" sz="2800" b="1" dirty="0" err="1">
                <a:latin typeface="Times New Roman" panose="02020603050405020304" pitchFamily="18" charset="0"/>
                <a:cs typeface="Times New Roman" panose="02020603050405020304" pitchFamily="18" charset="0"/>
              </a:rPr>
              <a:t>được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quyền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rút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vốn</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vốn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p>
          <a:p>
            <a:pPr marL="0" indent="0" algn="just" eaLnBrk="1" hangingPunct="1">
              <a:spcBef>
                <a:spcPts val="600"/>
              </a:spcBef>
              <a:spcAft>
                <a:spcPts val="600"/>
              </a:spcAft>
              <a:buNone/>
              <a:defRPr/>
            </a:pPr>
            <a:endParaRPr lang="en-US" sz="2800" dirty="0">
              <a:latin typeface="Times New Roman" panose="02020603050405020304" pitchFamily="18" charset="0"/>
              <a:cs typeface="Times New Roman" panose="02020603050405020304" pitchFamily="18" charset="0"/>
            </a:endParaRPr>
          </a:p>
          <a:p>
            <a:pPr algn="just" eaLnBrk="1" hangingPunct="1">
              <a:lnSpc>
                <a:spcPct val="130000"/>
              </a:lnSpc>
              <a:defRPr/>
            </a:pPr>
            <a:endParaRPr lang="en-US" sz="2800" dirty="0">
              <a:latin typeface="Times New Roman" panose="02020603050405020304" pitchFamily="18" charset="0"/>
              <a:cs typeface="Times New Roman" panose="02020603050405020304"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138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3DA8-EAC7-4EB6-065E-9FD5129872B2}"/>
              </a:ext>
            </a:extLst>
          </p:cNvPr>
          <p:cNvSpPr>
            <a:spLocks noGrp="1"/>
          </p:cNvSpPr>
          <p:nvPr>
            <p:ph type="title"/>
          </p:nvPr>
        </p:nvSpPr>
        <p:spPr>
          <a:xfrm>
            <a:off x="1066800" y="424671"/>
            <a:ext cx="10058400" cy="759552"/>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Công ty TNHH MTV</a:t>
            </a:r>
            <a:endParaRPr lang="en-GB" sz="3000" dirty="0"/>
          </a:p>
        </p:txBody>
      </p:sp>
      <p:sp>
        <p:nvSpPr>
          <p:cNvPr id="3" name="Content Placeholder 2">
            <a:extLst>
              <a:ext uri="{FF2B5EF4-FFF2-40B4-BE49-F238E27FC236}">
                <a16:creationId xmlns:a16="http://schemas.microsoft.com/office/drawing/2014/main" id="{1F30B8AF-5EB5-29B5-FD27-F7830C8E4B55}"/>
              </a:ext>
            </a:extLst>
          </p:cNvPr>
          <p:cNvSpPr>
            <a:spLocks noGrp="1"/>
          </p:cNvSpPr>
          <p:nvPr>
            <p:ph idx="1"/>
          </p:nvPr>
        </p:nvSpPr>
        <p:spPr>
          <a:xfrm>
            <a:off x="674557" y="1289155"/>
            <a:ext cx="10957810" cy="4883046"/>
          </a:xfrm>
        </p:spPr>
        <p:txBody>
          <a:bodyPr>
            <a:noAutofit/>
          </a:bodyPr>
          <a:lstStyle/>
          <a:p>
            <a:pPr marL="0" indent="0" algn="just" eaLnBrk="1" hangingPunct="1">
              <a:lnSpc>
                <a:spcPct val="112000"/>
              </a:lnSpc>
              <a:spcBef>
                <a:spcPts val="600"/>
              </a:spcBef>
              <a:spcAft>
                <a:spcPts val="600"/>
              </a:spcAft>
              <a:buNone/>
              <a:defRPr/>
            </a:pPr>
            <a:r>
              <a:rPr lang="vi-VN" sz="3000" b="1" i="1" u="sng" dirty="0">
                <a:latin typeface="Times New Roman" panose="02020603050405020304" pitchFamily="18" charset="0"/>
                <a:cs typeface="Times New Roman" panose="02020603050405020304" pitchFamily="18" charset="0"/>
              </a:rPr>
              <a:t>Đặc điểm</a:t>
            </a:r>
          </a:p>
          <a:p>
            <a:pPr algn="just" eaLnBrk="1" hangingPunct="1">
              <a:lnSpc>
                <a:spcPct val="112000"/>
              </a:lnSpc>
              <a:spcBef>
                <a:spcPts val="600"/>
              </a:spcBef>
              <a:spcAft>
                <a:spcPts val="600"/>
              </a:spcAft>
              <a:defRPr/>
            </a:pP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rút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toàn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vốn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góp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dưới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hữu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chịu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khoản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nghĩa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a:t>
            </a:r>
            <a:endParaRPr lang="vi-VN" sz="3000" dirty="0">
              <a:latin typeface="Times New Roman" panose="02020603050405020304" pitchFamily="18" charset="0"/>
              <a:cs typeface="Times New Roman" panose="02020603050405020304" pitchFamily="18" charset="0"/>
            </a:endParaRPr>
          </a:p>
          <a:p>
            <a:pPr algn="just">
              <a:lnSpc>
                <a:spcPct val="112000"/>
              </a:lnSpc>
              <a:spcBef>
                <a:spcPts val="600"/>
              </a:spcBef>
              <a:spcAft>
                <a:spcPts val="600"/>
              </a:spcAft>
              <a:defRPr/>
            </a:pP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h</a:t>
            </a:r>
            <a:r>
              <a:rPr lang="vi-VN" sz="3000" dirty="0">
                <a:latin typeface="Times New Roman" panose="02020603050405020304" pitchFamily="18" charset="0"/>
                <a:cs typeface="Times New Roman" panose="02020603050405020304" pitchFamily="18" charset="0"/>
              </a:rPr>
              <a:t>oàn trả một phần vốn góp trong vốn điều lệ của công ty nếu đã hoạt động kinh doanh liên tục trong hơn 02 năm, kể từ ngày đăng ký doanh nghiệp và bảo đảm thanh toán đủ các khoản nợ và nghĩa vụ tài sản khác sau khi đã hoàn trả cho chủ sở hữu</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659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BDE7-202C-859A-E4BF-DB87BF71BD11}"/>
              </a:ext>
            </a:extLst>
          </p:cNvPr>
          <p:cNvSpPr>
            <a:spLocks noGrp="1"/>
          </p:cNvSpPr>
          <p:nvPr>
            <p:ph type="title"/>
          </p:nvPr>
        </p:nvSpPr>
        <p:spPr>
          <a:xfrm>
            <a:off x="1069848" y="484632"/>
            <a:ext cx="10058400" cy="774542"/>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Công ty TNHH MTV</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8D78AC8-FE65-E6CA-873D-1DC5E41BE6CA}"/>
              </a:ext>
            </a:extLst>
          </p:cNvPr>
          <p:cNvSpPr>
            <a:spLocks noGrp="1"/>
          </p:cNvSpPr>
          <p:nvPr>
            <p:ph type="body" idx="1"/>
          </p:nvPr>
        </p:nvSpPr>
        <p:spPr>
          <a:xfrm>
            <a:off x="509666" y="1273714"/>
            <a:ext cx="5315062" cy="774542"/>
          </a:xfrm>
          <a:solidFill>
            <a:schemeClr val="accent1">
              <a:lumMod val="20000"/>
              <a:lumOff val="80000"/>
            </a:schemeClr>
          </a:solidFill>
        </p:spPr>
        <p:txBody>
          <a:bodyPr>
            <a:normAutofit/>
          </a:bodyPr>
          <a:lstStyle/>
          <a:p>
            <a:pPr algn="ctr"/>
            <a:r>
              <a:rPr lang="vi-VN" sz="3000" dirty="0">
                <a:solidFill>
                  <a:schemeClr val="accent1">
                    <a:lumMod val="50000"/>
                  </a:schemeClr>
                </a:solidFill>
                <a:latin typeface="Times New Roman" panose="02020603050405020304" pitchFamily="18" charset="0"/>
                <a:cs typeface="Times New Roman" panose="02020603050405020304" pitchFamily="18" charset="0"/>
              </a:rPr>
              <a:t>Ưu điểm</a:t>
            </a:r>
            <a:endParaRPr lang="en-GB" sz="3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A6EA8E3-6331-C5C3-FC32-AD37BE8CF3D2}"/>
              </a:ext>
            </a:extLst>
          </p:cNvPr>
          <p:cNvSpPr>
            <a:spLocks noGrp="1"/>
          </p:cNvSpPr>
          <p:nvPr>
            <p:ph sz="half" idx="2"/>
          </p:nvPr>
        </p:nvSpPr>
        <p:spPr>
          <a:xfrm>
            <a:off x="509666" y="2197258"/>
            <a:ext cx="5315062" cy="3837782"/>
          </a:xfrm>
        </p:spPr>
        <p:txBody>
          <a:bodyPr>
            <a:noAutofit/>
          </a:bodyPr>
          <a:lstStyle/>
          <a:p>
            <a:pPr algn="just" eaLnBrk="1" hangingPunct="1">
              <a:lnSpc>
                <a:spcPct val="100000"/>
              </a:lnSpc>
              <a:buFont typeface="Arial" pitchFamily="34" charset="0"/>
              <a:buNone/>
              <a:defRPr/>
            </a:pP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hữu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toàn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mọi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a:t>
            </a:r>
            <a:endParaRPr lang="vi-VN" sz="3000" dirty="0">
              <a:latin typeface="Times New Roman" panose="02020603050405020304" pitchFamily="18" charset="0"/>
              <a:cs typeface="Times New Roman" panose="02020603050405020304" pitchFamily="18" charset="0"/>
            </a:endParaRPr>
          </a:p>
          <a:p>
            <a:pPr algn="just" eaLnBrk="1" hangingPunct="1">
              <a:lnSpc>
                <a:spcPct val="100000"/>
              </a:lnSpc>
              <a:buFont typeface="Arial" pitchFamily="34" charset="0"/>
              <a:buNone/>
              <a:defRPr/>
            </a:pPr>
            <a:r>
              <a:rPr lang="vi-VN"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hữu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chịu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phạm</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vốn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do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rủi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hơn</a:t>
            </a:r>
            <a:r>
              <a:rPr lang="en-US" sz="3000" dirty="0">
                <a:latin typeface="Times New Roman" panose="02020603050405020304" pitchFamily="18" charset="0"/>
                <a:cs typeface="Times New Roman" panose="02020603050405020304" pitchFamily="18" charset="0"/>
              </a:rPr>
              <a:t>. </a:t>
            </a:r>
          </a:p>
          <a:p>
            <a:pPr marL="0" indent="0">
              <a:lnSpc>
                <a:spcPct val="100000"/>
              </a:lnSpc>
              <a:buNone/>
            </a:pPr>
            <a:endParaRPr lang="en-GB" sz="30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0191DDA-4EFC-BD40-B9F2-B9F0B67F4FA6}"/>
              </a:ext>
            </a:extLst>
          </p:cNvPr>
          <p:cNvSpPr>
            <a:spLocks noGrp="1"/>
          </p:cNvSpPr>
          <p:nvPr>
            <p:ph type="body" sz="quarter" idx="3"/>
          </p:nvPr>
        </p:nvSpPr>
        <p:spPr>
          <a:xfrm>
            <a:off x="6364224" y="1259174"/>
            <a:ext cx="4754880" cy="789082"/>
          </a:xfrm>
          <a:solidFill>
            <a:schemeClr val="accent3">
              <a:lumMod val="20000"/>
              <a:lumOff val="80000"/>
            </a:schemeClr>
          </a:solidFill>
        </p:spPr>
        <p:txBody>
          <a:bodyPr>
            <a:normAutofit/>
          </a:bodyPr>
          <a:lstStyle/>
          <a:p>
            <a:pPr algn="ctr"/>
            <a:r>
              <a:rPr lang="vi-VN" sz="3000" dirty="0">
                <a:solidFill>
                  <a:schemeClr val="accent1">
                    <a:lumMod val="50000"/>
                  </a:schemeClr>
                </a:solidFill>
                <a:latin typeface="Times New Roman" panose="02020603050405020304" pitchFamily="18" charset="0"/>
                <a:cs typeface="Times New Roman" panose="02020603050405020304" pitchFamily="18" charset="0"/>
              </a:rPr>
              <a:t>Nhược điểm</a:t>
            </a:r>
            <a:endParaRPr lang="en-GB" sz="3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6F0B9BF-5BE6-D10D-B596-3B5C28DBB0F4}"/>
              </a:ext>
            </a:extLst>
          </p:cNvPr>
          <p:cNvSpPr>
            <a:spLocks noGrp="1"/>
          </p:cNvSpPr>
          <p:nvPr>
            <p:ph sz="quarter" idx="4"/>
          </p:nvPr>
        </p:nvSpPr>
        <p:spPr>
          <a:xfrm>
            <a:off x="6364224" y="2197258"/>
            <a:ext cx="4754880" cy="3837782"/>
          </a:xfrm>
        </p:spPr>
        <p:txBody>
          <a:bodyPr>
            <a:normAutofit/>
          </a:bodyPr>
          <a:lstStyle/>
          <a:p>
            <a:pPr algn="just" eaLnBrk="1" hangingPunct="1">
              <a:lnSpc>
                <a:spcPct val="100000"/>
              </a:lnSpc>
              <a:buFont typeface="Arial" pitchFamily="34" charset="0"/>
              <a:buNone/>
              <a:defRPr/>
            </a:pP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vốn</a:t>
            </a:r>
            <a:r>
              <a:rPr lang="en-US" sz="3000" dirty="0">
                <a:latin typeface="Times New Roman" panose="02020603050405020304" pitchFamily="18" charset="0"/>
                <a:cs typeface="Times New Roman" panose="02020603050405020304" pitchFamily="18" charset="0"/>
              </a:rPr>
              <a:t>. </a:t>
            </a:r>
          </a:p>
          <a:p>
            <a:pPr algn="just" eaLnBrk="1" hangingPunct="1">
              <a:lnSpc>
                <a:spcPct val="100000"/>
              </a:lnSpc>
              <a:buFont typeface="Arial" pitchFamily="34" charset="0"/>
              <a:buNone/>
              <a:defRPr/>
            </a:pP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Chế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hữu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trước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ảnh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hưởng</a:t>
            </a:r>
            <a:r>
              <a:rPr lang="en-US" sz="3000" dirty="0">
                <a:latin typeface="Times New Roman" panose="02020603050405020304" pitchFamily="18" charset="0"/>
                <a:cs typeface="Times New Roman" panose="02020603050405020304" pitchFamily="18" charset="0"/>
              </a:rPr>
              <a:t>. </a:t>
            </a:r>
          </a:p>
          <a:p>
            <a:pPr marL="0" indent="0">
              <a:lnSpc>
                <a:spcPct val="100000"/>
              </a:lnSpc>
              <a:buNone/>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61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D909-21AA-8852-557E-0E0D70948BC4}"/>
              </a:ext>
            </a:extLst>
          </p:cNvPr>
          <p:cNvSpPr>
            <a:spLocks noGrp="1"/>
          </p:cNvSpPr>
          <p:nvPr>
            <p:ph type="title"/>
          </p:nvPr>
        </p:nvSpPr>
        <p:spPr>
          <a:xfrm>
            <a:off x="7974768" y="974362"/>
            <a:ext cx="3942413" cy="509666"/>
          </a:xfrm>
        </p:spPr>
        <p:txBody>
          <a:bodyPr>
            <a:no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Công ty cổ phần</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3FBEBA-8ABC-165C-CEF0-042465B94DCF}"/>
              </a:ext>
            </a:extLst>
          </p:cNvPr>
          <p:cNvSpPr>
            <a:spLocks noGrp="1"/>
          </p:cNvSpPr>
          <p:nvPr>
            <p:ph idx="1"/>
          </p:nvPr>
        </p:nvSpPr>
        <p:spPr>
          <a:xfrm>
            <a:off x="274819" y="404734"/>
            <a:ext cx="7535055" cy="5996066"/>
          </a:xfrm>
        </p:spPr>
        <p:txBody>
          <a:bodyPr>
            <a:noAutofit/>
          </a:bodyPr>
          <a:lstStyle/>
          <a:p>
            <a:pPr algn="just" eaLnBrk="1" hangingPunct="1">
              <a:lnSpc>
                <a:spcPct val="112000"/>
              </a:lnSpc>
              <a:buFont typeface="Arial" panose="020B0604020202020204" pitchFamily="34" charset="0"/>
              <a:buNone/>
            </a:pPr>
            <a:r>
              <a:rPr lang="en-US" altLang="vi-VN" sz="2600" b="1" i="1" u="sng" dirty="0" err="1">
                <a:latin typeface="Times New Roman" panose="02020603050405020304" pitchFamily="18" charset="0"/>
                <a:cs typeface="Times New Roman" panose="02020603050405020304" pitchFamily="18" charset="0"/>
              </a:rPr>
              <a:t>Khái</a:t>
            </a:r>
            <a:r>
              <a:rPr lang="en-US" altLang="vi-VN" sz="2600" b="1" i="1" u="sng" dirty="0">
                <a:latin typeface="Times New Roman" panose="02020603050405020304" pitchFamily="18" charset="0"/>
                <a:cs typeface="Times New Roman" panose="02020603050405020304" pitchFamily="18" charset="0"/>
              </a:rPr>
              <a:t> </a:t>
            </a:r>
            <a:r>
              <a:rPr lang="en-US" altLang="vi-VN" sz="2600" b="1" i="1" u="sng" dirty="0" err="1">
                <a:latin typeface="Times New Roman" panose="02020603050405020304" pitchFamily="18" charset="0"/>
                <a:cs typeface="Times New Roman" panose="02020603050405020304" pitchFamily="18" charset="0"/>
              </a:rPr>
              <a:t>niệm</a:t>
            </a:r>
            <a:r>
              <a:rPr lang="en-US" altLang="vi-VN" sz="2600" b="1" i="1"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ty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phần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doanh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nghiệp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trong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đó</a:t>
            </a:r>
            <a:r>
              <a:rPr lang="en-US" altLang="vi-VN" sz="2600" dirty="0">
                <a:latin typeface="Times New Roman" panose="02020603050405020304" pitchFamily="18" charset="0"/>
                <a:cs typeface="Times New Roman" panose="02020603050405020304" pitchFamily="18" charset="0"/>
              </a:rPr>
              <a:t>:</a:t>
            </a:r>
          </a:p>
          <a:p>
            <a:pPr algn="just" eaLnBrk="1" hangingPunct="1">
              <a:lnSpc>
                <a:spcPct val="112000"/>
              </a:lnSpc>
            </a:pPr>
            <a:r>
              <a:rPr lang="en-US" altLang="vi-VN" sz="2600" dirty="0" err="1">
                <a:latin typeface="Times New Roman" panose="02020603050405020304" pitchFamily="18" charset="0"/>
                <a:cs typeface="Times New Roman" panose="02020603050405020304" pitchFamily="18" charset="0"/>
              </a:rPr>
              <a:t>Vốn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điều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lệ</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được</a:t>
            </a:r>
            <a:r>
              <a:rPr lang="en-US" altLang="vi-VN" sz="2600" dirty="0">
                <a:latin typeface="Times New Roman" panose="02020603050405020304" pitchFamily="18" charset="0"/>
                <a:cs typeface="Times New Roman" panose="02020603050405020304" pitchFamily="18" charset="0"/>
              </a:rPr>
              <a:t> chia </a:t>
            </a:r>
            <a:r>
              <a:rPr lang="en-US" altLang="vi-VN" sz="2600" dirty="0" err="1">
                <a:latin typeface="Times New Roman" panose="02020603050405020304" pitchFamily="18" charset="0"/>
                <a:cs typeface="Times New Roman" panose="02020603050405020304" pitchFamily="18" charset="0"/>
              </a:rPr>
              <a:t>thành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nhiều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phần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bằng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nhau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gọi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phần</a:t>
            </a:r>
            <a:r>
              <a:rPr lang="en-US" altLang="vi-VN" sz="2600" dirty="0">
                <a:latin typeface="Times New Roman" panose="02020603050405020304" pitchFamily="18" charset="0"/>
                <a:cs typeface="Times New Roman" panose="02020603050405020304" pitchFamily="18" charset="0"/>
              </a:rPr>
              <a:t>;</a:t>
            </a:r>
          </a:p>
          <a:p>
            <a:pPr algn="just" eaLnBrk="1" hangingPunct="1">
              <a:lnSpc>
                <a:spcPct val="112000"/>
              </a:lnSpc>
            </a:pP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thể</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chức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nhân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lượng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tối</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thiểu</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là</a:t>
            </a:r>
            <a:r>
              <a:rPr lang="en-US" altLang="vi-VN" sz="2600" b="1" dirty="0">
                <a:latin typeface="Times New Roman" panose="02020603050405020304" pitchFamily="18" charset="0"/>
                <a:cs typeface="Times New Roman" panose="02020603050405020304" pitchFamily="18" charset="0"/>
              </a:rPr>
              <a:t> 03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hạn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chế</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lượng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tối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đa</a:t>
            </a:r>
            <a:r>
              <a:rPr lang="en-US" altLang="vi-VN" sz="2600" dirty="0">
                <a:latin typeface="Times New Roman" panose="02020603050405020304" pitchFamily="18" charset="0"/>
                <a:cs typeface="Times New Roman" panose="02020603050405020304" pitchFamily="18" charset="0"/>
              </a:rPr>
              <a:t>;</a:t>
            </a:r>
          </a:p>
          <a:p>
            <a:pPr algn="just" eaLnBrk="1" hangingPunct="1">
              <a:lnSpc>
                <a:spcPct val="112000"/>
              </a:lnSpc>
            </a:pP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chỉ</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chịu</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trách</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nhiệm</a:t>
            </a:r>
            <a:r>
              <a:rPr lang="en-US" altLang="vi-VN" sz="2600" b="1"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về</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khoản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nghĩa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vụ</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tài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sản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doanh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nghiệp</a:t>
            </a:r>
            <a:r>
              <a:rPr lang="en-US" altLang="vi-VN" sz="2600"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trong</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phạm</a:t>
            </a:r>
            <a:r>
              <a:rPr lang="en-US" altLang="vi-VN" sz="2600" b="1" dirty="0">
                <a:latin typeface="Times New Roman" panose="02020603050405020304" pitchFamily="18" charset="0"/>
                <a:cs typeface="Times New Roman" panose="02020603050405020304" pitchFamily="18" charset="0"/>
              </a:rPr>
              <a:t> vi </a:t>
            </a:r>
            <a:r>
              <a:rPr lang="en-US" altLang="vi-VN" sz="2600" b="1" dirty="0" err="1">
                <a:latin typeface="Times New Roman" panose="02020603050405020304" pitchFamily="18" charset="0"/>
                <a:cs typeface="Times New Roman" panose="02020603050405020304" pitchFamily="18" charset="0"/>
              </a:rPr>
              <a:t>số</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vốn</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đã</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góp</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vào</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doanh</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nghiệp</a:t>
            </a:r>
            <a:r>
              <a:rPr lang="en-US" altLang="vi-VN" sz="2600" dirty="0">
                <a:latin typeface="Times New Roman" panose="02020603050405020304" pitchFamily="18" charset="0"/>
                <a:cs typeface="Times New Roman" panose="02020603050405020304" pitchFamily="18" charset="0"/>
              </a:rPr>
              <a:t>;</a:t>
            </a:r>
          </a:p>
          <a:p>
            <a:pPr algn="just" eaLnBrk="1" hangingPunct="1">
              <a:lnSpc>
                <a:spcPct val="112000"/>
              </a:lnSpc>
            </a:pP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quyền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tự</a:t>
            </a:r>
            <a:r>
              <a:rPr lang="en-US" altLang="vi-VN" sz="2600" dirty="0">
                <a:latin typeface="Times New Roman" panose="02020603050405020304" pitchFamily="18" charset="0"/>
                <a:cs typeface="Times New Roman" panose="02020603050405020304" pitchFamily="18" charset="0"/>
              </a:rPr>
              <a:t> do </a:t>
            </a:r>
            <a:r>
              <a:rPr lang="en-US" altLang="vi-VN" sz="2600" dirty="0" err="1">
                <a:latin typeface="Times New Roman" panose="02020603050405020304" pitchFamily="18" charset="0"/>
                <a:cs typeface="Times New Roman" panose="02020603050405020304" pitchFamily="18" charset="0"/>
              </a:rPr>
              <a:t>chuyển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nhượng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phần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mình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trừ</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trường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định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tại</a:t>
            </a:r>
            <a:r>
              <a:rPr lang="en-US" altLang="vi-VN" sz="2600" dirty="0">
                <a:latin typeface="Times New Roman" panose="02020603050405020304" pitchFamily="18" charset="0"/>
                <a:cs typeface="Times New Roman" panose="02020603050405020304" pitchFamily="18" charset="0"/>
              </a:rPr>
              <a:t> 3 </a:t>
            </a:r>
            <a:r>
              <a:rPr lang="en-US" altLang="vi-VN" sz="2600" dirty="0" err="1">
                <a:latin typeface="Times New Roman" panose="02020603050405020304" pitchFamily="18" charset="0"/>
                <a:cs typeface="Times New Roman" panose="02020603050405020304" pitchFamily="18" charset="0"/>
              </a:rPr>
              <a:t>Điều</a:t>
            </a:r>
            <a:r>
              <a:rPr lang="en-US" altLang="vi-VN" sz="2600" dirty="0">
                <a:latin typeface="Times New Roman" panose="02020603050405020304" pitchFamily="18" charset="0"/>
                <a:cs typeface="Times New Roman" panose="02020603050405020304" pitchFamily="18" charset="0"/>
              </a:rPr>
              <a:t> 120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khoản</a:t>
            </a:r>
            <a:r>
              <a:rPr lang="en-US" altLang="vi-VN" sz="2600" dirty="0">
                <a:latin typeface="Times New Roman" panose="02020603050405020304" pitchFamily="18" charset="0"/>
                <a:cs typeface="Times New Roman" panose="02020603050405020304" pitchFamily="18" charset="0"/>
              </a:rPr>
              <a:t> 1 </a:t>
            </a:r>
            <a:r>
              <a:rPr lang="en-US" altLang="vi-VN" sz="2600" dirty="0" err="1">
                <a:latin typeface="Times New Roman" panose="02020603050405020304" pitchFamily="18" charset="0"/>
                <a:cs typeface="Times New Roman" panose="02020603050405020304" pitchFamily="18" charset="0"/>
              </a:rPr>
              <a:t>Điều</a:t>
            </a:r>
            <a:r>
              <a:rPr lang="en-US" altLang="vi-VN" sz="2600" dirty="0">
                <a:latin typeface="Times New Roman" panose="02020603050405020304" pitchFamily="18" charset="0"/>
                <a:cs typeface="Times New Roman" panose="02020603050405020304" pitchFamily="18" charset="0"/>
              </a:rPr>
              <a:t> 127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Luật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Doanh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nghiệp</a:t>
            </a:r>
            <a:r>
              <a:rPr lang="en-US" altLang="vi-VN" sz="2600" dirty="0">
                <a:latin typeface="Times New Roman" panose="02020603050405020304" pitchFamily="18" charset="0"/>
                <a:cs typeface="Times New Roman" panose="02020603050405020304" pitchFamily="18" charset="0"/>
              </a:rPr>
              <a:t> n</a:t>
            </a:r>
            <a:r>
              <a:rPr lang="vi-VN" altLang="vi-VN" sz="2600" dirty="0">
                <a:latin typeface="Times New Roman" panose="02020603050405020304" pitchFamily="18" charset="0"/>
                <a:cs typeface="Times New Roman" panose="02020603050405020304" pitchFamily="18" charset="0"/>
              </a:rPr>
              <a:t>ă</a:t>
            </a:r>
            <a:r>
              <a:rPr lang="en-US" altLang="vi-VN" sz="2600" dirty="0">
                <a:latin typeface="Times New Roman" panose="02020603050405020304" pitchFamily="18" charset="0"/>
                <a:cs typeface="Times New Roman" panose="02020603050405020304" pitchFamily="18" charset="0"/>
              </a:rPr>
              <a:t>m 2020</a:t>
            </a:r>
            <a:r>
              <a:rPr lang="vi-VN" altLang="vi-VN" sz="2600" dirty="0">
                <a:latin typeface="Times New Roman" panose="02020603050405020304" pitchFamily="18" charset="0"/>
                <a:cs typeface="Times New Roman" panose="02020603050405020304" pitchFamily="18" charset="0"/>
              </a:rPr>
              <a:t>.</a:t>
            </a:r>
            <a:endParaRPr lang="en-US" altLang="vi-VN"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F059B1-D6CB-9C7A-2938-4B90B6459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4768" y="2096749"/>
            <a:ext cx="3942413" cy="2664502"/>
          </a:xfrm>
          <a:prstGeom prst="rect">
            <a:avLst/>
          </a:prstGeom>
        </p:spPr>
      </p:pic>
    </p:spTree>
    <p:extLst>
      <p:ext uri="{BB962C8B-B14F-4D97-AF65-F5344CB8AC3E}">
        <p14:creationId xmlns:p14="http://schemas.microsoft.com/office/powerpoint/2010/main" val="2739609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BA45-C929-D617-5FDB-8ED72128B7C4}"/>
              </a:ext>
            </a:extLst>
          </p:cNvPr>
          <p:cNvSpPr>
            <a:spLocks noGrp="1"/>
          </p:cNvSpPr>
          <p:nvPr>
            <p:ph type="title"/>
          </p:nvPr>
        </p:nvSpPr>
        <p:spPr>
          <a:xfrm>
            <a:off x="1069848" y="172388"/>
            <a:ext cx="10058400" cy="513412"/>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Công ty cổ phần</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E46A14-720C-B4CC-6507-6DD575EAF3DB}"/>
              </a:ext>
            </a:extLst>
          </p:cNvPr>
          <p:cNvSpPr>
            <a:spLocks noGrp="1"/>
          </p:cNvSpPr>
          <p:nvPr>
            <p:ph idx="1"/>
          </p:nvPr>
        </p:nvSpPr>
        <p:spPr>
          <a:xfrm>
            <a:off x="344775" y="685800"/>
            <a:ext cx="11482464" cy="5999813"/>
          </a:xfrm>
        </p:spPr>
        <p:txBody>
          <a:bodyPr>
            <a:noAutofit/>
          </a:bodyPr>
          <a:lstStyle/>
          <a:p>
            <a:pPr algn="just" eaLnBrk="1" hangingPunct="1">
              <a:buFont typeface="Arial" panose="020B0604020202020204" pitchFamily="34" charset="0"/>
              <a:buNone/>
            </a:pPr>
            <a:r>
              <a:rPr lang="en-US" altLang="vi-VN" sz="2600" b="1" i="1" u="sng" dirty="0" err="1">
                <a:latin typeface="Times New Roman" panose="02020603050405020304" pitchFamily="18" charset="0"/>
                <a:cs typeface="Times New Roman" panose="02020603050405020304" pitchFamily="18" charset="0"/>
              </a:rPr>
              <a:t>Đặc</a:t>
            </a:r>
            <a:r>
              <a:rPr lang="en-US" altLang="vi-VN" sz="2600" b="1" i="1" u="sng" dirty="0">
                <a:latin typeface="Times New Roman" panose="02020603050405020304" pitchFamily="18" charset="0"/>
                <a:cs typeface="Times New Roman" panose="02020603050405020304" pitchFamily="18" charset="0"/>
              </a:rPr>
              <a:t> </a:t>
            </a:r>
            <a:r>
              <a:rPr lang="vi-VN" altLang="vi-VN" sz="2600" b="1" i="1" u="sng" dirty="0">
                <a:latin typeface="Times New Roman" panose="02020603050405020304" pitchFamily="18" charset="0"/>
                <a:cs typeface="Times New Roman" panose="02020603050405020304" pitchFamily="18" charset="0"/>
              </a:rPr>
              <a:t>đ</a:t>
            </a:r>
            <a:r>
              <a:rPr lang="en-US" altLang="vi-VN" sz="2600" b="1" i="1" u="sng" dirty="0" err="1">
                <a:latin typeface="Times New Roman" panose="02020603050405020304" pitchFamily="18" charset="0"/>
                <a:cs typeface="Times New Roman" panose="02020603050405020304" pitchFamily="18" charset="0"/>
              </a:rPr>
              <a:t>iểm</a:t>
            </a:r>
            <a:r>
              <a:rPr lang="en-US" altLang="vi-VN" sz="2600" b="1" i="1" dirty="0">
                <a:latin typeface="Times New Roman" panose="02020603050405020304" pitchFamily="18" charset="0"/>
                <a:cs typeface="Times New Roman" panose="02020603050405020304" pitchFamily="18" charset="0"/>
              </a:rPr>
              <a:t>:</a:t>
            </a:r>
            <a:endParaRPr lang="en-US" altLang="vi-VN" sz="2600" dirty="0">
              <a:latin typeface="Times New Roman" panose="02020603050405020304" pitchFamily="18" charset="0"/>
              <a:cs typeface="Times New Roman" panose="02020603050405020304" pitchFamily="18" charset="0"/>
            </a:endParaRPr>
          </a:p>
          <a:p>
            <a:pPr algn="just" eaLnBrk="1" hangingPunct="1">
              <a:spcBef>
                <a:spcPts val="1200"/>
              </a:spcBef>
            </a:pPr>
            <a:r>
              <a:rPr lang="en-US" altLang="vi-VN" sz="2600" b="1" dirty="0" err="1">
                <a:latin typeface="Times New Roman" panose="02020603050405020304" pitchFamily="18" charset="0"/>
                <a:cs typeface="Times New Roman" panose="02020603050405020304" pitchFamily="18" charset="0"/>
              </a:rPr>
              <a:t>Vốn</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điều</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lệ</a:t>
            </a:r>
            <a:r>
              <a:rPr lang="en-US" altLang="vi-VN" sz="2600" b="1"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ty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phần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được</a:t>
            </a:r>
            <a:r>
              <a:rPr lang="en-US" altLang="vi-VN" sz="2600" dirty="0">
                <a:latin typeface="Times New Roman" panose="02020603050405020304" pitchFamily="18" charset="0"/>
                <a:cs typeface="Times New Roman" panose="02020603050405020304" pitchFamily="18" charset="0"/>
              </a:rPr>
              <a:t> </a:t>
            </a:r>
            <a:r>
              <a:rPr lang="en-US" altLang="vi-VN" sz="2600" b="1" dirty="0">
                <a:latin typeface="Times New Roman" panose="02020603050405020304" pitchFamily="18" charset="0"/>
                <a:cs typeface="Times New Roman" panose="02020603050405020304" pitchFamily="18" charset="0"/>
              </a:rPr>
              <a:t>chia </a:t>
            </a:r>
            <a:r>
              <a:rPr lang="en-US" altLang="vi-VN" sz="2600" b="1" dirty="0" err="1">
                <a:latin typeface="Times New Roman" panose="02020603050405020304" pitchFamily="18" charset="0"/>
                <a:cs typeface="Times New Roman" panose="02020603050405020304" pitchFamily="18" charset="0"/>
              </a:rPr>
              <a:t>thành</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nhiều</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phần</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bằng</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nhau</a:t>
            </a:r>
            <a:r>
              <a:rPr lang="en-US" altLang="vi-VN" sz="2600" b="1" dirty="0">
                <a:latin typeface="Times New Roman" panose="02020603050405020304" pitchFamily="18" charset="0"/>
                <a:cs typeface="Times New Roman" panose="02020603050405020304" pitchFamily="18" charset="0"/>
              </a:rPr>
              <a:t>.</a:t>
            </a:r>
          </a:p>
          <a:p>
            <a:pPr algn="just" eaLnBrk="1" hangingPunct="1"/>
            <a:r>
              <a:rPr lang="en-US" altLang="vi-VN" sz="2600" dirty="0" err="1">
                <a:latin typeface="Times New Roman" panose="02020603050405020304" pitchFamily="18" charset="0"/>
                <a:cs typeface="Times New Roman" panose="02020603050405020304" pitchFamily="18" charset="0"/>
              </a:rPr>
              <a:t>Mỗi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một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phải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ít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nhất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một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phần</a:t>
            </a:r>
            <a:r>
              <a:rPr lang="en-US" altLang="vi-VN" sz="2600" dirty="0">
                <a:latin typeface="Times New Roman" panose="02020603050405020304" pitchFamily="18" charset="0"/>
                <a:cs typeface="Times New Roman" panose="02020603050405020304" pitchFamily="18" charset="0"/>
              </a:rPr>
              <a:t>. </a:t>
            </a:r>
          </a:p>
          <a:p>
            <a:pPr algn="just" eaLnBrk="1" hangingPunct="1"/>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thể</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chức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nhân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lượng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tối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thiểu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là</a:t>
            </a:r>
            <a:r>
              <a:rPr lang="en-US" altLang="vi-VN" sz="2600" dirty="0">
                <a:latin typeface="Times New Roman" panose="02020603050405020304" pitchFamily="18" charset="0"/>
                <a:cs typeface="Times New Roman" panose="02020603050405020304" pitchFamily="18" charset="0"/>
              </a:rPr>
              <a:t> 3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hạn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chế</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lượng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tối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đa</a:t>
            </a:r>
            <a:r>
              <a:rPr lang="en-US" altLang="vi-VN" sz="2600" dirty="0">
                <a:latin typeface="Times New Roman" panose="02020603050405020304" pitchFamily="18" charset="0"/>
                <a:cs typeface="Times New Roman" panose="02020603050405020304" pitchFamily="18" charset="0"/>
              </a:rPr>
              <a:t>. </a:t>
            </a:r>
          </a:p>
          <a:p>
            <a:pPr algn="just" eaLnBrk="1" hangingPunct="1"/>
            <a:r>
              <a:rPr lang="en-US" altLang="vi-VN" sz="2600" b="1" dirty="0" err="1">
                <a:latin typeface="Times New Roman" panose="02020603050405020304" pitchFamily="18" charset="0"/>
                <a:cs typeface="Times New Roman" panose="02020603050405020304" pitchFamily="18" charset="0"/>
              </a:rPr>
              <a:t>Có</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quyền</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phát</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hành</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chứng</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khoán</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cổ</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phiếu</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và</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trái</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phiếu</a:t>
            </a:r>
            <a:r>
              <a:rPr lang="en-US" altLang="vi-VN" sz="2600" b="1"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ra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chúng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theo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định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luật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về</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chứng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khoán</a:t>
            </a:r>
            <a:r>
              <a:rPr lang="en-US" altLang="vi-VN" sz="2600" dirty="0">
                <a:latin typeface="Times New Roman" panose="02020603050405020304" pitchFamily="18" charset="0"/>
                <a:cs typeface="Times New Roman" panose="02020603050405020304" pitchFamily="18" charset="0"/>
              </a:rPr>
              <a:t>.</a:t>
            </a:r>
            <a:endParaRPr lang="vi-VN" altLang="vi-VN" sz="2600" dirty="0">
              <a:latin typeface="Times New Roman" panose="02020603050405020304" pitchFamily="18" charset="0"/>
              <a:cs typeface="Times New Roman" panose="02020603050405020304" pitchFamily="18" charset="0"/>
            </a:endParaRPr>
          </a:p>
          <a:p>
            <a:pPr algn="just" eaLnBrk="1" hangingPunct="1"/>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chỉ</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chịu</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trách</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nhiệm</a:t>
            </a:r>
            <a:r>
              <a:rPr lang="en-US" altLang="vi-VN" sz="2600" b="1"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về</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nghĩa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vụ</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tài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sản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doanh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nghiệp</a:t>
            </a:r>
            <a:r>
              <a:rPr lang="en-US" altLang="vi-VN" sz="2600"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trong</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phạm</a:t>
            </a:r>
            <a:r>
              <a:rPr lang="en-US" altLang="vi-VN" sz="2600" b="1" dirty="0">
                <a:latin typeface="Times New Roman" panose="02020603050405020304" pitchFamily="18" charset="0"/>
                <a:cs typeface="Times New Roman" panose="02020603050405020304" pitchFamily="18" charset="0"/>
              </a:rPr>
              <a:t> vi </a:t>
            </a:r>
            <a:r>
              <a:rPr lang="en-US" altLang="vi-VN" sz="2600" b="1" dirty="0" err="1">
                <a:latin typeface="Times New Roman" panose="02020603050405020304" pitchFamily="18" charset="0"/>
                <a:cs typeface="Times New Roman" panose="02020603050405020304" pitchFamily="18" charset="0"/>
              </a:rPr>
              <a:t>số</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vốn</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đã</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góp</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của</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mình</a:t>
            </a:r>
            <a:r>
              <a:rPr lang="en-US" altLang="vi-VN" sz="2600" dirty="0">
                <a:latin typeface="Times New Roman" panose="02020603050405020304" pitchFamily="18" charset="0"/>
                <a:cs typeface="Times New Roman" panose="02020603050405020304" pitchFamily="18" charset="0"/>
              </a:rPr>
              <a:t>.</a:t>
            </a:r>
          </a:p>
          <a:p>
            <a:pPr algn="just" eaLnBrk="1" hangingPunct="1"/>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thể</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chuyển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nhượng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phần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mình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trừ</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những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trường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được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định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trong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luật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doanh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nghiệp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phần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ưu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đãi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biểu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quyết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thuộc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chức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được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Chính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phủ</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ủy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quyền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sáng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lập</a:t>
            </a:r>
            <a:r>
              <a:rPr lang="en-US" altLang="vi-VN" sz="2600" dirty="0">
                <a:latin typeface="Times New Roman" panose="02020603050405020304" pitchFamily="18" charset="0"/>
                <a:cs typeface="Times New Roman" panose="02020603050405020304" pitchFamily="18" charset="0"/>
              </a:rPr>
              <a:t>).</a:t>
            </a:r>
          </a:p>
          <a:p>
            <a:pPr algn="just" eaLnBrk="1" hangingPunct="1"/>
            <a:r>
              <a:rPr lang="en-US" altLang="vi-VN" sz="2600" b="1" dirty="0" err="1">
                <a:latin typeface="Times New Roman" panose="02020603050405020304" pitchFamily="18" charset="0"/>
                <a:cs typeface="Times New Roman" panose="02020603050405020304" pitchFamily="18" charset="0"/>
              </a:rPr>
              <a:t>Có</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tư</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cách</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pháp</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nhân</a:t>
            </a:r>
            <a:r>
              <a:rPr lang="en-US" altLang="vi-VN" sz="2600" b="1"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kể</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từ</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ngày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được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cấp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giấy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chứng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nhận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đăng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ký</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kinh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doanh</a:t>
            </a:r>
            <a:r>
              <a:rPr lang="en-US" altLang="vi-VN" sz="2600" dirty="0">
                <a:latin typeface="Times New Roman" panose="02020603050405020304" pitchFamily="18" charset="0"/>
                <a:cs typeface="Times New Roman" panose="02020603050405020304" pitchFamily="18" charset="0"/>
              </a:rPr>
              <a:t>.</a:t>
            </a:r>
          </a:p>
          <a:p>
            <a:pPr marL="0" indent="0">
              <a:buNone/>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13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8D28-2345-39EF-707B-7119A4B3337E}"/>
              </a:ext>
            </a:extLst>
          </p:cNvPr>
          <p:cNvSpPr>
            <a:spLocks noGrp="1"/>
          </p:cNvSpPr>
          <p:nvPr>
            <p:ph type="title"/>
          </p:nvPr>
        </p:nvSpPr>
        <p:spPr>
          <a:xfrm>
            <a:off x="1066799" y="629587"/>
            <a:ext cx="4539365" cy="1077566"/>
          </a:xfrm>
        </p:spPr>
        <p:txBody>
          <a:bodyPr>
            <a:normAutofit/>
          </a:bodyPr>
          <a:lstStyle/>
          <a:p>
            <a:pPr algn="ctr"/>
            <a:r>
              <a:rPr lang="vi-VN" sz="3200" b="1" dirty="0">
                <a:solidFill>
                  <a:srgbClr val="002060"/>
                </a:solidFill>
                <a:latin typeface="Times New Roman" panose="02020603050405020304" pitchFamily="18" charset="0"/>
                <a:cs typeface="Times New Roman" panose="02020603050405020304" pitchFamily="18" charset="0"/>
              </a:rPr>
              <a:t>Công ty cổ phần</a:t>
            </a:r>
            <a:endParaRPr lang="en-GB" sz="32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713E9A1-9B82-0951-26D8-0EE70DB99B71}"/>
              </a:ext>
            </a:extLst>
          </p:cNvPr>
          <p:cNvSpPr>
            <a:spLocks noGrp="1"/>
          </p:cNvSpPr>
          <p:nvPr>
            <p:ph type="body" idx="1"/>
          </p:nvPr>
        </p:nvSpPr>
        <p:spPr>
          <a:xfrm>
            <a:off x="6585836" y="826182"/>
            <a:ext cx="1768527" cy="880971"/>
          </a:xfrm>
        </p:spPr>
        <p:txBody>
          <a:bodyPr>
            <a:normAutofit/>
          </a:bodyPr>
          <a:lstStyle/>
          <a:p>
            <a:pPr algn="ctr"/>
            <a:r>
              <a:rPr lang="vi-VN" sz="3000" dirty="0">
                <a:solidFill>
                  <a:schemeClr val="accent1">
                    <a:lumMod val="50000"/>
                  </a:schemeClr>
                </a:solidFill>
                <a:latin typeface="Times New Roman" panose="02020603050405020304" pitchFamily="18" charset="0"/>
                <a:cs typeface="Times New Roman" panose="02020603050405020304" pitchFamily="18" charset="0"/>
              </a:rPr>
              <a:t>Ưu điểm</a:t>
            </a:r>
            <a:endParaRPr lang="en-GB" sz="3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16A9409-621C-8117-9FAA-841C41660F15}"/>
              </a:ext>
            </a:extLst>
          </p:cNvPr>
          <p:cNvSpPr>
            <a:spLocks noGrp="1"/>
          </p:cNvSpPr>
          <p:nvPr>
            <p:ph sz="half" idx="2"/>
          </p:nvPr>
        </p:nvSpPr>
        <p:spPr>
          <a:xfrm>
            <a:off x="614598" y="2053652"/>
            <a:ext cx="10478124" cy="4332158"/>
          </a:xfrm>
        </p:spPr>
        <p:txBody>
          <a:bodyPr>
            <a:noAutofit/>
          </a:bodyPr>
          <a:lstStyle/>
          <a:p>
            <a:pPr algn="just" eaLnBrk="1" hangingPunct="1">
              <a:lnSpc>
                <a:spcPct val="120000"/>
              </a:lnSpc>
              <a:buFont typeface="Wingdings" panose="05000000000000000000" pitchFamily="2" charset="2"/>
              <a:buChar char="Ø"/>
            </a:pPr>
            <a:r>
              <a:rPr lang="en-US" altLang="vi-VN" sz="2800" dirty="0" err="1">
                <a:latin typeface="Times New Roman" panose="02020603050405020304" pitchFamily="18" charset="0"/>
                <a:cs typeface="Times New Roman" panose="02020603050405020304" pitchFamily="18" charset="0"/>
              </a:rPr>
              <a:t>Mức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độ</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rủi</a:t>
            </a:r>
            <a:r>
              <a:rPr lang="en-US" altLang="vi-VN" sz="2800" dirty="0">
                <a:latin typeface="Times New Roman" panose="02020603050405020304" pitchFamily="18" charset="0"/>
                <a:cs typeface="Times New Roman" panose="02020603050405020304" pitchFamily="18" charset="0"/>
              </a:rPr>
              <a:t> do </a:t>
            </a:r>
            <a:r>
              <a:rPr lang="en-US" altLang="vi-VN" sz="2800" dirty="0" err="1">
                <a:latin typeface="Times New Roman" panose="02020603050405020304" pitchFamily="18" charset="0"/>
                <a:cs typeface="Times New Roman" panose="02020603050405020304" pitchFamily="18" charset="0"/>
              </a:rPr>
              <a:t>của</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các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cổ</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đông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không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cao</a:t>
            </a:r>
            <a:r>
              <a:rPr lang="en-US" altLang="vi-VN" sz="2800" dirty="0">
                <a:latin typeface="Times New Roman" panose="02020603050405020304" pitchFamily="18" charset="0"/>
                <a:cs typeface="Times New Roman" panose="02020603050405020304" pitchFamily="18" charset="0"/>
              </a:rPr>
              <a:t>. </a:t>
            </a:r>
          </a:p>
          <a:p>
            <a:pPr algn="just" eaLnBrk="1" hangingPunct="1">
              <a:lnSpc>
                <a:spcPct val="120000"/>
              </a:lnSpc>
              <a:buFont typeface="Wingdings" panose="05000000000000000000" pitchFamily="2" charset="2"/>
              <a:buChar char="Ø"/>
            </a:pPr>
            <a:r>
              <a:rPr lang="en-US" altLang="vi-VN" sz="2800" dirty="0" err="1">
                <a:latin typeface="Times New Roman" panose="02020603050405020304" pitchFamily="18" charset="0"/>
                <a:cs typeface="Times New Roman" panose="02020603050405020304" pitchFamily="18" charset="0"/>
              </a:rPr>
              <a:t>Cơ</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cấu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vốn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của</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công</a:t>
            </a:r>
            <a:r>
              <a:rPr lang="en-US" altLang="vi-VN" sz="2800" dirty="0">
                <a:latin typeface="Times New Roman" panose="02020603050405020304" pitchFamily="18" charset="0"/>
                <a:cs typeface="Times New Roman" panose="02020603050405020304" pitchFamily="18" charset="0"/>
              </a:rPr>
              <a:t> ty </a:t>
            </a:r>
            <a:r>
              <a:rPr lang="en-US" altLang="vi-VN" sz="2800" dirty="0" err="1">
                <a:latin typeface="Times New Roman" panose="02020603050405020304" pitchFamily="18" charset="0"/>
                <a:cs typeface="Times New Roman" panose="02020603050405020304" pitchFamily="18" charset="0"/>
              </a:rPr>
              <a:t>cổ</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phần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hết</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sức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linh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hoạt</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tạo</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điều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kiện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nhiều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người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cùng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góp</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vốn</a:t>
            </a:r>
            <a:r>
              <a:rPr lang="vi-VN"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vào</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công</a:t>
            </a:r>
            <a:r>
              <a:rPr lang="en-US" altLang="vi-VN" sz="2800" dirty="0">
                <a:latin typeface="Times New Roman" panose="02020603050405020304" pitchFamily="18" charset="0"/>
                <a:cs typeface="Times New Roman" panose="02020603050405020304" pitchFamily="18" charset="0"/>
              </a:rPr>
              <a:t> ty.</a:t>
            </a:r>
            <a:endParaRPr lang="vi-VN" altLang="vi-VN" sz="2800" dirty="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Char char="Ø"/>
            </a:pPr>
            <a:r>
              <a:rPr lang="en-US" altLang="vi-VN" sz="2800" dirty="0" err="1">
                <a:latin typeface="Times New Roman" panose="02020603050405020304" pitchFamily="18" charset="0"/>
                <a:cs typeface="Times New Roman" panose="02020603050405020304" pitchFamily="18" charset="0"/>
              </a:rPr>
              <a:t>Khả</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năng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huy</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động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vốn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của</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công</a:t>
            </a:r>
            <a:r>
              <a:rPr lang="en-US" altLang="vi-VN" sz="2800" dirty="0">
                <a:latin typeface="Times New Roman" panose="02020603050405020304" pitchFamily="18" charset="0"/>
                <a:cs typeface="Times New Roman" panose="02020603050405020304" pitchFamily="18" charset="0"/>
              </a:rPr>
              <a:t> ty </a:t>
            </a:r>
            <a:r>
              <a:rPr lang="en-US" altLang="vi-VN" sz="2800" dirty="0" err="1">
                <a:latin typeface="Times New Roman" panose="02020603050405020304" pitchFamily="18" charset="0"/>
                <a:cs typeface="Times New Roman" panose="02020603050405020304" pitchFamily="18" charset="0"/>
              </a:rPr>
              <a:t>cổ</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phần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cao</a:t>
            </a:r>
            <a:endParaRPr lang="en-US" altLang="vi-VN" sz="2800" dirty="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Char char="Ø"/>
            </a:pP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quyền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tự</a:t>
            </a:r>
            <a:r>
              <a:rPr lang="en-US" altLang="vi-VN" sz="2800" dirty="0">
                <a:latin typeface="Times New Roman" panose="02020603050405020304" pitchFamily="18" charset="0"/>
                <a:cs typeface="Times New Roman" panose="02020603050405020304" pitchFamily="18" charset="0"/>
              </a:rPr>
              <a:t> do </a:t>
            </a:r>
            <a:r>
              <a:rPr lang="en-US" altLang="vi-VN" sz="2800" dirty="0" err="1">
                <a:latin typeface="Times New Roman" panose="02020603050405020304" pitchFamily="18" charset="0"/>
                <a:cs typeface="Times New Roman" panose="02020603050405020304" pitchFamily="18" charset="0"/>
              </a:rPr>
              <a:t>chuyển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nhượng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cổ</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phần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cho</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người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khác</a:t>
            </a:r>
            <a:r>
              <a:rPr lang="en-US" altLang="vi-VN" sz="2800" dirty="0">
                <a:latin typeface="Times New Roman" panose="02020603050405020304" pitchFamily="18" charset="0"/>
                <a:cs typeface="Times New Roman" panose="02020603050405020304" pitchFamily="18" charset="0"/>
              </a:rPr>
              <a:t>, do </a:t>
            </a:r>
            <a:r>
              <a:rPr lang="en-US" altLang="vi-VN" sz="2800" dirty="0" err="1">
                <a:latin typeface="Times New Roman" panose="02020603050405020304" pitchFamily="18" charset="0"/>
                <a:cs typeface="Times New Roman" panose="02020603050405020304" pitchFamily="18" charset="0"/>
              </a:rPr>
              <a:t>vậy</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phạm</a:t>
            </a:r>
            <a:r>
              <a:rPr lang="en-US" altLang="vi-VN" sz="2800" dirty="0">
                <a:latin typeface="Times New Roman" panose="02020603050405020304" pitchFamily="18" charset="0"/>
                <a:cs typeface="Times New Roman" panose="02020603050405020304" pitchFamily="18" charset="0"/>
              </a:rPr>
              <a:t> vi </a:t>
            </a:r>
            <a:r>
              <a:rPr lang="en-US" altLang="vi-VN" sz="2800" dirty="0" err="1">
                <a:latin typeface="Times New Roman" panose="02020603050405020304" pitchFamily="18" charset="0"/>
                <a:cs typeface="Times New Roman" panose="02020603050405020304" pitchFamily="18" charset="0"/>
              </a:rPr>
              <a:t>đối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tượng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được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tham</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gia</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công</a:t>
            </a:r>
            <a:r>
              <a:rPr lang="en-US" altLang="vi-VN" sz="2800" dirty="0">
                <a:latin typeface="Times New Roman" panose="02020603050405020304" pitchFamily="18" charset="0"/>
                <a:cs typeface="Times New Roman" panose="02020603050405020304" pitchFamily="18" charset="0"/>
              </a:rPr>
              <a:t> ty </a:t>
            </a:r>
            <a:r>
              <a:rPr lang="en-US" altLang="vi-VN" sz="2800" dirty="0" err="1">
                <a:latin typeface="Times New Roman" panose="02020603050405020304" pitchFamily="18" charset="0"/>
                <a:cs typeface="Times New Roman" panose="02020603050405020304" pitchFamily="18" charset="0"/>
              </a:rPr>
              <a:t>cổ</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phần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là</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rất</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rộng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ngay</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cả</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các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cán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bộ</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công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chức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cũng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quyền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mua</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cổ</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phiếu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của</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công</a:t>
            </a:r>
            <a:r>
              <a:rPr lang="en-US" altLang="vi-VN" sz="2800" dirty="0">
                <a:latin typeface="Times New Roman" panose="02020603050405020304" pitchFamily="18" charset="0"/>
                <a:cs typeface="Times New Roman" panose="02020603050405020304" pitchFamily="18" charset="0"/>
              </a:rPr>
              <a:t> ty </a:t>
            </a:r>
            <a:r>
              <a:rPr lang="en-US" altLang="vi-VN" sz="2800" dirty="0" err="1">
                <a:latin typeface="Times New Roman" panose="02020603050405020304" pitchFamily="18" charset="0"/>
                <a:cs typeface="Times New Roman" panose="02020603050405020304" pitchFamily="18" charset="0"/>
              </a:rPr>
              <a:t>cổ</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phần</a:t>
            </a:r>
            <a:r>
              <a:rPr lang="en-US" altLang="vi-VN" sz="2800" dirty="0">
                <a:latin typeface="Times New Roman" panose="02020603050405020304" pitchFamily="18" charset="0"/>
                <a:cs typeface="Times New Roman" panose="02020603050405020304" pitchFamily="18" charset="0"/>
              </a:rPr>
              <a:t>.</a:t>
            </a:r>
          </a:p>
        </p:txBody>
      </p:sp>
      <p:pic>
        <p:nvPicPr>
          <p:cNvPr id="10" name="Picture 9">
            <a:extLst>
              <a:ext uri="{FF2B5EF4-FFF2-40B4-BE49-F238E27FC236}">
                <a16:creationId xmlns:a16="http://schemas.microsoft.com/office/drawing/2014/main" id="{03499E7C-6D9D-D339-CAF8-07AA7C813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4363" y="391466"/>
            <a:ext cx="2028357" cy="1662186"/>
          </a:xfrm>
          <a:prstGeom prst="rect">
            <a:avLst/>
          </a:prstGeom>
        </p:spPr>
      </p:pic>
    </p:spTree>
    <p:extLst>
      <p:ext uri="{BB962C8B-B14F-4D97-AF65-F5344CB8AC3E}">
        <p14:creationId xmlns:p14="http://schemas.microsoft.com/office/powerpoint/2010/main" val="144478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494C-A32E-C6AD-953B-70CA0FEC4F91}"/>
              </a:ext>
            </a:extLst>
          </p:cNvPr>
          <p:cNvSpPr>
            <a:spLocks noGrp="1"/>
          </p:cNvSpPr>
          <p:nvPr>
            <p:ph type="title"/>
          </p:nvPr>
        </p:nvSpPr>
        <p:spPr>
          <a:xfrm>
            <a:off x="4244990" y="484632"/>
            <a:ext cx="3532132" cy="1044365"/>
          </a:xfrm>
        </p:spPr>
        <p:txBody>
          <a:bodyPr>
            <a:normAutofit/>
          </a:bodyPr>
          <a:lstStyle/>
          <a:p>
            <a:r>
              <a:rPr lang="vi-VN" sz="3200" b="1" dirty="0">
                <a:solidFill>
                  <a:srgbClr val="002060"/>
                </a:solidFill>
                <a:latin typeface="Times New Roman" panose="02020603050405020304" pitchFamily="18" charset="0"/>
                <a:cs typeface="Times New Roman" panose="02020603050405020304" pitchFamily="18" charset="0"/>
              </a:rPr>
              <a:t>Công ty cổ phần</a:t>
            </a:r>
            <a:endParaRPr lang="en-GB"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530EB3-BA99-E008-788A-50095D861F4F}"/>
              </a:ext>
            </a:extLst>
          </p:cNvPr>
          <p:cNvSpPr>
            <a:spLocks noGrp="1"/>
          </p:cNvSpPr>
          <p:nvPr>
            <p:ph idx="1"/>
          </p:nvPr>
        </p:nvSpPr>
        <p:spPr>
          <a:xfrm>
            <a:off x="539646" y="1918741"/>
            <a:ext cx="11002780" cy="4631923"/>
          </a:xfrm>
        </p:spPr>
        <p:txBody>
          <a:bodyPr>
            <a:noAutofit/>
          </a:bodyPr>
          <a:lstStyle/>
          <a:p>
            <a:pPr algn="just" eaLnBrk="1" hangingPunct="1">
              <a:lnSpc>
                <a:spcPct val="100000"/>
              </a:lnSpc>
              <a:buFont typeface="Wingdings" panose="05000000000000000000" pitchFamily="2" charset="2"/>
              <a:buChar char="ü"/>
            </a:pPr>
            <a:r>
              <a:rPr lang="en-US" altLang="vi-VN" sz="2600" dirty="0" err="1">
                <a:latin typeface="Times New Roman" panose="02020603050405020304" pitchFamily="18" charset="0"/>
                <a:cs typeface="Times New Roman" panose="02020603050405020304" pitchFamily="18" charset="0"/>
              </a:rPr>
              <a:t>Việc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thành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lập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quản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lý</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ty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phần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cũng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phức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hơn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loại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hình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ty </a:t>
            </a:r>
            <a:r>
              <a:rPr lang="en-US" altLang="vi-VN" sz="2600" dirty="0" err="1">
                <a:latin typeface="Times New Roman" panose="02020603050405020304" pitchFamily="18" charset="0"/>
                <a:cs typeface="Times New Roman" panose="02020603050405020304" pitchFamily="18" charset="0"/>
              </a:rPr>
              <a:t>khác</a:t>
            </a:r>
            <a:r>
              <a:rPr lang="en-US" altLang="vi-VN" sz="2600" dirty="0">
                <a:latin typeface="Times New Roman" panose="02020603050405020304" pitchFamily="18" charset="0"/>
                <a:cs typeface="Times New Roman" panose="02020603050405020304" pitchFamily="18" charset="0"/>
              </a:rPr>
              <a:t> do </a:t>
            </a:r>
            <a:r>
              <a:rPr lang="en-US" altLang="vi-VN" sz="2600" dirty="0" err="1">
                <a:latin typeface="Times New Roman" panose="02020603050405020304" pitchFamily="18" charset="0"/>
                <a:cs typeface="Times New Roman" panose="02020603050405020304" pitchFamily="18" charset="0"/>
              </a:rPr>
              <a:t>bị</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ràng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buộc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chặt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chẽ</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bởi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định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luật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đặc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biệt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về</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chế</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độ</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tài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chính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kế</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toán</a:t>
            </a:r>
            <a:r>
              <a:rPr lang="en-US" altLang="vi-VN" sz="2600" dirty="0">
                <a:latin typeface="Times New Roman" panose="02020603050405020304" pitchFamily="18" charset="0"/>
                <a:cs typeface="Times New Roman" panose="02020603050405020304" pitchFamily="18" charset="0"/>
              </a:rPr>
              <a:t>.</a:t>
            </a:r>
            <a:endParaRPr lang="vi-VN" altLang="vi-VN" sz="2600" dirty="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Char char="ü"/>
            </a:pPr>
            <a:r>
              <a:rPr lang="en-US" altLang="vi-VN" sz="2600" dirty="0" err="1">
                <a:latin typeface="Times New Roman" panose="02020603050405020304" pitchFamily="18" charset="0"/>
                <a:cs typeface="Times New Roman" panose="02020603050405020304" pitchFamily="18" charset="0"/>
              </a:rPr>
              <a:t>Chủ</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sở</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hữu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thường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trực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tiếp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tham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động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hàng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ngày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ty </a:t>
            </a:r>
            <a:r>
              <a:rPr lang="en-US" altLang="vi-VN" sz="2600" dirty="0" err="1">
                <a:latin typeface="Times New Roman" panose="02020603050405020304" pitchFamily="18" charset="0"/>
                <a:cs typeface="Times New Roman" panose="02020603050405020304" pitchFamily="18" charset="0"/>
              </a:rPr>
              <a:t>đồng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loại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hình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ty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phần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cũng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nguy</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cơ</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dễ</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bị</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ty </a:t>
            </a:r>
            <a:r>
              <a:rPr lang="en-US" altLang="vi-VN" sz="2600" dirty="0" err="1">
                <a:latin typeface="Times New Roman" panose="02020603050405020304" pitchFamily="18" charset="0"/>
                <a:cs typeface="Times New Roman" panose="02020603050405020304" pitchFamily="18" charset="0"/>
              </a:rPr>
              <a:t>khác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thôn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tính</a:t>
            </a:r>
            <a:r>
              <a:rPr lang="en-US" altLang="vi-VN" sz="2600" dirty="0">
                <a:latin typeface="Times New Roman" panose="02020603050405020304" pitchFamily="18" charset="0"/>
                <a:cs typeface="Times New Roman" panose="02020603050405020304" pitchFamily="18" charset="0"/>
              </a:rPr>
              <a:t>.</a:t>
            </a:r>
            <a:endParaRPr lang="vi-VN" altLang="vi-VN" sz="2600" dirty="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Char char="ü"/>
            </a:pPr>
            <a:r>
              <a:rPr lang="en-US" altLang="vi-VN" sz="2600" dirty="0" err="1">
                <a:latin typeface="Times New Roman" panose="02020603050405020304" pitchFamily="18" charset="0"/>
                <a:cs typeface="Times New Roman" panose="02020603050405020304" pitchFamily="18" charset="0"/>
              </a:rPr>
              <a:t>Việc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quản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lý</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điều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hành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ty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phần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rất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phức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tạp</a:t>
            </a:r>
            <a:r>
              <a:rPr lang="en-US" altLang="vi-VN" sz="2600" dirty="0">
                <a:latin typeface="Times New Roman" panose="02020603050405020304" pitchFamily="18" charset="0"/>
                <a:cs typeface="Times New Roman" panose="02020603050405020304" pitchFamily="18" charset="0"/>
              </a:rPr>
              <a:t> do </a:t>
            </a:r>
            <a:r>
              <a:rPr lang="en-US" altLang="vi-VN" sz="2600" dirty="0" err="1">
                <a:latin typeface="Times New Roman" panose="02020603050405020304" pitchFamily="18" charset="0"/>
                <a:cs typeface="Times New Roman" panose="02020603050405020304" pitchFamily="18" charset="0"/>
              </a:rPr>
              <a:t>số</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lượng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thể</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rất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lớn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hạn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chế</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được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lượng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thành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viên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tham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ty)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nhiều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hề</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quen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biết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nhau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thậm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chí</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thể</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sự</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phân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hóa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thành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nhóm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cổ</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động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đối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kháng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nhau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về</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lợi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ích</a:t>
            </a:r>
            <a:r>
              <a:rPr lang="en-US" altLang="vi-VN" sz="26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68993E13-4F1A-2046-23AB-4A4ED0450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742" y="307336"/>
            <a:ext cx="1657254" cy="1341583"/>
          </a:xfrm>
          <a:prstGeom prst="rect">
            <a:avLst/>
          </a:prstGeom>
        </p:spPr>
      </p:pic>
    </p:spTree>
    <p:extLst>
      <p:ext uri="{BB962C8B-B14F-4D97-AF65-F5344CB8AC3E}">
        <p14:creationId xmlns:p14="http://schemas.microsoft.com/office/powerpoint/2010/main" val="377457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60FC-B117-DB0F-1DF5-E6026E770934}"/>
              </a:ext>
            </a:extLst>
          </p:cNvPr>
          <p:cNvSpPr>
            <a:spLocks noGrp="1"/>
          </p:cNvSpPr>
          <p:nvPr>
            <p:ph type="title"/>
          </p:nvPr>
        </p:nvSpPr>
        <p:spPr>
          <a:xfrm>
            <a:off x="1273628" y="296744"/>
            <a:ext cx="10058400" cy="729341"/>
          </a:xfrm>
          <a:solidFill>
            <a:schemeClr val="accent1">
              <a:lumMod val="20000"/>
              <a:lumOff val="80000"/>
            </a:schemeClr>
          </a:solidFill>
        </p:spPr>
        <p:txBody>
          <a:bodyPr>
            <a:normAutofit/>
          </a:bodyPr>
          <a:lstStyle/>
          <a:p>
            <a:pPr algn="ctr"/>
            <a:r>
              <a:rPr lang="vi-VN" sz="3400" b="1" dirty="0">
                <a:solidFill>
                  <a:srgbClr val="C00000"/>
                </a:solidFill>
                <a:latin typeface="Times New Roman" panose="02020603050405020304" pitchFamily="18" charset="0"/>
                <a:cs typeface="Times New Roman" panose="02020603050405020304" pitchFamily="18" charset="0"/>
              </a:rPr>
              <a:t>Nội dung chính</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9B5E39-A22E-A7EC-1480-90727B18D877}"/>
              </a:ext>
            </a:extLst>
          </p:cNvPr>
          <p:cNvSpPr>
            <a:spLocks noGrp="1"/>
          </p:cNvSpPr>
          <p:nvPr>
            <p:ph idx="1"/>
          </p:nvPr>
        </p:nvSpPr>
        <p:spPr>
          <a:xfrm>
            <a:off x="1273628" y="1208314"/>
            <a:ext cx="10058400" cy="4158165"/>
          </a:xfrm>
        </p:spPr>
        <p:txBody>
          <a:bodyPr>
            <a:noAutofit/>
          </a:bodyPr>
          <a:lstStyle/>
          <a:p>
            <a:pPr marL="640080" indent="-457200">
              <a:lnSpc>
                <a:spcPct val="150000"/>
              </a:lnSpc>
              <a:buFont typeface="Wingdings" panose="05000000000000000000" pitchFamily="2" charset="2"/>
              <a:buChar char="q"/>
              <a:defRPr/>
            </a:pPr>
            <a:r>
              <a:rPr lang="en-US" sz="3400" b="1" dirty="0" err="1">
                <a:latin typeface="Times New Roman" panose="02020603050405020304" pitchFamily="18" charset="0"/>
                <a:cs typeface="Times New Roman" panose="02020603050405020304" pitchFamily="18" charset="0"/>
              </a:rPr>
              <a:t>Các</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chủ</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thể</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kinh</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doanh</a:t>
            </a:r>
            <a:endParaRPr lang="vi-VN" sz="3400" b="1" dirty="0">
              <a:latin typeface="Times New Roman" panose="02020603050405020304" pitchFamily="18" charset="0"/>
              <a:cs typeface="Times New Roman" panose="02020603050405020304" pitchFamily="18" charset="0"/>
            </a:endParaRPr>
          </a:p>
          <a:p>
            <a:pPr marL="640080" indent="-457200">
              <a:lnSpc>
                <a:spcPct val="150000"/>
              </a:lnSpc>
              <a:buFont typeface="Wingdings" panose="05000000000000000000" pitchFamily="2" charset="2"/>
              <a:buChar char="q"/>
              <a:defRPr/>
            </a:pPr>
            <a:r>
              <a:rPr lang="vi-VN" sz="3400" b="1" dirty="0">
                <a:latin typeface="Times New Roman" panose="02020603050405020304" pitchFamily="18" charset="0"/>
                <a:cs typeface="Times New Roman" panose="02020603050405020304" pitchFamily="18" charset="0"/>
              </a:rPr>
              <a:t>Chấm dứt hoạt động của chủ thể kinh doanh</a:t>
            </a:r>
            <a:endParaRPr lang="en-US" sz="3400" b="1" dirty="0">
              <a:latin typeface="Times New Roman" panose="02020603050405020304" pitchFamily="18" charset="0"/>
              <a:cs typeface="Times New Roman" panose="02020603050405020304" pitchFamily="18" charset="0"/>
            </a:endParaRPr>
          </a:p>
          <a:p>
            <a:pPr marL="640080" indent="-457200">
              <a:lnSpc>
                <a:spcPct val="150000"/>
              </a:lnSpc>
              <a:buFont typeface="Wingdings" panose="05000000000000000000" pitchFamily="2" charset="2"/>
              <a:buChar char="q"/>
              <a:defRPr/>
            </a:pPr>
            <a:r>
              <a:rPr lang="en-US" sz="3400" b="1" dirty="0" err="1">
                <a:latin typeface="Times New Roman" panose="02020603050405020304" pitchFamily="18" charset="0"/>
                <a:cs typeface="Times New Roman" panose="02020603050405020304" pitchFamily="18" charset="0"/>
              </a:rPr>
              <a:t>Các</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phương</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thức</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giải</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quyết</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tranh</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chấp</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trong</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kinh</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doanh</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thương</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mại</a:t>
            </a:r>
            <a:endParaRPr lang="en-US" sz="3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76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F2C8-4E2D-B67F-0578-3D3F6FB3D156}"/>
              </a:ext>
            </a:extLst>
          </p:cNvPr>
          <p:cNvSpPr>
            <a:spLocks noGrp="1"/>
          </p:cNvSpPr>
          <p:nvPr>
            <p:ph type="title"/>
          </p:nvPr>
        </p:nvSpPr>
        <p:spPr>
          <a:xfrm>
            <a:off x="1066800" y="349721"/>
            <a:ext cx="10058400" cy="684601"/>
          </a:xfrm>
        </p:spPr>
        <p:txBody>
          <a:bodyPr>
            <a:normAutofit/>
          </a:bodyPr>
          <a:lstStyle/>
          <a:p>
            <a:pPr algn="ctr"/>
            <a:r>
              <a:rPr lang="vi-VN" sz="3200" b="1" dirty="0">
                <a:solidFill>
                  <a:srgbClr val="002060"/>
                </a:solidFill>
                <a:latin typeface="Times New Roman" panose="02020603050405020304" pitchFamily="18" charset="0"/>
                <a:cs typeface="Times New Roman" panose="02020603050405020304" pitchFamily="18" charset="0"/>
              </a:rPr>
              <a:t>Công ty Hợp danh</a:t>
            </a:r>
            <a:endParaRPr lang="en-GB"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58EE6D-B98F-E835-671F-76EFF06B0E87}"/>
              </a:ext>
            </a:extLst>
          </p:cNvPr>
          <p:cNvSpPr>
            <a:spLocks noGrp="1"/>
          </p:cNvSpPr>
          <p:nvPr>
            <p:ph idx="1"/>
          </p:nvPr>
        </p:nvSpPr>
        <p:spPr>
          <a:xfrm>
            <a:off x="644577" y="1184223"/>
            <a:ext cx="10987790" cy="5189145"/>
          </a:xfrm>
        </p:spPr>
        <p:txBody>
          <a:bodyPr>
            <a:noAutofit/>
          </a:bodyPr>
          <a:lstStyle/>
          <a:p>
            <a:pPr algn="just" eaLnBrk="1" hangingPunct="1">
              <a:buFont typeface="Arial" panose="020B0604020202020204" pitchFamily="34" charset="0"/>
              <a:buNone/>
            </a:pPr>
            <a:r>
              <a:rPr lang="en-US" altLang="vi-VN" sz="3000" b="1" i="1" u="sng" dirty="0" err="1">
                <a:latin typeface="Times New Roman" panose="02020603050405020304" pitchFamily="18" charset="0"/>
                <a:cs typeface="Times New Roman" panose="02020603050405020304" pitchFamily="18" charset="0"/>
              </a:rPr>
              <a:t>Khái</a:t>
            </a:r>
            <a:r>
              <a:rPr lang="en-US" altLang="vi-VN" sz="3000" b="1" i="1" u="sng" dirty="0">
                <a:latin typeface="Times New Roman" panose="02020603050405020304" pitchFamily="18" charset="0"/>
                <a:cs typeface="Times New Roman" panose="02020603050405020304" pitchFamily="18" charset="0"/>
              </a:rPr>
              <a:t> </a:t>
            </a:r>
            <a:r>
              <a:rPr lang="en-US" altLang="vi-VN" sz="3000" b="1" i="1" u="sng" dirty="0" err="1">
                <a:latin typeface="Times New Roman" panose="02020603050405020304" pitchFamily="18" charset="0"/>
                <a:cs typeface="Times New Roman" panose="02020603050405020304" pitchFamily="18" charset="0"/>
              </a:rPr>
              <a:t>niệm</a:t>
            </a:r>
            <a:r>
              <a:rPr lang="en-US" altLang="vi-VN" sz="3000" b="1" i="1" dirty="0">
                <a:latin typeface="Times New Roman" panose="02020603050405020304" pitchFamily="18" charset="0"/>
                <a:cs typeface="Times New Roman" panose="02020603050405020304" pitchFamily="18" charset="0"/>
              </a:rPr>
              <a: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ty </a:t>
            </a:r>
            <a:r>
              <a:rPr lang="en-US" altLang="vi-VN" sz="3000" dirty="0" err="1">
                <a:latin typeface="Times New Roman" panose="02020603050405020304" pitchFamily="18" charset="0"/>
                <a:cs typeface="Times New Roman" panose="02020603050405020304" pitchFamily="18" charset="0"/>
              </a:rPr>
              <a:t>hợp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doanh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nghiệp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trong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đó</a:t>
            </a:r>
            <a:r>
              <a:rPr lang="en-US" altLang="vi-VN" sz="3000" dirty="0">
                <a:latin typeface="Times New Roman" panose="02020603050405020304" pitchFamily="18" charset="0"/>
                <a:cs typeface="Times New Roman" panose="02020603050405020304" pitchFamily="18" charset="0"/>
              </a:rPr>
              <a:t>:</a:t>
            </a:r>
          </a:p>
          <a:p>
            <a:pPr algn="just" eaLnBrk="1" hangingPunct="1"/>
            <a:r>
              <a:rPr lang="en-US" altLang="vi-VN" sz="3000" dirty="0" err="1">
                <a:latin typeface="Times New Roman" panose="02020603050405020304" pitchFamily="18" charset="0"/>
                <a:cs typeface="Times New Roman" panose="02020603050405020304" pitchFamily="18" charset="0"/>
              </a:rPr>
              <a:t>Phải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ít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nhất</a:t>
            </a:r>
            <a:r>
              <a:rPr lang="en-US" altLang="vi-VN" sz="3000" b="1" dirty="0">
                <a:latin typeface="Times New Roman" panose="02020603050405020304" pitchFamily="18" charset="0"/>
                <a:cs typeface="Times New Roman" panose="02020603050405020304" pitchFamily="18" charset="0"/>
              </a:rPr>
              <a:t> 02 </a:t>
            </a:r>
            <a:r>
              <a:rPr lang="en-US" altLang="vi-VN" sz="3000" b="1" dirty="0" err="1">
                <a:latin typeface="Times New Roman" panose="02020603050405020304" pitchFamily="18" charset="0"/>
                <a:cs typeface="Times New Roman" panose="02020603050405020304" pitchFamily="18" charset="0"/>
              </a:rPr>
              <a:t>thành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viên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là</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chủ</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sở</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hữu</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chung</a:t>
            </a:r>
            <a:r>
              <a:rPr lang="en-US" altLang="vi-VN" sz="3000" b="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ty, </a:t>
            </a:r>
            <a:r>
              <a:rPr lang="en-US" altLang="vi-VN" sz="3000" dirty="0" err="1">
                <a:latin typeface="Times New Roman" panose="02020603050405020304" pitchFamily="18" charset="0"/>
                <a:cs typeface="Times New Roman" panose="02020603050405020304" pitchFamily="18" charset="0"/>
              </a:rPr>
              <a:t>cùng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nhau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kinh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doanh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dưới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một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chung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sau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đây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gọi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thành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viên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hợp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Ngoài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thành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viên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hợp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ty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thể</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thêm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thành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viên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góp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vốn</a:t>
            </a:r>
            <a:r>
              <a:rPr lang="en-US" altLang="vi-VN" sz="3000" dirty="0">
                <a:latin typeface="Times New Roman" panose="02020603050405020304" pitchFamily="18" charset="0"/>
                <a:cs typeface="Times New Roman" panose="02020603050405020304" pitchFamily="18" charset="0"/>
              </a:rPr>
              <a:t>;</a:t>
            </a:r>
          </a:p>
          <a:p>
            <a:pPr algn="just" eaLnBrk="1" hangingPunct="1"/>
            <a:r>
              <a:rPr lang="en-US" altLang="vi-VN" sz="3000" b="1" dirty="0">
                <a:latin typeface="Times New Roman" panose="02020603050405020304" pitchFamily="18" charset="0"/>
                <a:cs typeface="Times New Roman" panose="02020603050405020304" pitchFamily="18" charset="0"/>
              </a:rPr>
              <a:t>Thành </a:t>
            </a:r>
            <a:r>
              <a:rPr lang="en-US" altLang="vi-VN" sz="3000" b="1" dirty="0" err="1">
                <a:latin typeface="Times New Roman" panose="02020603050405020304" pitchFamily="18" charset="0"/>
                <a:cs typeface="Times New Roman" panose="02020603050405020304" pitchFamily="18" charset="0"/>
              </a:rPr>
              <a:t>viên</a:t>
            </a:r>
            <a:r>
              <a:rPr lang="en-US" altLang="vi-VN" sz="3000" b="1" dirty="0">
                <a:latin typeface="Times New Roman" panose="02020603050405020304" pitchFamily="18" charset="0"/>
                <a:cs typeface="Times New Roman" panose="02020603050405020304" pitchFamily="18" charset="0"/>
              </a:rPr>
              <a:t> </a:t>
            </a:r>
            <a:r>
              <a:rPr lang="en-US" altLang="vi-VN" sz="3000" b="1" dirty="0" err="1">
                <a:solidFill>
                  <a:srgbClr val="C00000"/>
                </a:solidFill>
                <a:latin typeface="Times New Roman" panose="02020603050405020304" pitchFamily="18" charset="0"/>
                <a:cs typeface="Times New Roman" panose="02020603050405020304" pitchFamily="18" charset="0"/>
              </a:rPr>
              <a:t>hợp</a:t>
            </a:r>
            <a:r>
              <a:rPr lang="en-US" altLang="vi-VN" sz="3000" b="1" dirty="0">
                <a:solidFill>
                  <a:srgbClr val="C00000"/>
                </a:solidFill>
                <a:latin typeface="Times New Roman" panose="02020603050405020304" pitchFamily="18" charset="0"/>
                <a:cs typeface="Times New Roman" panose="02020603050405020304" pitchFamily="18" charset="0"/>
              </a:rPr>
              <a:t> </a:t>
            </a:r>
            <a:r>
              <a:rPr lang="en-US" altLang="vi-VN" sz="3000" b="1" dirty="0" err="1">
                <a:solidFill>
                  <a:srgbClr val="C00000"/>
                </a:solidFill>
                <a:latin typeface="Times New Roman" panose="02020603050405020304" pitchFamily="18" charset="0"/>
                <a:cs typeface="Times New Roman" panose="02020603050405020304" pitchFamily="18" charset="0"/>
              </a:rPr>
              <a:t>danh</a:t>
            </a:r>
            <a:r>
              <a:rPr lang="en-US" altLang="vi-VN" sz="3000" b="1" dirty="0">
                <a:solidFill>
                  <a:srgbClr val="C00000"/>
                </a:solidFill>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phải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là</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cá</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chịu</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trách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nhiệm</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bằng</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toàn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bộ</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tài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sản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của</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mình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về</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nghĩa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vụ</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ty;</a:t>
            </a:r>
          </a:p>
          <a:p>
            <a:pPr algn="just" eaLnBrk="1" hangingPunct="1"/>
            <a:r>
              <a:rPr lang="en-US" altLang="vi-VN" sz="3000" b="1" dirty="0">
                <a:latin typeface="Times New Roman" panose="02020603050405020304" pitchFamily="18" charset="0"/>
                <a:cs typeface="Times New Roman" panose="02020603050405020304" pitchFamily="18" charset="0"/>
              </a:rPr>
              <a:t>Thành </a:t>
            </a:r>
            <a:r>
              <a:rPr lang="en-US" altLang="vi-VN" sz="3000" b="1" dirty="0" err="1">
                <a:latin typeface="Times New Roman" panose="02020603050405020304" pitchFamily="18" charset="0"/>
                <a:cs typeface="Times New Roman" panose="02020603050405020304" pitchFamily="18" charset="0"/>
              </a:rPr>
              <a:t>viên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góp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vốn</a:t>
            </a:r>
            <a:r>
              <a:rPr lang="en-US" altLang="vi-VN" sz="3000" b="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chỉ</a:t>
            </a:r>
            <a:r>
              <a:rPr lang="en-US" altLang="vi-VN" sz="3000"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chịu</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trách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nhiệm</a:t>
            </a:r>
            <a:r>
              <a:rPr lang="en-US" altLang="vi-VN" sz="3000" b="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về</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khoản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nợ</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ty </a:t>
            </a:r>
            <a:r>
              <a:rPr lang="en-US" altLang="vi-VN" sz="3000" b="1" dirty="0" err="1">
                <a:latin typeface="Times New Roman" panose="02020603050405020304" pitchFamily="18" charset="0"/>
                <a:cs typeface="Times New Roman" panose="02020603050405020304" pitchFamily="18" charset="0"/>
              </a:rPr>
              <a:t>trong</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phạm</a:t>
            </a:r>
            <a:r>
              <a:rPr lang="en-US" altLang="vi-VN" sz="3000" b="1" dirty="0">
                <a:latin typeface="Times New Roman" panose="02020603050405020304" pitchFamily="18" charset="0"/>
                <a:cs typeface="Times New Roman" panose="02020603050405020304" pitchFamily="18" charset="0"/>
              </a:rPr>
              <a:t> vi </a:t>
            </a:r>
            <a:r>
              <a:rPr lang="en-US" altLang="vi-VN" sz="3000" b="1" dirty="0" err="1">
                <a:latin typeface="Times New Roman" panose="02020603050405020304" pitchFamily="18" charset="0"/>
                <a:cs typeface="Times New Roman" panose="02020603050405020304" pitchFamily="18" charset="0"/>
              </a:rPr>
              <a:t>số</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vốn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đã</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góp</a:t>
            </a:r>
            <a:r>
              <a:rPr lang="en-US" altLang="vi-VN" sz="3000" b="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ty.</a:t>
            </a:r>
          </a:p>
          <a:p>
            <a:pPr algn="ctr" eaLnBrk="1" hangingPunct="1">
              <a:buFont typeface="Arial" panose="020B0604020202020204" pitchFamily="34" charset="0"/>
              <a:buNone/>
            </a:pPr>
            <a:r>
              <a:rPr lang="en-US" altLang="vi-VN" sz="3000" dirty="0">
                <a:solidFill>
                  <a:srgbClr val="FF0000"/>
                </a:solidFill>
                <a:latin typeface="Times New Roman" panose="02020603050405020304" pitchFamily="18" charset="0"/>
                <a:cs typeface="Times New Roman" panose="02020603050405020304" pitchFamily="18" charset="0"/>
              </a:rPr>
              <a:t>(</a:t>
            </a:r>
            <a:r>
              <a:rPr lang="en-US" altLang="vi-VN" sz="3000" dirty="0" err="1">
                <a:solidFill>
                  <a:srgbClr val="FF0000"/>
                </a:solidFill>
                <a:latin typeface="Times New Roman" panose="02020603050405020304" pitchFamily="18" charset="0"/>
                <a:cs typeface="Times New Roman" panose="02020603050405020304" pitchFamily="18" charset="0"/>
              </a:rPr>
              <a:t>Điều</a:t>
            </a:r>
            <a:r>
              <a:rPr lang="en-US" altLang="vi-VN" sz="3000" dirty="0">
                <a:solidFill>
                  <a:srgbClr val="FF0000"/>
                </a:solidFill>
                <a:latin typeface="Times New Roman" panose="02020603050405020304" pitchFamily="18" charset="0"/>
                <a:cs typeface="Times New Roman" panose="02020603050405020304" pitchFamily="18" charset="0"/>
              </a:rPr>
              <a:t> 177 </a:t>
            </a:r>
            <a:r>
              <a:rPr lang="en-US" altLang="vi-VN" sz="3000" dirty="0" err="1">
                <a:solidFill>
                  <a:srgbClr val="FF0000"/>
                </a:solidFill>
                <a:latin typeface="Times New Roman" panose="02020603050405020304" pitchFamily="18" charset="0"/>
                <a:cs typeface="Times New Roman" panose="02020603050405020304" pitchFamily="18" charset="0"/>
              </a:rPr>
              <a:t>Luật</a:t>
            </a:r>
            <a:r>
              <a:rPr lang="en-US" altLang="vi-VN" sz="3000" dirty="0">
                <a:solidFill>
                  <a:srgbClr val="FF0000"/>
                </a:solidFill>
                <a:latin typeface="Times New Roman" panose="02020603050405020304" pitchFamily="18" charset="0"/>
                <a:cs typeface="Times New Roman" panose="02020603050405020304" pitchFamily="18" charset="0"/>
              </a:rPr>
              <a:t> </a:t>
            </a:r>
            <a:r>
              <a:rPr lang="en-US" altLang="vi-VN" sz="3000" dirty="0" err="1">
                <a:solidFill>
                  <a:srgbClr val="FF0000"/>
                </a:solidFill>
                <a:latin typeface="Times New Roman" panose="02020603050405020304" pitchFamily="18" charset="0"/>
                <a:cs typeface="Times New Roman" panose="02020603050405020304" pitchFamily="18" charset="0"/>
              </a:rPr>
              <a:t>Doanh</a:t>
            </a:r>
            <a:r>
              <a:rPr lang="en-US" altLang="vi-VN" sz="3000" dirty="0">
                <a:solidFill>
                  <a:srgbClr val="FF0000"/>
                </a:solidFill>
                <a:latin typeface="Times New Roman" panose="02020603050405020304" pitchFamily="18" charset="0"/>
                <a:cs typeface="Times New Roman" panose="02020603050405020304" pitchFamily="18" charset="0"/>
              </a:rPr>
              <a:t> </a:t>
            </a:r>
            <a:r>
              <a:rPr lang="en-US" altLang="vi-VN" sz="3000" dirty="0" err="1">
                <a:solidFill>
                  <a:srgbClr val="FF0000"/>
                </a:solidFill>
                <a:latin typeface="Times New Roman" panose="02020603050405020304" pitchFamily="18" charset="0"/>
                <a:cs typeface="Times New Roman" panose="02020603050405020304" pitchFamily="18" charset="0"/>
              </a:rPr>
              <a:t>nghiệp</a:t>
            </a:r>
            <a:r>
              <a:rPr lang="en-US" altLang="vi-VN" sz="3000" dirty="0">
                <a:solidFill>
                  <a:srgbClr val="FF0000"/>
                </a:solidFill>
                <a:latin typeface="Times New Roman" panose="02020603050405020304" pitchFamily="18" charset="0"/>
                <a:cs typeface="Times New Roman" panose="02020603050405020304" pitchFamily="18" charset="0"/>
              </a:rPr>
              <a:t> 2020)</a:t>
            </a:r>
          </a:p>
        </p:txBody>
      </p:sp>
    </p:spTree>
    <p:extLst>
      <p:ext uri="{BB962C8B-B14F-4D97-AF65-F5344CB8AC3E}">
        <p14:creationId xmlns:p14="http://schemas.microsoft.com/office/powerpoint/2010/main" val="154967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617D-AECF-16A8-1747-650467F9B727}"/>
              </a:ext>
            </a:extLst>
          </p:cNvPr>
          <p:cNvSpPr>
            <a:spLocks noGrp="1"/>
          </p:cNvSpPr>
          <p:nvPr>
            <p:ph type="title"/>
          </p:nvPr>
        </p:nvSpPr>
        <p:spPr>
          <a:xfrm>
            <a:off x="8270232" y="484632"/>
            <a:ext cx="3532023" cy="999394"/>
          </a:xfrm>
        </p:spPr>
        <p:txBody>
          <a:bodyPr>
            <a:normAutofit/>
          </a:bodyPr>
          <a:lstStyle/>
          <a:p>
            <a:pPr algn="ctr"/>
            <a:r>
              <a:rPr lang="vi-VN" sz="3200" b="1" dirty="0">
                <a:solidFill>
                  <a:srgbClr val="002060"/>
                </a:solidFill>
                <a:latin typeface="Times New Roman" panose="02020603050405020304" pitchFamily="18" charset="0"/>
                <a:cs typeface="Times New Roman" panose="02020603050405020304" pitchFamily="18" charset="0"/>
              </a:rPr>
              <a:t>Công ty Hợp danh</a:t>
            </a:r>
            <a:endParaRPr lang="en-GB"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FD0387-C91D-6D4A-5425-C80D6BCF669A}"/>
              </a:ext>
            </a:extLst>
          </p:cNvPr>
          <p:cNvSpPr>
            <a:spLocks noGrp="1"/>
          </p:cNvSpPr>
          <p:nvPr>
            <p:ph idx="1"/>
          </p:nvPr>
        </p:nvSpPr>
        <p:spPr>
          <a:xfrm>
            <a:off x="389744" y="484632"/>
            <a:ext cx="7644983" cy="5841217"/>
          </a:xfrm>
        </p:spPr>
        <p:txBody>
          <a:bodyPr>
            <a:noAutofit/>
          </a:bodyPr>
          <a:lstStyle/>
          <a:p>
            <a:pPr algn="just" eaLnBrk="1" hangingPunct="1">
              <a:lnSpc>
                <a:spcPct val="100000"/>
              </a:lnSpc>
              <a:buFont typeface="Arial" panose="020B0604020202020204" pitchFamily="34" charset="0"/>
              <a:buNone/>
            </a:pPr>
            <a:r>
              <a:rPr lang="en-US" altLang="vi-VN" sz="3000" b="1" i="1" u="sng" dirty="0" err="1">
                <a:latin typeface="Times New Roman" panose="02020603050405020304" pitchFamily="18" charset="0"/>
                <a:cs typeface="Times New Roman" panose="02020603050405020304" pitchFamily="18" charset="0"/>
              </a:rPr>
              <a:t>Đặc</a:t>
            </a:r>
            <a:r>
              <a:rPr lang="en-US" altLang="vi-VN" sz="3000" b="1" i="1" u="sng" dirty="0">
                <a:latin typeface="Times New Roman" panose="02020603050405020304" pitchFamily="18" charset="0"/>
                <a:cs typeface="Times New Roman" panose="02020603050405020304" pitchFamily="18" charset="0"/>
              </a:rPr>
              <a:t> </a:t>
            </a:r>
            <a:r>
              <a:rPr lang="vi-VN" altLang="vi-VN" sz="3000" b="1" i="1" u="sng" dirty="0">
                <a:latin typeface="Times New Roman" panose="02020603050405020304" pitchFamily="18" charset="0"/>
                <a:cs typeface="Times New Roman" panose="02020603050405020304" pitchFamily="18" charset="0"/>
              </a:rPr>
              <a:t>đ</a:t>
            </a:r>
            <a:r>
              <a:rPr lang="en-US" altLang="vi-VN" sz="3000" b="1" i="1" u="sng" dirty="0" err="1">
                <a:latin typeface="Times New Roman" panose="02020603050405020304" pitchFamily="18" charset="0"/>
                <a:cs typeface="Times New Roman" panose="02020603050405020304" pitchFamily="18" charset="0"/>
              </a:rPr>
              <a:t>iểm</a:t>
            </a:r>
            <a:r>
              <a:rPr lang="en-US" altLang="vi-VN" sz="3000" b="1" i="1" dirty="0">
                <a:latin typeface="Times New Roman" panose="02020603050405020304" pitchFamily="18" charset="0"/>
                <a:cs typeface="Times New Roman" panose="02020603050405020304" pitchFamily="18" charset="0"/>
              </a:rPr>
              <a:t>:</a:t>
            </a:r>
          </a:p>
          <a:p>
            <a:pPr algn="just" eaLnBrk="1" hangingPunct="1">
              <a:lnSpc>
                <a:spcPct val="100000"/>
              </a:lnSpc>
              <a:spcBef>
                <a:spcPts val="600"/>
              </a:spcBef>
              <a:spcAft>
                <a:spcPts val="600"/>
              </a:spcAft>
            </a:pPr>
            <a:r>
              <a:rPr lang="en-US" altLang="vi-VN" sz="3000" b="1" dirty="0" err="1">
                <a:latin typeface="Times New Roman" panose="02020603050405020304" pitchFamily="18" charset="0"/>
                <a:cs typeface="Times New Roman" panose="02020603050405020304" pitchFamily="18" charset="0"/>
              </a:rPr>
              <a:t>Công</a:t>
            </a:r>
            <a:r>
              <a:rPr lang="en-US" altLang="vi-VN" sz="3000" b="1" dirty="0">
                <a:latin typeface="Times New Roman" panose="02020603050405020304" pitchFamily="18" charset="0"/>
                <a:cs typeface="Times New Roman" panose="02020603050405020304" pitchFamily="18" charset="0"/>
              </a:rPr>
              <a:t> ty </a:t>
            </a:r>
            <a:r>
              <a:rPr lang="en-US" altLang="vi-VN" sz="3000" b="1" dirty="0" err="1">
                <a:latin typeface="Times New Roman" panose="02020603050405020304" pitchFamily="18" charset="0"/>
                <a:cs typeface="Times New Roman" panose="02020603050405020304" pitchFamily="18" charset="0"/>
              </a:rPr>
              <a:t>hợp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danh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có</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ít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nhất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là</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hai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thành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viên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hợp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danh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trở</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nên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ngoài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ra</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còn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có</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các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thành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viên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góp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vốn</a:t>
            </a:r>
            <a:r>
              <a:rPr lang="en-US" altLang="vi-VN" sz="3000" b="1" dirty="0">
                <a:latin typeface="Times New Roman" panose="02020603050405020304" pitchFamily="18" charset="0"/>
                <a:cs typeface="Times New Roman" panose="02020603050405020304" pitchFamily="18" charset="0"/>
              </a:rPr>
              <a:t>.</a:t>
            </a:r>
          </a:p>
          <a:p>
            <a:pPr algn="just" eaLnBrk="1" hangingPunct="1">
              <a:lnSpc>
                <a:spcPct val="100000"/>
              </a:lnSpc>
              <a:spcBef>
                <a:spcPts val="600"/>
              </a:spcBef>
              <a:spcAft>
                <a:spcPts val="600"/>
              </a:spcAft>
            </a:pPr>
            <a:r>
              <a:rPr lang="en-US" altLang="vi-VN" sz="3000" dirty="0">
                <a:latin typeface="Times New Roman" panose="02020603050405020304" pitchFamily="18" charset="0"/>
                <a:cs typeface="Times New Roman" panose="02020603050405020304" pitchFamily="18" charset="0"/>
              </a:rPr>
              <a:t>Thành </a:t>
            </a:r>
            <a:r>
              <a:rPr lang="en-US" altLang="vi-VN" sz="3000" dirty="0" err="1">
                <a:latin typeface="Times New Roman" panose="02020603050405020304" pitchFamily="18" charset="0"/>
                <a:cs typeface="Times New Roman" panose="02020603050405020304" pitchFamily="18" charset="0"/>
              </a:rPr>
              <a:t>viên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hợp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phải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độ</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chuyên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môn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uy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tín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nghề</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nghiệp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phải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chịu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trách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nhiệm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bằng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toàn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bộ</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tài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sản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về</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nghĩa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vụ</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ty.</a:t>
            </a:r>
          </a:p>
          <a:p>
            <a:pPr algn="just" eaLnBrk="1" hangingPunct="1">
              <a:lnSpc>
                <a:spcPct val="100000"/>
              </a:lnSpc>
              <a:spcBef>
                <a:spcPts val="600"/>
              </a:spcBef>
              <a:spcAft>
                <a:spcPts val="600"/>
              </a:spcAft>
            </a:pPr>
            <a:r>
              <a:rPr lang="en-US" altLang="vi-VN" sz="3000" b="1" dirty="0">
                <a:latin typeface="Times New Roman" panose="02020603050405020304" pitchFamily="18" charset="0"/>
                <a:cs typeface="Times New Roman" panose="02020603050405020304" pitchFamily="18" charset="0"/>
              </a:rPr>
              <a:t>Thành </a:t>
            </a:r>
            <a:r>
              <a:rPr lang="en-US" altLang="vi-VN" sz="3000" b="1" dirty="0" err="1">
                <a:latin typeface="Times New Roman" panose="02020603050405020304" pitchFamily="18" charset="0"/>
                <a:cs typeface="Times New Roman" panose="02020603050405020304" pitchFamily="18" charset="0"/>
              </a:rPr>
              <a:t>viên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góp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vốn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chỉ</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chịu</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trách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nhiệm</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về</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các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khoản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nợ</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của</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công</a:t>
            </a:r>
            <a:r>
              <a:rPr lang="en-US" altLang="vi-VN" sz="3000" b="1" dirty="0">
                <a:latin typeface="Times New Roman" panose="02020603050405020304" pitchFamily="18" charset="0"/>
                <a:cs typeface="Times New Roman" panose="02020603050405020304" pitchFamily="18" charset="0"/>
              </a:rPr>
              <a:t> ty </a:t>
            </a:r>
            <a:r>
              <a:rPr lang="en-US" altLang="vi-VN" sz="3000" b="1" dirty="0" err="1">
                <a:latin typeface="Times New Roman" panose="02020603050405020304" pitchFamily="18" charset="0"/>
                <a:cs typeface="Times New Roman" panose="02020603050405020304" pitchFamily="18" charset="0"/>
              </a:rPr>
              <a:t>trong</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phạm</a:t>
            </a:r>
            <a:r>
              <a:rPr lang="en-US" altLang="vi-VN" sz="3000" b="1" dirty="0">
                <a:latin typeface="Times New Roman" panose="02020603050405020304" pitchFamily="18" charset="0"/>
                <a:cs typeface="Times New Roman" panose="02020603050405020304" pitchFamily="18" charset="0"/>
              </a:rPr>
              <a:t> vi </a:t>
            </a:r>
            <a:r>
              <a:rPr lang="en-US" altLang="vi-VN" sz="3000" b="1" dirty="0" err="1">
                <a:latin typeface="Times New Roman" panose="02020603050405020304" pitchFamily="18" charset="0"/>
                <a:cs typeface="Times New Roman" panose="02020603050405020304" pitchFamily="18" charset="0"/>
              </a:rPr>
              <a:t>số</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vốn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góp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của</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mình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vào</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công</a:t>
            </a:r>
            <a:r>
              <a:rPr lang="en-US" altLang="vi-VN" sz="3000" b="1" dirty="0">
                <a:latin typeface="Times New Roman" panose="02020603050405020304" pitchFamily="18" charset="0"/>
                <a:cs typeface="Times New Roman" panose="02020603050405020304" pitchFamily="18" charset="0"/>
              </a:rPr>
              <a:t> ty.</a:t>
            </a:r>
          </a:p>
          <a:p>
            <a:pPr marL="0" indent="0">
              <a:lnSpc>
                <a:spcPct val="100000"/>
              </a:lnSpc>
              <a:buNone/>
            </a:pPr>
            <a:endParaRPr lang="en-GB" sz="3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FE36D84-1165-D57A-9BE6-C4CFAE4BF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0233" y="1882502"/>
            <a:ext cx="3532023" cy="3880579"/>
          </a:xfrm>
          <a:prstGeom prst="rect">
            <a:avLst/>
          </a:prstGeom>
        </p:spPr>
      </p:pic>
    </p:spTree>
    <p:extLst>
      <p:ext uri="{BB962C8B-B14F-4D97-AF65-F5344CB8AC3E}">
        <p14:creationId xmlns:p14="http://schemas.microsoft.com/office/powerpoint/2010/main" val="2814555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1A76-5B55-10A1-795F-C280048ACFB7}"/>
              </a:ext>
            </a:extLst>
          </p:cNvPr>
          <p:cNvSpPr>
            <a:spLocks noGrp="1"/>
          </p:cNvSpPr>
          <p:nvPr>
            <p:ph type="title"/>
          </p:nvPr>
        </p:nvSpPr>
        <p:spPr>
          <a:xfrm>
            <a:off x="554636" y="365381"/>
            <a:ext cx="2033116" cy="2072770"/>
          </a:xfrm>
        </p:spPr>
        <p:txBody>
          <a:bodyPr>
            <a:noAutofit/>
          </a:bodyPr>
          <a:lstStyle/>
          <a:p>
            <a:pPr algn="ctr"/>
            <a:r>
              <a:rPr lang="vi-VN" sz="3200" b="1" dirty="0">
                <a:solidFill>
                  <a:srgbClr val="002060"/>
                </a:solidFill>
                <a:latin typeface="Times New Roman" panose="02020603050405020304" pitchFamily="18" charset="0"/>
                <a:cs typeface="Times New Roman" panose="02020603050405020304" pitchFamily="18" charset="0"/>
              </a:rPr>
              <a:t>Công ty Hợp danh</a:t>
            </a:r>
            <a:endParaRPr lang="en-GB" sz="3200" b="1"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4E0B732-C98F-A788-7A40-ED601942E540}"/>
              </a:ext>
            </a:extLst>
          </p:cNvPr>
          <p:cNvSpPr>
            <a:spLocks noGrp="1"/>
          </p:cNvSpPr>
          <p:nvPr>
            <p:ph sz="half" idx="2"/>
          </p:nvPr>
        </p:nvSpPr>
        <p:spPr>
          <a:xfrm>
            <a:off x="314793" y="2653259"/>
            <a:ext cx="6280879" cy="3839360"/>
          </a:xfrm>
        </p:spPr>
        <p:txBody>
          <a:bodyPr>
            <a:noAutofit/>
          </a:bodyPr>
          <a:lstStyle/>
          <a:p>
            <a:pPr algn="just" eaLnBrk="1" hangingPunct="1">
              <a:lnSpc>
                <a:spcPct val="100000"/>
              </a:lnSpc>
              <a:buFont typeface="Arial" panose="020B0604020202020204" pitchFamily="34" charset="0"/>
              <a:buNone/>
            </a:pPr>
            <a:r>
              <a:rPr lang="en-US" altLang="vi-VN" sz="2800" dirty="0">
                <a:latin typeface="Times New Roman" panose="02020603050405020304" pitchFamily="18" charset="0"/>
                <a:cs typeface="Times New Roman" panose="02020603050405020304" pitchFamily="18" charset="0"/>
              </a:rPr>
              <a:t>	+ </a:t>
            </a:r>
            <a:r>
              <a:rPr lang="en-US" altLang="vi-VN" sz="2800" dirty="0" err="1">
                <a:latin typeface="Times New Roman" panose="02020603050405020304" pitchFamily="18" charset="0"/>
                <a:cs typeface="Times New Roman" panose="02020603050405020304" pitchFamily="18" charset="0"/>
              </a:rPr>
              <a:t>Kết</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hợp</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được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uy</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tín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của</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nhiều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người</a:t>
            </a:r>
            <a:r>
              <a:rPr lang="en-US" altLang="vi-VN" sz="2800" dirty="0">
                <a:latin typeface="Times New Roman" panose="02020603050405020304" pitchFamily="18" charset="0"/>
                <a:cs typeface="Times New Roman" panose="02020603050405020304" pitchFamily="18" charset="0"/>
              </a:rPr>
              <a:t>. </a:t>
            </a:r>
          </a:p>
          <a:p>
            <a:pPr algn="just" eaLnBrk="1" hangingPunct="1">
              <a:lnSpc>
                <a:spcPct val="100000"/>
              </a:lnSpc>
              <a:buFont typeface="Arial" panose="020B0604020202020204" pitchFamily="34" charset="0"/>
              <a:buNone/>
            </a:pPr>
            <a:r>
              <a:rPr lang="en-US" altLang="vi-VN" sz="2800" dirty="0">
                <a:latin typeface="Times New Roman" panose="02020603050405020304" pitchFamily="18" charset="0"/>
                <a:cs typeface="Times New Roman" panose="02020603050405020304" pitchFamily="18" charset="0"/>
              </a:rPr>
              <a:t>	+ </a:t>
            </a:r>
            <a:r>
              <a:rPr lang="en-US" altLang="vi-VN" sz="2800" dirty="0" err="1">
                <a:latin typeface="Times New Roman" panose="02020603050405020304" pitchFamily="18" charset="0"/>
                <a:cs typeface="Times New Roman" panose="02020603050405020304" pitchFamily="18" charset="0"/>
              </a:rPr>
              <a:t>Trách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nhiệm</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vô</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hạn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nên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tạo</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được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niềm</a:t>
            </a:r>
            <a:r>
              <a:rPr lang="en-US" altLang="vi-VN" sz="2800" dirty="0">
                <a:latin typeface="Times New Roman" panose="02020603050405020304" pitchFamily="18" charset="0"/>
                <a:cs typeface="Times New Roman" panose="02020603050405020304" pitchFamily="18" charset="0"/>
              </a:rPr>
              <a:t> tin. </a:t>
            </a:r>
          </a:p>
          <a:p>
            <a:pPr algn="just" eaLnBrk="1" hangingPunct="1">
              <a:lnSpc>
                <a:spcPct val="100000"/>
              </a:lnSpc>
              <a:buFont typeface="Arial" panose="020B0604020202020204" pitchFamily="34" charset="0"/>
              <a:buNone/>
            </a:pPr>
            <a:r>
              <a:rPr lang="en-US" altLang="vi-VN" sz="2800" dirty="0">
                <a:latin typeface="Times New Roman" panose="02020603050405020304" pitchFamily="18" charset="0"/>
                <a:cs typeface="Times New Roman" panose="02020603050405020304" pitchFamily="18" charset="0"/>
              </a:rPr>
              <a:t>	+ </a:t>
            </a:r>
            <a:r>
              <a:rPr lang="en-US" altLang="vi-VN" sz="2800" dirty="0" err="1">
                <a:latin typeface="Times New Roman" panose="02020603050405020304" pitchFamily="18" charset="0"/>
                <a:cs typeface="Times New Roman" panose="02020603050405020304" pitchFamily="18" charset="0"/>
              </a:rPr>
              <a:t>Việc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điều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hành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quản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lý</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công</a:t>
            </a:r>
            <a:r>
              <a:rPr lang="en-US" altLang="vi-VN" sz="2800" dirty="0">
                <a:latin typeface="Times New Roman" panose="02020603050405020304" pitchFamily="18" charset="0"/>
                <a:cs typeface="Times New Roman" panose="02020603050405020304" pitchFamily="18" charset="0"/>
              </a:rPr>
              <a:t> ty </a:t>
            </a:r>
            <a:r>
              <a:rPr lang="en-US" altLang="vi-VN" sz="2800" dirty="0" err="1">
                <a:latin typeface="Times New Roman" panose="02020603050405020304" pitchFamily="18" charset="0"/>
                <a:cs typeface="Times New Roman" panose="02020603050405020304" pitchFamily="18" charset="0"/>
              </a:rPr>
              <a:t>không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quá</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phức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tạp</a:t>
            </a:r>
            <a:r>
              <a:rPr lang="en-US" altLang="vi-VN" sz="2800" dirty="0">
                <a:latin typeface="Times New Roman" panose="02020603050405020304" pitchFamily="18" charset="0"/>
                <a:cs typeface="Times New Roman" panose="02020603050405020304" pitchFamily="18" charset="0"/>
              </a:rPr>
              <a:t>. </a:t>
            </a:r>
          </a:p>
          <a:p>
            <a:pPr algn="just" eaLnBrk="1" hangingPunct="1">
              <a:lnSpc>
                <a:spcPct val="100000"/>
              </a:lnSpc>
              <a:buFont typeface="Arial" panose="020B0604020202020204" pitchFamily="34" charset="0"/>
              <a:buNone/>
            </a:pPr>
            <a:r>
              <a:rPr lang="en-US" altLang="vi-VN" sz="2800" dirty="0">
                <a:latin typeface="Times New Roman" panose="02020603050405020304" pitchFamily="18" charset="0"/>
                <a:cs typeface="Times New Roman" panose="02020603050405020304" pitchFamily="18" charset="0"/>
              </a:rPr>
              <a:t>	+ Thành </a:t>
            </a:r>
            <a:r>
              <a:rPr lang="en-US" altLang="vi-VN" sz="2800" dirty="0" err="1">
                <a:latin typeface="Times New Roman" panose="02020603050405020304" pitchFamily="18" charset="0"/>
                <a:cs typeface="Times New Roman" panose="02020603050405020304" pitchFamily="18" charset="0"/>
              </a:rPr>
              <a:t>viên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công</a:t>
            </a:r>
            <a:r>
              <a:rPr lang="en-US" altLang="vi-VN" sz="2800" dirty="0">
                <a:latin typeface="Times New Roman" panose="02020603050405020304" pitchFamily="18" charset="0"/>
                <a:cs typeface="Times New Roman" panose="02020603050405020304" pitchFamily="18" charset="0"/>
              </a:rPr>
              <a:t> ty </a:t>
            </a:r>
            <a:r>
              <a:rPr lang="en-US" altLang="vi-VN" sz="2800" dirty="0" err="1">
                <a:latin typeface="Times New Roman" panose="02020603050405020304" pitchFamily="18" charset="0"/>
                <a:cs typeface="Times New Roman" panose="02020603050405020304" pitchFamily="18" charset="0"/>
              </a:rPr>
              <a:t>là</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những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người</a:t>
            </a:r>
            <a:r>
              <a:rPr lang="en-US" altLang="vi-VN" sz="2800" dirty="0">
                <a:latin typeface="Times New Roman" panose="02020603050405020304" pitchFamily="18" charset="0"/>
                <a:cs typeface="Times New Roman" panose="02020603050405020304" pitchFamily="18" charset="0"/>
              </a:rPr>
              <a:t> tin </a:t>
            </a:r>
            <a:r>
              <a:rPr lang="en-US" altLang="vi-VN" sz="2800" dirty="0" err="1">
                <a:latin typeface="Times New Roman" panose="02020603050405020304" pitchFamily="18" charset="0"/>
                <a:cs typeface="Times New Roman" panose="02020603050405020304" pitchFamily="18" charset="0"/>
              </a:rPr>
              <a:t>tưởng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nhau</a:t>
            </a:r>
            <a:r>
              <a:rPr lang="en-US" altLang="vi-VN" sz="2800" dirty="0">
                <a:latin typeface="Times New Roman" panose="02020603050405020304" pitchFamily="18" charset="0"/>
                <a:cs typeface="Times New Roman" panose="02020603050405020304" pitchFamily="18" charset="0"/>
              </a:rPr>
              <a:t>. </a:t>
            </a:r>
          </a:p>
          <a:p>
            <a:pPr marL="0" indent="0">
              <a:lnSpc>
                <a:spcPct val="100000"/>
              </a:lnSpc>
              <a:buNone/>
            </a:pPr>
            <a:endParaRPr lang="en-GB"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C790939-B602-B087-73B5-75951A0212F4}"/>
              </a:ext>
            </a:extLst>
          </p:cNvPr>
          <p:cNvSpPr>
            <a:spLocks noGrp="1"/>
          </p:cNvSpPr>
          <p:nvPr>
            <p:ph sz="quarter" idx="4"/>
          </p:nvPr>
        </p:nvSpPr>
        <p:spPr>
          <a:xfrm>
            <a:off x="6805534" y="2653259"/>
            <a:ext cx="4828782" cy="3597639"/>
          </a:xfrm>
        </p:spPr>
        <p:txBody>
          <a:bodyPr>
            <a:normAutofit/>
          </a:bodyPr>
          <a:lstStyle/>
          <a:p>
            <a:pPr algn="just" eaLnBrk="1" hangingPunct="1">
              <a:lnSpc>
                <a:spcPct val="150000"/>
              </a:lnSpc>
            </a:pPr>
            <a:r>
              <a:rPr lang="en-US" altLang="vi-VN" sz="3000" dirty="0" err="1">
                <a:latin typeface="Times New Roman" panose="02020603050405020304" pitchFamily="18" charset="0"/>
                <a:cs typeface="Times New Roman" panose="02020603050405020304" pitchFamily="18" charset="0"/>
              </a:rPr>
              <a:t>Trách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nhiệm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vô</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hạn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rủi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ro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cao</a:t>
            </a:r>
            <a:r>
              <a:rPr lang="en-US" altLang="vi-VN" sz="3000" dirty="0">
                <a:latin typeface="Times New Roman" panose="02020603050405020304" pitchFamily="18" charset="0"/>
                <a:cs typeface="Times New Roman" panose="02020603050405020304" pitchFamily="18" charset="0"/>
              </a:rPr>
              <a:t>. </a:t>
            </a:r>
            <a:endParaRPr lang="vi-VN" altLang="vi-VN" sz="3000" dirty="0">
              <a:latin typeface="Times New Roman" panose="02020603050405020304" pitchFamily="18" charset="0"/>
              <a:cs typeface="Times New Roman" panose="02020603050405020304" pitchFamily="18" charset="0"/>
            </a:endParaRPr>
          </a:p>
          <a:p>
            <a:pPr algn="just" eaLnBrk="1" hangingPunct="1">
              <a:lnSpc>
                <a:spcPct val="150000"/>
              </a:lnSpc>
            </a:pPr>
            <a:r>
              <a:rPr lang="en-US" altLang="vi-VN" sz="3000" dirty="0" err="1">
                <a:latin typeface="Times New Roman" panose="02020603050405020304" pitchFamily="18" charset="0"/>
                <a:cs typeface="Times New Roman" panose="02020603050405020304" pitchFamily="18" charset="0"/>
              </a:rPr>
              <a:t>Mọi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thành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viên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đều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quyền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quản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lý</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ty </a:t>
            </a:r>
            <a:r>
              <a:rPr lang="en-US" altLang="vi-VN" sz="3000" dirty="0" err="1">
                <a:latin typeface="Times New Roman" panose="02020603050405020304" pitchFamily="18" charset="0"/>
                <a:cs typeface="Times New Roman" panose="02020603050405020304" pitchFamily="18" charset="0"/>
              </a:rPr>
              <a:t>như</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nhau</a:t>
            </a:r>
            <a:r>
              <a:rPr lang="en-US" altLang="vi-VN" sz="3000" dirty="0">
                <a:latin typeface="Times New Roman" panose="02020603050405020304" pitchFamily="18" charset="0"/>
                <a:cs typeface="Times New Roman" panose="02020603050405020304" pitchFamily="18" charset="0"/>
              </a:rPr>
              <a:t>.</a:t>
            </a:r>
          </a:p>
        </p:txBody>
      </p:sp>
      <p:pic>
        <p:nvPicPr>
          <p:cNvPr id="12" name="Picture 11">
            <a:extLst>
              <a:ext uri="{FF2B5EF4-FFF2-40B4-BE49-F238E27FC236}">
                <a16:creationId xmlns:a16="http://schemas.microsoft.com/office/drawing/2014/main" id="{96780186-D083-62D7-73B5-28D9118B0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018" y="365381"/>
            <a:ext cx="8041812" cy="2072770"/>
          </a:xfrm>
          <a:prstGeom prst="rect">
            <a:avLst/>
          </a:prstGeom>
        </p:spPr>
      </p:pic>
    </p:spTree>
    <p:extLst>
      <p:ext uri="{BB962C8B-B14F-4D97-AF65-F5344CB8AC3E}">
        <p14:creationId xmlns:p14="http://schemas.microsoft.com/office/powerpoint/2010/main" val="1713665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5441-1B87-A246-49E6-E8BA98802558}"/>
              </a:ext>
            </a:extLst>
          </p:cNvPr>
          <p:cNvSpPr>
            <a:spLocks noGrp="1"/>
          </p:cNvSpPr>
          <p:nvPr>
            <p:ph type="title"/>
          </p:nvPr>
        </p:nvSpPr>
        <p:spPr>
          <a:xfrm>
            <a:off x="424720" y="454652"/>
            <a:ext cx="5056681" cy="562224"/>
          </a:xfrm>
        </p:spPr>
        <p:txBody>
          <a:bodyPr>
            <a:normAutofit/>
          </a:bodyPr>
          <a:lstStyle/>
          <a:p>
            <a:pPr algn="ctr"/>
            <a:r>
              <a:rPr lang="vi-VN" sz="3400" b="1" dirty="0">
                <a:solidFill>
                  <a:srgbClr val="002060"/>
                </a:solidFill>
                <a:latin typeface="Times New Roman" panose="02020603050405020304" pitchFamily="18" charset="0"/>
                <a:cs typeface="Times New Roman" panose="02020603050405020304" pitchFamily="18" charset="0"/>
              </a:rPr>
              <a:t>Hợp tác xã</a:t>
            </a:r>
            <a:endParaRPr lang="en-GB" sz="34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830B62-EB06-09C7-8F6E-A43F46EC59C1}"/>
              </a:ext>
            </a:extLst>
          </p:cNvPr>
          <p:cNvSpPr>
            <a:spLocks noGrp="1"/>
          </p:cNvSpPr>
          <p:nvPr>
            <p:ph idx="1"/>
          </p:nvPr>
        </p:nvSpPr>
        <p:spPr>
          <a:xfrm>
            <a:off x="5786203" y="454652"/>
            <a:ext cx="5981075" cy="5511433"/>
          </a:xfrm>
        </p:spPr>
        <p:txBody>
          <a:bodyPr>
            <a:normAutofit/>
          </a:bodyPr>
          <a:lstStyle/>
          <a:p>
            <a:pPr marL="0" indent="404813" algn="just" eaLnBrk="1" hangingPunct="1">
              <a:lnSpc>
                <a:spcPct val="120000"/>
              </a:lnSpc>
              <a:buFont typeface="Wingdings" panose="05000000000000000000" pitchFamily="2" charset="2"/>
              <a:buNone/>
              <a:defRPr/>
            </a:pP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hữu</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do </a:t>
            </a:r>
            <a:r>
              <a:rPr lang="en-US" sz="2800" b="1" dirty="0" err="1">
                <a:latin typeface="Times New Roman" panose="02020603050405020304" pitchFamily="18" charset="0"/>
                <a:cs typeface="Times New Roman" panose="02020603050405020304" pitchFamily="18" charset="0"/>
              </a:rPr>
              <a:t>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nhất</a:t>
            </a:r>
            <a:r>
              <a:rPr lang="en-US" sz="2800" b="1" dirty="0">
                <a:latin typeface="Times New Roman" panose="02020603050405020304" pitchFamily="18" charset="0"/>
                <a:cs typeface="Times New Roman" panose="02020603050405020304" pitchFamily="18" charset="0"/>
              </a:rPr>
              <a:t> 07 </a:t>
            </a:r>
            <a:r>
              <a:rPr lang="en-US" sz="2800" b="1" dirty="0" err="1">
                <a:latin typeface="Times New Roman" panose="02020603050405020304" pitchFamily="18" charset="0"/>
                <a:cs typeface="Times New Roman" panose="02020603050405020304" pitchFamily="18" charset="0"/>
              </a:rPr>
              <a:t>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nguyện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lẫn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nhằm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chịu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đẳng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xã</a:t>
            </a:r>
            <a:r>
              <a:rPr lang="en-US" sz="2800" dirty="0">
                <a:latin typeface="Times New Roman" panose="02020603050405020304" pitchFamily="18" charset="0"/>
                <a:cs typeface="Times New Roman" panose="02020603050405020304" pitchFamily="18" charset="0"/>
              </a:rPr>
              <a:t>.</a:t>
            </a:r>
          </a:p>
          <a:p>
            <a:pPr marL="0" indent="404813" algn="ctr" eaLnBrk="1" hangingPunct="1">
              <a:lnSpc>
                <a:spcPct val="120000"/>
              </a:lnSpc>
              <a:buFont typeface="Wingdings" panose="05000000000000000000" pitchFamily="2" charset="2"/>
              <a:buNone/>
              <a:defRPr/>
            </a:pPr>
            <a:r>
              <a:rPr lang="en-US" sz="2800" dirty="0">
                <a:solidFill>
                  <a:srgbClr val="FF0000"/>
                </a:solidFill>
                <a:latin typeface="Times New Roman" panose="02020603050405020304" pitchFamily="18" charset="0"/>
                <a:cs typeface="Times New Roman" panose="02020603050405020304" pitchFamily="18" charset="0"/>
              </a:rPr>
              <a:t>(</a:t>
            </a:r>
            <a:r>
              <a:rPr lang="en-US" sz="2800" dirty="0" err="1">
                <a:solidFill>
                  <a:srgbClr val="FF0000"/>
                </a:solidFill>
                <a:latin typeface="Times New Roman" panose="02020603050405020304" pitchFamily="18" charset="0"/>
                <a:cs typeface="Times New Roman" panose="02020603050405020304" pitchFamily="18" charset="0"/>
              </a:rPr>
              <a:t>Điều</a:t>
            </a:r>
            <a:r>
              <a:rPr lang="en-US" sz="2800" dirty="0">
                <a:solidFill>
                  <a:srgbClr val="FF0000"/>
                </a:solidFill>
                <a:latin typeface="Times New Roman" panose="02020603050405020304" pitchFamily="18" charset="0"/>
                <a:cs typeface="Times New Roman" panose="02020603050405020304" pitchFamily="18" charset="0"/>
              </a:rPr>
              <a:t> 3 </a:t>
            </a:r>
            <a:r>
              <a:rPr lang="en-US" sz="2800" dirty="0" err="1">
                <a:solidFill>
                  <a:srgbClr val="FF0000"/>
                </a:solidFill>
                <a:latin typeface="Times New Roman" panose="02020603050405020304" pitchFamily="18" charset="0"/>
                <a:cs typeface="Times New Roman" panose="02020603050405020304" pitchFamily="18" charset="0"/>
              </a:rPr>
              <a:t>Luật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Hợp</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tác</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xã</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năm</a:t>
            </a:r>
            <a:r>
              <a:rPr lang="en-US" sz="2800" dirty="0">
                <a:solidFill>
                  <a:srgbClr val="FF0000"/>
                </a:solidFill>
                <a:latin typeface="Times New Roman" panose="02020603050405020304" pitchFamily="18" charset="0"/>
                <a:cs typeface="Times New Roman" panose="02020603050405020304" pitchFamily="18" charset="0"/>
              </a:rPr>
              <a:t> 2012)</a:t>
            </a:r>
          </a:p>
        </p:txBody>
      </p:sp>
      <p:pic>
        <p:nvPicPr>
          <p:cNvPr id="9" name="Picture 8">
            <a:extLst>
              <a:ext uri="{FF2B5EF4-FFF2-40B4-BE49-F238E27FC236}">
                <a16:creationId xmlns:a16="http://schemas.microsoft.com/office/drawing/2014/main" id="{8E834C1E-3A59-8298-90FA-F4589D17C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22" y="1340916"/>
            <a:ext cx="5056682" cy="4625167"/>
          </a:xfrm>
          <a:prstGeom prst="rect">
            <a:avLst/>
          </a:prstGeom>
        </p:spPr>
      </p:pic>
    </p:spTree>
    <p:extLst>
      <p:ext uri="{BB962C8B-B14F-4D97-AF65-F5344CB8AC3E}">
        <p14:creationId xmlns:p14="http://schemas.microsoft.com/office/powerpoint/2010/main" val="252481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06A4-5F43-CC20-5F26-9914778A7A7A}"/>
              </a:ext>
            </a:extLst>
          </p:cNvPr>
          <p:cNvSpPr>
            <a:spLocks noGrp="1"/>
          </p:cNvSpPr>
          <p:nvPr>
            <p:ph type="title"/>
          </p:nvPr>
        </p:nvSpPr>
        <p:spPr>
          <a:xfrm>
            <a:off x="1069848" y="484632"/>
            <a:ext cx="10058400" cy="669611"/>
          </a:xfrm>
        </p:spPr>
        <p:txBody>
          <a:bodyPr>
            <a:normAutofit/>
          </a:bodyPr>
          <a:lstStyle/>
          <a:p>
            <a:pPr algn="ctr"/>
            <a:r>
              <a:rPr lang="vi-VN" sz="3200" b="1" dirty="0">
                <a:solidFill>
                  <a:srgbClr val="002060"/>
                </a:solidFill>
                <a:latin typeface="Times New Roman" panose="02020603050405020304" pitchFamily="18" charset="0"/>
                <a:cs typeface="Times New Roman" panose="02020603050405020304" pitchFamily="18" charset="0"/>
              </a:rPr>
              <a:t>Đặc điểm Hợp tác xã</a:t>
            </a:r>
            <a:endParaRPr lang="en-GB" sz="32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23D06F1A-ED0E-4369-3C5B-78A6AAC121C1}"/>
              </a:ext>
            </a:extLst>
          </p:cNvPr>
          <p:cNvGraphicFramePr>
            <a:graphicFrameLocks noGrp="1"/>
          </p:cNvGraphicFramePr>
          <p:nvPr>
            <p:ph idx="1"/>
            <p:extLst>
              <p:ext uri="{D42A27DB-BD31-4B8C-83A1-F6EECF244321}">
                <p14:modId xmlns:p14="http://schemas.microsoft.com/office/powerpoint/2010/main" val="4183365077"/>
              </p:ext>
            </p:extLst>
          </p:nvPr>
        </p:nvGraphicFramePr>
        <p:xfrm>
          <a:off x="1069848" y="1499016"/>
          <a:ext cx="10058400" cy="4874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910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9199-0E31-6EAA-7082-B9C4F316105F}"/>
              </a:ext>
            </a:extLst>
          </p:cNvPr>
          <p:cNvSpPr>
            <a:spLocks noGrp="1"/>
          </p:cNvSpPr>
          <p:nvPr>
            <p:ph type="title"/>
          </p:nvPr>
        </p:nvSpPr>
        <p:spPr>
          <a:xfrm>
            <a:off x="3242147" y="502920"/>
            <a:ext cx="5165161" cy="640080"/>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Hợp tác xã</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4D73A66-E855-563D-BD57-B3C20D61BCE4}"/>
              </a:ext>
            </a:extLst>
          </p:cNvPr>
          <p:cNvSpPr>
            <a:spLocks noGrp="1"/>
          </p:cNvSpPr>
          <p:nvPr>
            <p:ph type="body" idx="1"/>
          </p:nvPr>
        </p:nvSpPr>
        <p:spPr>
          <a:xfrm>
            <a:off x="659566" y="982980"/>
            <a:ext cx="5165161" cy="640080"/>
          </a:xfrm>
        </p:spPr>
        <p:txBody>
          <a:bodyPr>
            <a:normAutofit/>
          </a:bodyPr>
          <a:lstStyle/>
          <a:p>
            <a:pPr algn="ctr"/>
            <a:r>
              <a:rPr lang="vi-VN" sz="3000" dirty="0">
                <a:solidFill>
                  <a:schemeClr val="accent1">
                    <a:lumMod val="50000"/>
                  </a:schemeClr>
                </a:solidFill>
                <a:latin typeface="Times New Roman" panose="02020603050405020304" pitchFamily="18" charset="0"/>
                <a:cs typeface="Times New Roman" panose="02020603050405020304" pitchFamily="18" charset="0"/>
              </a:rPr>
              <a:t>Ưu điểm</a:t>
            </a:r>
            <a:endParaRPr lang="en-GB" sz="3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C8DB28A-C54A-BE3F-0241-4DB3CC745D8E}"/>
              </a:ext>
            </a:extLst>
          </p:cNvPr>
          <p:cNvSpPr>
            <a:spLocks noGrp="1"/>
          </p:cNvSpPr>
          <p:nvPr>
            <p:ph sz="half" idx="2"/>
          </p:nvPr>
        </p:nvSpPr>
        <p:spPr>
          <a:xfrm>
            <a:off x="271773" y="1623060"/>
            <a:ext cx="5552956" cy="4732020"/>
          </a:xfrm>
        </p:spPr>
        <p:txBody>
          <a:bodyPr>
            <a:noAutofit/>
          </a:bodyPr>
          <a:lstStyle/>
          <a:p>
            <a:pPr algn="just" eaLnBrk="1" hangingPunct="1">
              <a:buFont typeface="Arial" panose="020B0604020202020204" pitchFamily="34" charset="0"/>
              <a:buNone/>
            </a:pPr>
            <a:r>
              <a:rPr lang="en-US" altLang="vi-VN" sz="2600" dirty="0">
                <a:latin typeface="Times New Roman" panose="02020603050405020304" pitchFamily="18" charset="0"/>
                <a:cs typeface="Times New Roman" panose="02020603050405020304" pitchFamily="18" charset="0"/>
              </a:rPr>
              <a:t>	+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thể</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hút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được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đảo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lao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động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tham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gia</a:t>
            </a:r>
            <a:r>
              <a:rPr lang="en-US" altLang="vi-VN" sz="2600" dirty="0">
                <a:latin typeface="Times New Roman" panose="02020603050405020304" pitchFamily="18" charset="0"/>
                <a:cs typeface="Times New Roman" panose="02020603050405020304" pitchFamily="18" charset="0"/>
              </a:rPr>
              <a:t>.</a:t>
            </a:r>
          </a:p>
          <a:p>
            <a:pPr algn="just" eaLnBrk="1" hangingPunct="1">
              <a:buFont typeface="Arial" panose="020B0604020202020204" pitchFamily="34" charset="0"/>
              <a:buNone/>
            </a:pPr>
            <a:r>
              <a:rPr lang="en-US" altLang="vi-VN" sz="2600" dirty="0">
                <a:latin typeface="Times New Roman" panose="02020603050405020304" pitchFamily="18" charset="0"/>
                <a:cs typeface="Times New Roman" panose="02020603050405020304" pitchFamily="18" charset="0"/>
              </a:rPr>
              <a:t>	+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viên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đều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bình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đẳng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trong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việc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tham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quyết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định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vấn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đề</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liên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quan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đến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động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phân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biệt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nhiều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vốn</a:t>
            </a:r>
            <a:r>
              <a:rPr lang="en-US" altLang="vi-VN" sz="2600" dirty="0">
                <a:latin typeface="Times New Roman" panose="02020603050405020304" pitchFamily="18" charset="0"/>
                <a:cs typeface="Times New Roman" panose="02020603050405020304" pitchFamily="18" charset="0"/>
              </a:rPr>
              <a:t> hay </a:t>
            </a:r>
            <a:r>
              <a:rPr lang="en-US" altLang="vi-VN" sz="2600" dirty="0" err="1">
                <a:latin typeface="Times New Roman" panose="02020603050405020304" pitchFamily="18" charset="0"/>
                <a:cs typeface="Times New Roman" panose="02020603050405020304" pitchFamily="18" charset="0"/>
              </a:rPr>
              <a:t>ít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vốn</a:t>
            </a:r>
            <a:r>
              <a:rPr lang="en-US" altLang="vi-VN" sz="2600" dirty="0">
                <a:latin typeface="Times New Roman" panose="02020603050405020304" pitchFamily="18" charset="0"/>
                <a:cs typeface="Times New Roman" panose="02020603050405020304" pitchFamily="18" charset="0"/>
              </a:rPr>
              <a:t>.</a:t>
            </a:r>
          </a:p>
          <a:p>
            <a:pPr algn="just" eaLnBrk="1" hangingPunct="1">
              <a:buFont typeface="Arial" panose="020B0604020202020204" pitchFamily="34" charset="0"/>
              <a:buNone/>
            </a:pPr>
            <a:r>
              <a:rPr lang="en-US" altLang="vi-VN" sz="2600" dirty="0">
                <a:latin typeface="Times New Roman" panose="02020603050405020304" pitchFamily="18" charset="0"/>
                <a:cs typeface="Times New Roman" panose="02020603050405020304" pitchFamily="18" charset="0"/>
              </a:rPr>
              <a:t>	+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viên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tham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chỉ</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chịu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trách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nhiệm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trước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động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trong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phạm</a:t>
            </a:r>
            <a:r>
              <a:rPr lang="en-US" altLang="vi-VN" sz="2600" dirty="0">
                <a:latin typeface="Times New Roman" panose="02020603050405020304" pitchFamily="18" charset="0"/>
                <a:cs typeface="Times New Roman" panose="02020603050405020304" pitchFamily="18" charset="0"/>
              </a:rPr>
              <a:t> vi </a:t>
            </a:r>
            <a:r>
              <a:rPr lang="en-US" altLang="vi-VN" sz="2600" dirty="0" err="1">
                <a:latin typeface="Times New Roman" panose="02020603050405020304" pitchFamily="18" charset="0"/>
                <a:cs typeface="Times New Roman" panose="02020603050405020304" pitchFamily="18" charset="0"/>
              </a:rPr>
              <a:t>vốn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góp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vào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a:t>
            </a:r>
          </a:p>
          <a:p>
            <a:pPr marL="0" indent="0">
              <a:buNone/>
            </a:pPr>
            <a:endParaRPr lang="en-GB" sz="26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9BC2D4B-3F19-AEFE-B097-6A2DCB8D0E89}"/>
              </a:ext>
            </a:extLst>
          </p:cNvPr>
          <p:cNvSpPr>
            <a:spLocks noGrp="1"/>
          </p:cNvSpPr>
          <p:nvPr>
            <p:ph type="body" sz="quarter" idx="3"/>
          </p:nvPr>
        </p:nvSpPr>
        <p:spPr>
          <a:xfrm>
            <a:off x="6568241" y="982980"/>
            <a:ext cx="4754880" cy="640080"/>
          </a:xfrm>
        </p:spPr>
        <p:txBody>
          <a:bodyPr>
            <a:normAutofit/>
          </a:bodyPr>
          <a:lstStyle/>
          <a:p>
            <a:pPr algn="ctr"/>
            <a:r>
              <a:rPr lang="vi-VN" sz="3000" dirty="0">
                <a:solidFill>
                  <a:schemeClr val="accent1">
                    <a:lumMod val="50000"/>
                  </a:schemeClr>
                </a:solidFill>
                <a:latin typeface="Times New Roman" panose="02020603050405020304" pitchFamily="18" charset="0"/>
                <a:cs typeface="Times New Roman" panose="02020603050405020304" pitchFamily="18" charset="0"/>
              </a:rPr>
              <a:t>Nhược điểm</a:t>
            </a:r>
            <a:endParaRPr lang="en-GB" sz="3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18EE07E-A6E9-9AF4-C29F-BC8D56D6D306}"/>
              </a:ext>
            </a:extLst>
          </p:cNvPr>
          <p:cNvSpPr>
            <a:spLocks noGrp="1"/>
          </p:cNvSpPr>
          <p:nvPr>
            <p:ph sz="quarter" idx="4"/>
          </p:nvPr>
        </p:nvSpPr>
        <p:spPr>
          <a:xfrm>
            <a:off x="6095999" y="1623060"/>
            <a:ext cx="5824227" cy="4732020"/>
          </a:xfrm>
        </p:spPr>
        <p:txBody>
          <a:bodyPr>
            <a:noAutofit/>
          </a:bodyPr>
          <a:lstStyle/>
          <a:p>
            <a:pPr algn="just" eaLnBrk="1" hangingPunct="1">
              <a:buFont typeface="Arial" panose="020B0604020202020204" pitchFamily="34" charset="0"/>
              <a:buNone/>
            </a:pP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động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kinh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doanh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theo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hình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thức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cũng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những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hạn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chế</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nhất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định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như</a:t>
            </a:r>
            <a:r>
              <a:rPr lang="en-US" altLang="vi-VN" sz="2600" dirty="0">
                <a:latin typeface="Times New Roman" panose="02020603050405020304" pitchFamily="18" charset="0"/>
                <a:cs typeface="Times New Roman" panose="02020603050405020304" pitchFamily="18" charset="0"/>
              </a:rPr>
              <a:t>.</a:t>
            </a:r>
          </a:p>
          <a:p>
            <a:pPr algn="just" eaLnBrk="1" hangingPunct="1">
              <a:buFont typeface="Arial" panose="020B0604020202020204" pitchFamily="34" charset="0"/>
              <a:buNone/>
            </a:pPr>
            <a:r>
              <a:rPr lang="en-US" altLang="vi-VN" sz="2600" dirty="0">
                <a:latin typeface="Times New Roman" panose="02020603050405020304" pitchFamily="18" charset="0"/>
                <a:cs typeface="Times New Roman" panose="02020603050405020304" pitchFamily="18" charset="0"/>
              </a:rPr>
              <a:t>	+ </a:t>
            </a:r>
            <a:r>
              <a:rPr lang="en-US" altLang="vi-VN" sz="2600" dirty="0" err="1">
                <a:latin typeface="Times New Roman" panose="02020603050405020304" pitchFamily="18" charset="0"/>
                <a:cs typeface="Times New Roman" panose="02020603050405020304" pitchFamily="18" charset="0"/>
              </a:rPr>
              <a:t>Không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khuyến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khích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được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nhiều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vốn</a:t>
            </a:r>
            <a:r>
              <a:rPr lang="en-US" altLang="vi-VN" sz="2600" dirty="0">
                <a:latin typeface="Times New Roman" panose="02020603050405020304" pitchFamily="18" charset="0"/>
                <a:cs typeface="Times New Roman" panose="02020603050405020304" pitchFamily="18" charset="0"/>
              </a:rPr>
              <a:t>.</a:t>
            </a:r>
          </a:p>
          <a:p>
            <a:pPr algn="just" eaLnBrk="1" hangingPunct="1">
              <a:buFont typeface="Arial" panose="020B0604020202020204" pitchFamily="34" charset="0"/>
              <a:buNone/>
            </a:pPr>
            <a:r>
              <a:rPr lang="en-US" altLang="vi-VN" sz="2600" dirty="0">
                <a:latin typeface="Times New Roman" panose="02020603050405020304" pitchFamily="18" charset="0"/>
                <a:cs typeface="Times New Roman" panose="02020603050405020304" pitchFamily="18" charset="0"/>
              </a:rPr>
              <a:t>	+ </a:t>
            </a:r>
            <a:r>
              <a:rPr lang="en-US" altLang="vi-VN" sz="2600" dirty="0" err="1">
                <a:latin typeface="Times New Roman" panose="02020603050405020304" pitchFamily="18" charset="0"/>
                <a:cs typeface="Times New Roman" panose="02020603050405020304" pitchFamily="18" charset="0"/>
              </a:rPr>
              <a:t>Nhiều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kinh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nghiệm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quản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lý</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kinh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doanh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tham</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do </a:t>
            </a:r>
            <a:r>
              <a:rPr lang="en-US" altLang="vi-VN" sz="2600" dirty="0" err="1">
                <a:latin typeface="Times New Roman" panose="02020603050405020304" pitchFamily="18" charset="0"/>
                <a:cs typeface="Times New Roman" panose="02020603050405020304" pitchFamily="18" charset="0"/>
              </a:rPr>
              <a:t>nguyên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tắc</a:t>
            </a:r>
            <a:r>
              <a:rPr lang="en-US" altLang="vi-VN" sz="2600" dirty="0">
                <a:latin typeface="Times New Roman" panose="02020603050405020304" pitchFamily="18" charset="0"/>
                <a:cs typeface="Times New Roman" panose="02020603050405020304" pitchFamily="18" charset="0"/>
              </a:rPr>
              <a:t> chia </a:t>
            </a:r>
            <a:r>
              <a:rPr lang="en-US" altLang="vi-VN" sz="2600" dirty="0" err="1">
                <a:latin typeface="Times New Roman" panose="02020603050405020304" pitchFamily="18" charset="0"/>
                <a:cs typeface="Times New Roman" panose="02020603050405020304" pitchFamily="18" charset="0"/>
              </a:rPr>
              <a:t>lợi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nhuận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kết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lợi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ích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viên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với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sự</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phát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triển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a:t>
            </a:r>
          </a:p>
          <a:p>
            <a:pPr algn="just" eaLnBrk="1" hangingPunct="1">
              <a:buFont typeface="Arial" panose="020B0604020202020204" pitchFamily="34" charset="0"/>
              <a:buNone/>
            </a:pPr>
            <a:r>
              <a:rPr lang="en-US" altLang="vi-VN" sz="2600" dirty="0">
                <a:latin typeface="Times New Roman" panose="02020603050405020304" pitchFamily="18" charset="0"/>
                <a:cs typeface="Times New Roman" panose="02020603050405020304" pitchFamily="18" charset="0"/>
              </a:rPr>
              <a:t>	+ </a:t>
            </a:r>
            <a:r>
              <a:rPr lang="en-US" altLang="vi-VN" sz="2600" dirty="0" err="1">
                <a:latin typeface="Times New Roman" panose="02020603050405020304" pitchFamily="18" charset="0"/>
                <a:cs typeface="Times New Roman" panose="02020603050405020304" pitchFamily="18" charset="0"/>
              </a:rPr>
              <a:t>Việc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quản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lý</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phức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tạp</a:t>
            </a:r>
            <a:r>
              <a:rPr lang="en-US" altLang="vi-VN" sz="2600" dirty="0">
                <a:latin typeface="Times New Roman" panose="02020603050405020304" pitchFamily="18" charset="0"/>
                <a:cs typeface="Times New Roman" panose="02020603050405020304" pitchFamily="18" charset="0"/>
              </a:rPr>
              <a:t> do </a:t>
            </a:r>
            <a:r>
              <a:rPr lang="en-US" altLang="vi-VN" sz="2600" dirty="0" err="1">
                <a:latin typeface="Times New Roman" panose="02020603050405020304" pitchFamily="18" charset="0"/>
                <a:cs typeface="Times New Roman" panose="02020603050405020304" pitchFamily="18" charset="0"/>
              </a:rPr>
              <a:t>số</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lượng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xã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viên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đông</a:t>
            </a:r>
            <a:r>
              <a:rPr lang="en-US" altLang="vi-VN" sz="2600" dirty="0">
                <a:latin typeface="Times New Roman" panose="02020603050405020304" pitchFamily="18" charset="0"/>
                <a:cs typeface="Times New Roman" panose="02020603050405020304" pitchFamily="18" charset="0"/>
              </a:rPr>
              <a:t>.</a:t>
            </a:r>
          </a:p>
          <a:p>
            <a:pPr marL="0" indent="0">
              <a:buNone/>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856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688D-A6FD-1AA4-2B66-123109BFA4BF}"/>
              </a:ext>
            </a:extLst>
          </p:cNvPr>
          <p:cNvSpPr>
            <a:spLocks noGrp="1"/>
          </p:cNvSpPr>
          <p:nvPr>
            <p:ph type="title"/>
          </p:nvPr>
        </p:nvSpPr>
        <p:spPr>
          <a:xfrm>
            <a:off x="329784" y="334731"/>
            <a:ext cx="4640305" cy="819512"/>
          </a:xfrm>
        </p:spPr>
        <p:txBody>
          <a:bodyPr>
            <a:normAutofit/>
          </a:bodyPr>
          <a:lstStyle/>
          <a:p>
            <a:pPr algn="ctr"/>
            <a:r>
              <a:rPr lang="vi-VN" sz="3200" b="1" dirty="0">
                <a:solidFill>
                  <a:srgbClr val="002060"/>
                </a:solidFill>
                <a:latin typeface="Times New Roman" panose="02020603050405020304" pitchFamily="18" charset="0"/>
                <a:cs typeface="Times New Roman" panose="02020603050405020304" pitchFamily="18" charset="0"/>
              </a:rPr>
              <a:t>Hộ kinh doanh</a:t>
            </a:r>
            <a:endParaRPr lang="en-GB"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33C96D-9C82-1FF1-03A7-AC484D738555}"/>
              </a:ext>
            </a:extLst>
          </p:cNvPr>
          <p:cNvSpPr>
            <a:spLocks noGrp="1"/>
          </p:cNvSpPr>
          <p:nvPr>
            <p:ph idx="1"/>
          </p:nvPr>
        </p:nvSpPr>
        <p:spPr>
          <a:xfrm>
            <a:off x="5186047" y="334732"/>
            <a:ext cx="6676169" cy="6021098"/>
          </a:xfrm>
        </p:spPr>
        <p:txBody>
          <a:bodyPr>
            <a:noAutofit/>
          </a:bodyPr>
          <a:lstStyle/>
          <a:p>
            <a:pPr algn="just" eaLnBrk="1" hangingPunct="1">
              <a:lnSpc>
                <a:spcPct val="150000"/>
              </a:lnSpc>
              <a:buFont typeface="Arial" pitchFamily="34" charset="0"/>
              <a:buNone/>
              <a:defRPr/>
            </a:pPr>
            <a:r>
              <a:rPr lang="nb-NO" sz="3000" b="1" i="1" u="sng" dirty="0">
                <a:latin typeface="Times New Roman" panose="02020603050405020304" pitchFamily="18" charset="0"/>
                <a:cs typeface="Times New Roman" panose="02020603050405020304" pitchFamily="18" charset="0"/>
              </a:rPr>
              <a:t>Khái niệm</a:t>
            </a:r>
            <a:r>
              <a:rPr lang="nb-NO" sz="3000" b="1" i="1" dirty="0">
                <a:latin typeface="Times New Roman" panose="02020603050405020304" pitchFamily="18" charset="0"/>
                <a:cs typeface="Times New Roman" panose="02020603050405020304" pitchFamily="18" charset="0"/>
              </a:rPr>
              <a:t>: </a:t>
            </a:r>
          </a:p>
          <a:p>
            <a:pPr marL="0" indent="509588" algn="just" eaLnBrk="1" hangingPunct="1">
              <a:lnSpc>
                <a:spcPct val="150000"/>
              </a:lnSpc>
              <a:buFont typeface="Wingdings" panose="05000000000000000000" pitchFamily="2" charset="2"/>
              <a:buNone/>
              <a:defRPr/>
            </a:pPr>
            <a:r>
              <a:rPr lang="vi-VN" sz="3000" dirty="0">
                <a:latin typeface="Times New Roman" panose="02020603050405020304" pitchFamily="18" charset="0"/>
                <a:cs typeface="Times New Roman" panose="02020603050405020304" pitchFamily="18" charset="0"/>
              </a:rPr>
              <a:t>Hộ kinh doanh do một </a:t>
            </a:r>
            <a:r>
              <a:rPr lang="vi-VN" sz="3000" b="1" dirty="0">
                <a:latin typeface="Times New Roman" panose="02020603050405020304" pitchFamily="18" charset="0"/>
                <a:cs typeface="Times New Roman" panose="02020603050405020304" pitchFamily="18" charset="0"/>
              </a:rPr>
              <a:t>cá nhân </a:t>
            </a:r>
            <a:r>
              <a:rPr lang="vi-VN" sz="3000" dirty="0">
                <a:latin typeface="Times New Roman" panose="02020603050405020304" pitchFamily="18" charset="0"/>
                <a:cs typeface="Times New Roman" panose="02020603050405020304" pitchFamily="18" charset="0"/>
              </a:rPr>
              <a:t>hoặc </a:t>
            </a:r>
            <a:r>
              <a:rPr lang="vi-VN" sz="3000" b="1" dirty="0">
                <a:latin typeface="Times New Roman" panose="02020603050405020304" pitchFamily="18" charset="0"/>
                <a:cs typeface="Times New Roman" panose="02020603050405020304" pitchFamily="18" charset="0"/>
              </a:rPr>
              <a:t>các thành viên hộ gia đình </a:t>
            </a:r>
            <a:r>
              <a:rPr lang="vi-VN" sz="3000" dirty="0">
                <a:latin typeface="Times New Roman" panose="02020603050405020304" pitchFamily="18" charset="0"/>
                <a:cs typeface="Times New Roman" panose="02020603050405020304" pitchFamily="18" charset="0"/>
              </a:rPr>
              <a:t>đăng ký thành lập và </a:t>
            </a:r>
            <a:r>
              <a:rPr lang="vi-VN" sz="3000" b="1" dirty="0">
                <a:latin typeface="Times New Roman" panose="02020603050405020304" pitchFamily="18" charset="0"/>
                <a:cs typeface="Times New Roman" panose="02020603050405020304" pitchFamily="18" charset="0"/>
              </a:rPr>
              <a:t>chịu trách nhiệm bằng toàn bộ tài sản</a:t>
            </a:r>
            <a:r>
              <a:rPr lang="vi-VN" sz="3000" dirty="0">
                <a:latin typeface="Times New Roman" panose="02020603050405020304" pitchFamily="18" charset="0"/>
                <a:cs typeface="Times New Roman" panose="02020603050405020304" pitchFamily="18" charset="0"/>
              </a:rPr>
              <a:t> của mình đối với hoạt động kinh doanh của hộ.</a:t>
            </a:r>
            <a:endParaRPr lang="en-US"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D0996B-2EB0-8DEA-8F00-29C9EC972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84" y="1480279"/>
            <a:ext cx="4640305" cy="4452078"/>
          </a:xfrm>
          <a:prstGeom prst="rect">
            <a:avLst/>
          </a:prstGeom>
        </p:spPr>
      </p:pic>
    </p:spTree>
    <p:extLst>
      <p:ext uri="{BB962C8B-B14F-4D97-AF65-F5344CB8AC3E}">
        <p14:creationId xmlns:p14="http://schemas.microsoft.com/office/powerpoint/2010/main" val="432902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18E6-1DE2-305A-E642-28A663D3F7AE}"/>
              </a:ext>
            </a:extLst>
          </p:cNvPr>
          <p:cNvSpPr>
            <a:spLocks noGrp="1"/>
          </p:cNvSpPr>
          <p:nvPr>
            <p:ph type="title"/>
          </p:nvPr>
        </p:nvSpPr>
        <p:spPr>
          <a:xfrm>
            <a:off x="1066800" y="380976"/>
            <a:ext cx="10058400" cy="609650"/>
          </a:xfrm>
        </p:spPr>
        <p:txBody>
          <a:bodyPr>
            <a:normAutofit/>
          </a:bodyPr>
          <a:lstStyle/>
          <a:p>
            <a:pPr algn="ctr"/>
            <a:r>
              <a:rPr lang="vi-VN" sz="3200" b="1" dirty="0">
                <a:solidFill>
                  <a:srgbClr val="002060"/>
                </a:solidFill>
                <a:latin typeface="Times New Roman" panose="02020603050405020304" pitchFamily="18" charset="0"/>
                <a:cs typeface="Times New Roman" panose="02020603050405020304" pitchFamily="18" charset="0"/>
              </a:rPr>
              <a:t>Hộ kinh doanh</a:t>
            </a:r>
            <a:endParaRPr lang="en-GB"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EEEB57-7F77-8CB0-A518-1B8D79CC641F}"/>
              </a:ext>
            </a:extLst>
          </p:cNvPr>
          <p:cNvSpPr>
            <a:spLocks noGrp="1"/>
          </p:cNvSpPr>
          <p:nvPr>
            <p:ph idx="1"/>
          </p:nvPr>
        </p:nvSpPr>
        <p:spPr>
          <a:xfrm>
            <a:off x="509666" y="990626"/>
            <a:ext cx="11017770" cy="5486398"/>
          </a:xfrm>
        </p:spPr>
        <p:txBody>
          <a:bodyPr>
            <a:noAutofit/>
          </a:bodyPr>
          <a:lstStyle/>
          <a:p>
            <a:pPr marL="0" lvl="4" indent="0" algn="just" eaLnBrk="1" hangingPunct="1">
              <a:buFont typeface="Wingdings" panose="05000000000000000000" pitchFamily="2" charset="2"/>
              <a:buNone/>
            </a:pPr>
            <a:r>
              <a:rPr lang="en-US" altLang="vi-VN" sz="2800" b="1" i="1" u="sng" dirty="0" err="1">
                <a:latin typeface="Times New Roman" panose="02020603050405020304" pitchFamily="18" charset="0"/>
                <a:cs typeface="Times New Roman" panose="02020603050405020304" pitchFamily="18" charset="0"/>
              </a:rPr>
              <a:t>Đặc</a:t>
            </a:r>
            <a:r>
              <a:rPr lang="en-US" altLang="vi-VN" sz="2800" b="1" i="1" u="sng" dirty="0">
                <a:latin typeface="Times New Roman" panose="02020603050405020304" pitchFamily="18" charset="0"/>
                <a:cs typeface="Times New Roman" panose="02020603050405020304" pitchFamily="18" charset="0"/>
              </a:rPr>
              <a:t> </a:t>
            </a:r>
            <a:r>
              <a:rPr lang="vi-VN" altLang="vi-VN" sz="2800" b="1" i="1" u="sng" dirty="0">
                <a:latin typeface="Times New Roman" panose="02020603050405020304" pitchFamily="18" charset="0"/>
                <a:cs typeface="Times New Roman" panose="02020603050405020304" pitchFamily="18" charset="0"/>
              </a:rPr>
              <a:t>đ</a:t>
            </a:r>
            <a:r>
              <a:rPr lang="en-US" altLang="vi-VN" sz="2800" b="1" i="1" u="sng" dirty="0" err="1">
                <a:latin typeface="Times New Roman" panose="02020603050405020304" pitchFamily="18" charset="0"/>
                <a:cs typeface="Times New Roman" panose="02020603050405020304" pitchFamily="18" charset="0"/>
              </a:rPr>
              <a:t>iểm</a:t>
            </a:r>
            <a:r>
              <a:rPr lang="en-US" altLang="vi-VN" sz="2800" b="1" i="1" dirty="0">
                <a:latin typeface="Times New Roman" panose="02020603050405020304" pitchFamily="18" charset="0"/>
                <a:cs typeface="Times New Roman" panose="02020603050405020304" pitchFamily="18" charset="0"/>
              </a:rPr>
              <a:t>:</a:t>
            </a:r>
            <a:endParaRPr lang="en-US" altLang="vi-VN" sz="2800" dirty="0">
              <a:latin typeface="Times New Roman" panose="02020603050405020304" pitchFamily="18" charset="0"/>
              <a:cs typeface="Times New Roman" panose="02020603050405020304" pitchFamily="18" charset="0"/>
            </a:endParaRPr>
          </a:p>
          <a:p>
            <a:pPr algn="just" eaLnBrk="1" hangingPunct="1"/>
            <a:r>
              <a:rPr lang="en-US" altLang="vi-VN" sz="2800" dirty="0" err="1">
                <a:latin typeface="Times New Roman" panose="02020603050405020304" pitchFamily="18" charset="0"/>
                <a:cs typeface="Times New Roman" panose="02020603050405020304" pitchFamily="18" charset="0"/>
              </a:rPr>
              <a:t>Chủ</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hộ</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kinh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doanh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thể</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là</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cá</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nhân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hoặc</a:t>
            </a:r>
            <a:r>
              <a:rPr lang="en-US" altLang="vi-VN" sz="2800" dirty="0">
                <a:latin typeface="Times New Roman" panose="02020603050405020304" pitchFamily="18" charset="0"/>
                <a:cs typeface="Times New Roman" panose="02020603050405020304" pitchFamily="18" charset="0"/>
              </a:rPr>
              <a:t> </a:t>
            </a:r>
            <a:r>
              <a:rPr lang="vi-VN" altLang="vi-VN" sz="2800" dirty="0">
                <a:latin typeface="Times New Roman" panose="02020603050405020304" pitchFamily="18" charset="0"/>
                <a:cs typeface="Times New Roman" panose="02020603050405020304" pitchFamily="18" charset="0"/>
              </a:rPr>
              <a:t>người được các thành viên hộ gia đình ủy quyền làm đại diện hộ kinh doanh</a:t>
            </a:r>
            <a:endParaRPr lang="en-US" altLang="vi-VN" sz="2800" dirty="0">
              <a:latin typeface="Times New Roman" panose="02020603050405020304" pitchFamily="18" charset="0"/>
              <a:cs typeface="Times New Roman" panose="02020603050405020304" pitchFamily="18" charset="0"/>
            </a:endParaRPr>
          </a:p>
          <a:p>
            <a:pPr algn="just" eaLnBrk="1" hangingPunct="1"/>
            <a:r>
              <a:rPr lang="en-US" altLang="vi-VN" sz="2800" dirty="0" err="1">
                <a:latin typeface="Times New Roman" panose="02020603050405020304" pitchFamily="18" charset="0"/>
                <a:cs typeface="Times New Roman" panose="02020603050405020304" pitchFamily="18" charset="0"/>
              </a:rPr>
              <a:t>Chủ</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sở</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hữu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cá</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nhân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thành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viên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hộ</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gia</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đình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đáp</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ứng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điều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kiện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phải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là</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công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dân</a:t>
            </a:r>
            <a:r>
              <a:rPr lang="en-US" altLang="vi-VN" sz="2800" dirty="0">
                <a:latin typeface="Times New Roman" panose="02020603050405020304" pitchFamily="18" charset="0"/>
                <a:cs typeface="Times New Roman" panose="02020603050405020304" pitchFamily="18" charset="0"/>
              </a:rPr>
              <a:t> VN </a:t>
            </a:r>
            <a:r>
              <a:rPr lang="en-US" altLang="vi-VN" sz="2800" dirty="0" err="1">
                <a:latin typeface="Times New Roman" panose="02020603050405020304" pitchFamily="18" charset="0"/>
                <a:cs typeface="Times New Roman" panose="02020603050405020304" pitchFamily="18" charset="0"/>
              </a:rPr>
              <a:t>và</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năng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lực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pháp</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luật</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và</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năng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lực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hành</a:t>
            </a:r>
            <a:r>
              <a:rPr lang="en-US" altLang="vi-VN" sz="2800" dirty="0">
                <a:latin typeface="Times New Roman" panose="02020603050405020304" pitchFamily="18" charset="0"/>
                <a:cs typeface="Times New Roman" panose="02020603050405020304" pitchFamily="18" charset="0"/>
              </a:rPr>
              <a:t> vi </a:t>
            </a:r>
            <a:r>
              <a:rPr lang="en-US" altLang="vi-VN" sz="2800" dirty="0" err="1">
                <a:latin typeface="Times New Roman" panose="02020603050405020304" pitchFamily="18" charset="0"/>
                <a:cs typeface="Times New Roman" panose="02020603050405020304" pitchFamily="18" charset="0"/>
              </a:rPr>
              <a:t>dân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sự</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đầy</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đủ</a:t>
            </a:r>
            <a:r>
              <a:rPr lang="en-US" altLang="vi-VN" sz="2800" dirty="0">
                <a:latin typeface="Times New Roman" panose="02020603050405020304" pitchFamily="18" charset="0"/>
                <a:cs typeface="Times New Roman" panose="02020603050405020304" pitchFamily="18" charset="0"/>
              </a:rPr>
              <a:t>.</a:t>
            </a:r>
          </a:p>
          <a:p>
            <a:pPr algn="just" eaLnBrk="1" hangingPunct="1"/>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thể</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kinh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doanh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tại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nhiều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địa</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điểm</a:t>
            </a:r>
            <a:r>
              <a:rPr lang="en-US" altLang="vi-VN" sz="2800" dirty="0">
                <a:latin typeface="Times New Roman" panose="02020603050405020304" pitchFamily="18" charset="0"/>
                <a:cs typeface="Times New Roman" panose="02020603050405020304" pitchFamily="18" charset="0"/>
              </a:rPr>
              <a:t>.</a:t>
            </a:r>
          </a:p>
          <a:p>
            <a:pPr algn="just" eaLnBrk="1" hangingPunct="1"/>
            <a:r>
              <a:rPr lang="en-US" altLang="vi-VN" sz="2800" b="1" dirty="0" err="1">
                <a:latin typeface="Times New Roman" panose="02020603050405020304" pitchFamily="18" charset="0"/>
                <a:cs typeface="Times New Roman" panose="02020603050405020304" pitchFamily="18" charset="0"/>
              </a:rPr>
              <a:t>Chế</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độ</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trách</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nhiệm</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vô</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hạn</a:t>
            </a:r>
            <a:endParaRPr lang="en-US" altLang="vi-VN" sz="2800" b="1" dirty="0">
              <a:latin typeface="Times New Roman" panose="02020603050405020304" pitchFamily="18" charset="0"/>
              <a:cs typeface="Times New Roman" panose="02020603050405020304" pitchFamily="18" charset="0"/>
            </a:endParaRPr>
          </a:p>
          <a:p>
            <a:r>
              <a:rPr lang="en-US" altLang="vi-VN" sz="2800" b="1" dirty="0" err="1">
                <a:latin typeface="Times New Roman" panose="02020603050405020304" pitchFamily="18" charset="0"/>
                <a:cs typeface="Times New Roman" panose="02020603050405020304" pitchFamily="18" charset="0"/>
              </a:rPr>
              <a:t>Không</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là</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Doanh</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nghiệp</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không</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có</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tư</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cách</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pháp</a:t>
            </a:r>
            <a:r>
              <a:rPr lang="en-US" altLang="vi-VN" sz="2800" b="1" dirty="0">
                <a:latin typeface="Times New Roman" panose="02020603050405020304" pitchFamily="18" charset="0"/>
                <a:cs typeface="Times New Roman" panose="02020603050405020304" pitchFamily="18" charset="0"/>
              </a:rPr>
              <a:t> </a:t>
            </a:r>
            <a:r>
              <a:rPr lang="en-US" altLang="vi-VN" sz="2800" b="1" dirty="0" err="1">
                <a:latin typeface="Times New Roman" panose="02020603050405020304" pitchFamily="18" charset="0"/>
                <a:cs typeface="Times New Roman" panose="02020603050405020304" pitchFamily="18" charset="0"/>
              </a:rPr>
              <a:t>nhân</a:t>
            </a:r>
            <a:r>
              <a:rPr lang="en-US" altLang="vi-VN" sz="2800" b="1" dirty="0">
                <a:latin typeface="Times New Roman" panose="02020603050405020304" pitchFamily="18" charset="0"/>
                <a:cs typeface="Times New Roman" panose="02020603050405020304" pitchFamily="18" charset="0"/>
              </a:rPr>
              <a:t> </a:t>
            </a:r>
          </a:p>
          <a:p>
            <a:r>
              <a:rPr lang="en-US" altLang="vi-VN" sz="2800" dirty="0" err="1">
                <a:latin typeface="Times New Roman" panose="02020603050405020304" pitchFamily="18" charset="0"/>
                <a:cs typeface="Times New Roman" panose="02020603050405020304" pitchFamily="18" charset="0"/>
              </a:rPr>
              <a:t>Thường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kinh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doanh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với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quy</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mô</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nhỏ</a:t>
            </a:r>
            <a:endParaRPr lang="en-US" altLang="vi-VN" sz="2800" dirty="0">
              <a:latin typeface="Times New Roman" panose="02020603050405020304" pitchFamily="18" charset="0"/>
              <a:cs typeface="Times New Roman" panose="02020603050405020304" pitchFamily="18" charset="0"/>
            </a:endParaRPr>
          </a:p>
          <a:p>
            <a:r>
              <a:rPr lang="en-US" altLang="vi-VN" sz="2800" dirty="0" err="1">
                <a:latin typeface="Times New Roman" panose="02020603050405020304" pitchFamily="18" charset="0"/>
                <a:cs typeface="Times New Roman" panose="02020603050405020304" pitchFamily="18" charset="0"/>
              </a:rPr>
              <a:t>Không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quyền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thành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lập</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văn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phòng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đại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diện</a:t>
            </a:r>
            <a:r>
              <a:rPr lang="en-US" altLang="vi-VN" sz="2800" dirty="0">
                <a:latin typeface="Times New Roman" panose="02020603050405020304" pitchFamily="18" charset="0"/>
                <a:cs typeface="Times New Roman" panose="02020603050405020304" pitchFamily="18" charset="0"/>
              </a:rPr>
              <a:t>, chi </a:t>
            </a:r>
            <a:r>
              <a:rPr lang="en-US" altLang="vi-VN" sz="2800" dirty="0" err="1">
                <a:latin typeface="Times New Roman" panose="02020603050405020304" pitchFamily="18" charset="0"/>
                <a:cs typeface="Times New Roman" panose="02020603050405020304" pitchFamily="18" charset="0"/>
              </a:rPr>
              <a:t>nhánh</a:t>
            </a:r>
            <a:endParaRPr lang="en-US" alt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114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A16A-DA3A-9052-A6A8-558F0D7C69BB}"/>
              </a:ext>
            </a:extLst>
          </p:cNvPr>
          <p:cNvSpPr>
            <a:spLocks noGrp="1"/>
          </p:cNvSpPr>
          <p:nvPr>
            <p:ph type="title"/>
          </p:nvPr>
        </p:nvSpPr>
        <p:spPr>
          <a:xfrm>
            <a:off x="1069848" y="484632"/>
            <a:ext cx="10058400" cy="640080"/>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Hộ kinh doanh</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C8FFC2-5826-1E1B-D162-C432E05BB8E2}"/>
              </a:ext>
            </a:extLst>
          </p:cNvPr>
          <p:cNvSpPr>
            <a:spLocks noGrp="1"/>
          </p:cNvSpPr>
          <p:nvPr>
            <p:ph type="body" idx="1"/>
          </p:nvPr>
        </p:nvSpPr>
        <p:spPr>
          <a:xfrm>
            <a:off x="848044" y="1141576"/>
            <a:ext cx="4754880" cy="640080"/>
          </a:xfrm>
        </p:spPr>
        <p:txBody>
          <a:bodyPr>
            <a:normAutofit/>
          </a:bodyPr>
          <a:lstStyle/>
          <a:p>
            <a:pPr algn="ctr"/>
            <a:r>
              <a:rPr lang="vi-VN" sz="3000" dirty="0">
                <a:latin typeface="Times New Roman" panose="02020603050405020304" pitchFamily="18" charset="0"/>
                <a:cs typeface="Times New Roman" panose="02020603050405020304" pitchFamily="18" charset="0"/>
              </a:rPr>
              <a:t>Ưu điểm</a:t>
            </a:r>
            <a:endParaRPr lang="en-GB" sz="3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03B449C-059F-C74A-6C6C-38955613D818}"/>
              </a:ext>
            </a:extLst>
          </p:cNvPr>
          <p:cNvSpPr>
            <a:spLocks noGrp="1"/>
          </p:cNvSpPr>
          <p:nvPr>
            <p:ph sz="half" idx="2"/>
          </p:nvPr>
        </p:nvSpPr>
        <p:spPr>
          <a:xfrm>
            <a:off x="449705" y="1736686"/>
            <a:ext cx="5914519" cy="4439262"/>
          </a:xfrm>
        </p:spPr>
        <p:txBody>
          <a:bodyPr>
            <a:noAutofit/>
          </a:bodyPr>
          <a:lstStyle/>
          <a:p>
            <a:pPr algn="just" eaLnBrk="1" hangingPunct="1">
              <a:lnSpc>
                <a:spcPct val="120000"/>
              </a:lnSpc>
            </a:pPr>
            <a:r>
              <a:rPr lang="en-US" altLang="vi-VN" sz="2800" dirty="0">
                <a:latin typeface="Times New Roman" panose="02020603050405020304" pitchFamily="18" charset="0"/>
                <a:cs typeface="Times New Roman" panose="02020603050405020304" pitchFamily="18" charset="0"/>
              </a:rPr>
              <a:t>Quy </a:t>
            </a:r>
            <a:r>
              <a:rPr lang="en-US" altLang="vi-VN" sz="2800" dirty="0" err="1">
                <a:latin typeface="Times New Roman" panose="02020603050405020304" pitchFamily="18" charset="0"/>
                <a:cs typeface="Times New Roman" panose="02020603050405020304" pitchFamily="18" charset="0"/>
              </a:rPr>
              <a:t>mô</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gọn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nhẹ</a:t>
            </a:r>
            <a:r>
              <a:rPr lang="en-US" altLang="vi-VN" sz="2800" dirty="0">
                <a:latin typeface="Times New Roman" panose="02020603050405020304" pitchFamily="18" charset="0"/>
                <a:cs typeface="Times New Roman" panose="02020603050405020304" pitchFamily="18" charset="0"/>
              </a:rPr>
              <a:t> </a:t>
            </a:r>
          </a:p>
          <a:p>
            <a:pPr algn="just" eaLnBrk="1" hangingPunct="1">
              <a:lnSpc>
                <a:spcPct val="120000"/>
              </a:lnSpc>
            </a:pPr>
            <a:r>
              <a:rPr lang="en-US" altLang="vi-VN" sz="2800" dirty="0" err="1">
                <a:latin typeface="Times New Roman" panose="02020603050405020304" pitchFamily="18" charset="0"/>
                <a:cs typeface="Times New Roman" panose="02020603050405020304" pitchFamily="18" charset="0"/>
              </a:rPr>
              <a:t>Việc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quản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lý</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hoạt</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động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kinh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doanh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đơn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giản</a:t>
            </a:r>
            <a:r>
              <a:rPr lang="en-US" altLang="vi-VN" sz="2800" dirty="0">
                <a:latin typeface="Times New Roman" panose="02020603050405020304" pitchFamily="18" charset="0"/>
                <a:cs typeface="Times New Roman" panose="02020603050405020304" pitchFamily="18" charset="0"/>
              </a:rPr>
              <a:t>.  </a:t>
            </a:r>
          </a:p>
          <a:p>
            <a:pPr algn="just" eaLnBrk="1" hangingPunct="1">
              <a:lnSpc>
                <a:spcPct val="120000"/>
              </a:lnSpc>
            </a:pPr>
            <a:r>
              <a:rPr lang="en-US" altLang="vi-VN" sz="2800" dirty="0" err="1">
                <a:latin typeface="Times New Roman" panose="02020603050405020304" pitchFamily="18" charset="0"/>
                <a:cs typeface="Times New Roman" panose="02020603050405020304" pitchFamily="18" charset="0"/>
              </a:rPr>
              <a:t>Phù</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hợp</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với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cá</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nhân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kinh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doanh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nhỏ</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lẻ</a:t>
            </a:r>
            <a:endParaRPr lang="en-US" altLang="vi-VN" sz="2800" dirty="0">
              <a:latin typeface="Times New Roman" panose="02020603050405020304" pitchFamily="18" charset="0"/>
              <a:cs typeface="Times New Roman" panose="02020603050405020304" pitchFamily="18" charset="0"/>
            </a:endParaRPr>
          </a:p>
          <a:p>
            <a:pPr algn="just" eaLnBrk="1" hangingPunct="1">
              <a:lnSpc>
                <a:spcPct val="120000"/>
              </a:lnSpc>
            </a:pPr>
            <a:r>
              <a:rPr lang="vi-VN" altLang="vi-VN" sz="2800" dirty="0">
                <a:latin typeface="Times New Roman" panose="02020603050405020304" pitchFamily="18" charset="0"/>
                <a:cs typeface="Times New Roman" panose="02020603050405020304" pitchFamily="18" charset="0"/>
              </a:rPr>
              <a:t>Thủ tục đăng ký đơn giản: chỉ cần tiến hành đăng ký kinh doanh tại Phòng đăng ký kinh doanh cấp huyện.</a:t>
            </a:r>
            <a:endParaRPr lang="en-US" altLang="vi-VN"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24AD197-ECD6-3EBC-1F1F-A5920BF8BE1D}"/>
              </a:ext>
            </a:extLst>
          </p:cNvPr>
          <p:cNvSpPr>
            <a:spLocks noGrp="1"/>
          </p:cNvSpPr>
          <p:nvPr>
            <p:ph type="body" sz="quarter" idx="3"/>
          </p:nvPr>
        </p:nvSpPr>
        <p:spPr>
          <a:xfrm>
            <a:off x="6589076" y="1096606"/>
            <a:ext cx="4754880" cy="640080"/>
          </a:xfrm>
        </p:spPr>
        <p:txBody>
          <a:bodyPr>
            <a:normAutofit/>
          </a:bodyPr>
          <a:lstStyle/>
          <a:p>
            <a:pPr algn="ctr"/>
            <a:r>
              <a:rPr lang="vi-VN" sz="3000" dirty="0">
                <a:latin typeface="Times New Roman" panose="02020603050405020304" pitchFamily="18" charset="0"/>
                <a:cs typeface="Times New Roman" panose="02020603050405020304" pitchFamily="18" charset="0"/>
              </a:rPr>
              <a:t>Nhược điểm</a:t>
            </a:r>
            <a:endParaRPr lang="en-GB" sz="30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1F86B3C-CA97-7994-C41B-11F751698C67}"/>
              </a:ext>
            </a:extLst>
          </p:cNvPr>
          <p:cNvSpPr>
            <a:spLocks noGrp="1"/>
          </p:cNvSpPr>
          <p:nvPr>
            <p:ph sz="quarter" idx="4"/>
          </p:nvPr>
        </p:nvSpPr>
        <p:spPr>
          <a:xfrm>
            <a:off x="6364224" y="1781656"/>
            <a:ext cx="5375022" cy="4591712"/>
          </a:xfrm>
        </p:spPr>
        <p:txBody>
          <a:bodyPr>
            <a:noAutofit/>
          </a:bodyPr>
          <a:lstStyle/>
          <a:p>
            <a:pPr algn="just" eaLnBrk="1" hangingPunct="1">
              <a:lnSpc>
                <a:spcPct val="100000"/>
              </a:lnSpc>
            </a:pPr>
            <a:r>
              <a:rPr lang="en-US" altLang="vi-VN" sz="2600" b="1" dirty="0" err="1">
                <a:latin typeface="Times New Roman" panose="02020603050405020304" pitchFamily="18" charset="0"/>
                <a:cs typeface="Times New Roman" panose="02020603050405020304" pitchFamily="18" charset="0"/>
              </a:rPr>
              <a:t>Không</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có</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tư</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cách</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pháp</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nhân</a:t>
            </a:r>
            <a:endParaRPr lang="vi-VN" altLang="vi-VN" sz="2600" b="1" dirty="0">
              <a:latin typeface="Times New Roman" panose="02020603050405020304" pitchFamily="18" charset="0"/>
              <a:cs typeface="Times New Roman" panose="02020603050405020304" pitchFamily="18" charset="0"/>
            </a:endParaRPr>
          </a:p>
          <a:p>
            <a:pPr algn="just" eaLnBrk="1" hangingPunct="1">
              <a:lnSpc>
                <a:spcPct val="100000"/>
              </a:lnSpc>
            </a:pPr>
            <a:r>
              <a:rPr lang="en-US" altLang="vi-VN" sz="2600" b="1" dirty="0" err="1">
                <a:latin typeface="Times New Roman" panose="02020603050405020304" pitchFamily="18" charset="0"/>
                <a:cs typeface="Times New Roman" panose="02020603050405020304" pitchFamily="18" charset="0"/>
              </a:rPr>
              <a:t>Chịu</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trách</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nhiệm</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bằng</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toàn</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bộ</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tài</a:t>
            </a:r>
            <a:r>
              <a:rPr lang="en-US" altLang="vi-VN" sz="2600" b="1" dirty="0">
                <a:latin typeface="Times New Roman" panose="02020603050405020304" pitchFamily="18" charset="0"/>
                <a:cs typeface="Times New Roman" panose="02020603050405020304" pitchFamily="18" charset="0"/>
              </a:rPr>
              <a:t> </a:t>
            </a:r>
            <a:r>
              <a:rPr lang="en-US" altLang="vi-VN" sz="2600" b="1" dirty="0" err="1">
                <a:latin typeface="Times New Roman" panose="02020603050405020304" pitchFamily="18" charset="0"/>
                <a:cs typeface="Times New Roman" panose="02020603050405020304" pitchFamily="18" charset="0"/>
              </a:rPr>
              <a:t>sản</a:t>
            </a:r>
            <a:endParaRPr lang="en-US" altLang="vi-VN" sz="2600" b="1" dirty="0">
              <a:latin typeface="Times New Roman" panose="02020603050405020304" pitchFamily="18" charset="0"/>
              <a:cs typeface="Times New Roman" panose="02020603050405020304" pitchFamily="18" charset="0"/>
            </a:endParaRPr>
          </a:p>
          <a:p>
            <a:pPr algn="just">
              <a:lnSpc>
                <a:spcPct val="100000"/>
              </a:lnSpc>
            </a:pPr>
            <a:r>
              <a:rPr lang="en-US" altLang="vi-VN" sz="2600" dirty="0" err="1">
                <a:latin typeface="Times New Roman" panose="02020603050405020304" pitchFamily="18" charset="0"/>
                <a:cs typeface="Times New Roman" panose="02020603050405020304" pitchFamily="18" charset="0"/>
              </a:rPr>
              <a:t>Cá</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nhân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thành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viên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hộ</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đình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chỉ</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được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đăng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ký</a:t>
            </a:r>
            <a:r>
              <a:rPr lang="en-US" altLang="vi-VN" sz="2600" dirty="0">
                <a:latin typeface="Times New Roman" panose="02020603050405020304" pitchFamily="18" charset="0"/>
                <a:cs typeface="Times New Roman" panose="02020603050405020304" pitchFamily="18" charset="0"/>
              </a:rPr>
              <a:t> 1 </a:t>
            </a:r>
            <a:r>
              <a:rPr lang="en-US" altLang="vi-VN" sz="2600" dirty="0" err="1">
                <a:latin typeface="Times New Roman" panose="02020603050405020304" pitchFamily="18" charset="0"/>
                <a:cs typeface="Times New Roman" panose="02020603050405020304" pitchFamily="18" charset="0"/>
              </a:rPr>
              <a:t>hộ</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kinh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doanh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trong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phạm</a:t>
            </a:r>
            <a:r>
              <a:rPr lang="en-US" altLang="vi-VN" sz="2600" dirty="0">
                <a:latin typeface="Times New Roman" panose="02020603050405020304" pitchFamily="18" charset="0"/>
                <a:cs typeface="Times New Roman" panose="02020603050405020304" pitchFamily="18" charset="0"/>
              </a:rPr>
              <a:t> vi </a:t>
            </a:r>
            <a:r>
              <a:rPr lang="en-US" altLang="vi-VN" sz="2600" dirty="0" err="1">
                <a:latin typeface="Times New Roman" panose="02020603050405020304" pitchFamily="18" charset="0"/>
                <a:cs typeface="Times New Roman" panose="02020603050405020304" pitchFamily="18" charset="0"/>
              </a:rPr>
              <a:t>toàn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quốc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không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được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đồng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chủ</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Doanh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nghiệp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tư</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nhân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thành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viên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công</a:t>
            </a:r>
            <a:r>
              <a:rPr lang="en-US" altLang="vi-VN" sz="2600" dirty="0">
                <a:latin typeface="Times New Roman" panose="02020603050405020304" pitchFamily="18" charset="0"/>
                <a:cs typeface="Times New Roman" panose="02020603050405020304" pitchFamily="18" charset="0"/>
              </a:rPr>
              <a:t> ty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trừ</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trường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được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sự</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nhất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trí</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thành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viên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hợp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danh</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còn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lại</a:t>
            </a:r>
            <a:r>
              <a:rPr lang="en-US" altLang="vi-VN"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8091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03B5-353A-C946-72CC-CF5E10A8C838}"/>
              </a:ext>
            </a:extLst>
          </p:cNvPr>
          <p:cNvSpPr>
            <a:spLocks noGrp="1"/>
          </p:cNvSpPr>
          <p:nvPr>
            <p:ph type="title"/>
          </p:nvPr>
        </p:nvSpPr>
        <p:spPr>
          <a:xfrm>
            <a:off x="1069848" y="484632"/>
            <a:ext cx="10058400" cy="1074345"/>
          </a:xfrm>
        </p:spPr>
        <p:txBody>
          <a:bodyPr>
            <a:normAutofit/>
          </a:bodyPr>
          <a:lstStyle/>
          <a:p>
            <a:pPr algn="ctr"/>
            <a:r>
              <a:rPr lang="vi-VN" sz="3200" b="1" dirty="0">
                <a:solidFill>
                  <a:schemeClr val="tx1"/>
                </a:solidFill>
                <a:latin typeface="Times New Roman" panose="02020603050405020304" pitchFamily="18" charset="0"/>
                <a:cs typeface="Times New Roman" panose="02020603050405020304" pitchFamily="18" charset="0"/>
              </a:rPr>
              <a:t>2. CHẤM DỨT HOẠT ĐỘNG CỦA CÁC CHỦ THỂ KINH DOANH</a:t>
            </a:r>
            <a:endParaRPr lang="en-GB" sz="32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6FAF4C9-793A-225C-8072-298DBB877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1693889"/>
            <a:ext cx="10058400" cy="4679479"/>
          </a:xfrm>
        </p:spPr>
      </p:pic>
    </p:spTree>
    <p:extLst>
      <p:ext uri="{BB962C8B-B14F-4D97-AF65-F5344CB8AC3E}">
        <p14:creationId xmlns:p14="http://schemas.microsoft.com/office/powerpoint/2010/main" val="145618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8FAC-C672-9C69-D5FC-BDA57C2935E0}"/>
              </a:ext>
            </a:extLst>
          </p:cNvPr>
          <p:cNvSpPr>
            <a:spLocks noGrp="1"/>
          </p:cNvSpPr>
          <p:nvPr>
            <p:ph type="title"/>
          </p:nvPr>
        </p:nvSpPr>
        <p:spPr>
          <a:xfrm>
            <a:off x="1066800" y="389071"/>
            <a:ext cx="10058400" cy="744561"/>
          </a:xfrm>
        </p:spPr>
        <p:txBody>
          <a:bodyPr>
            <a:normAutofit/>
          </a:bodyPr>
          <a:lstStyle/>
          <a:p>
            <a:pPr algn="ctr"/>
            <a:r>
              <a:rPr lang="en-GB" sz="3000" b="1" dirty="0">
                <a:solidFill>
                  <a:schemeClr val="tx1"/>
                </a:solidFill>
                <a:latin typeface="Times New Roman" panose="02020603050405020304" pitchFamily="18" charset="0"/>
                <a:cs typeface="Times New Roman" panose="02020603050405020304" pitchFamily="18" charset="0"/>
              </a:rPr>
              <a:t>1. CÁC CHỦ THỂ KINH DOANH</a:t>
            </a:r>
          </a:p>
        </p:txBody>
      </p:sp>
      <p:sp>
        <p:nvSpPr>
          <p:cNvPr id="3" name="Content Placeholder 2">
            <a:extLst>
              <a:ext uri="{FF2B5EF4-FFF2-40B4-BE49-F238E27FC236}">
                <a16:creationId xmlns:a16="http://schemas.microsoft.com/office/drawing/2014/main" id="{183FA49B-3680-E3B4-E641-5CB1CD9C112B}"/>
              </a:ext>
            </a:extLst>
          </p:cNvPr>
          <p:cNvSpPr>
            <a:spLocks noGrp="1"/>
          </p:cNvSpPr>
          <p:nvPr>
            <p:ph idx="1"/>
          </p:nvPr>
        </p:nvSpPr>
        <p:spPr>
          <a:xfrm>
            <a:off x="484681" y="1133633"/>
            <a:ext cx="6155961" cy="5038568"/>
          </a:xfrm>
        </p:spPr>
        <p:txBody>
          <a:bodyPr>
            <a:noAutofit/>
          </a:bodyPr>
          <a:lstStyle/>
          <a:p>
            <a:pPr marL="914400" indent="-452438" eaLnBrk="1" hangingPunct="1">
              <a:lnSpc>
                <a:spcPct val="150000"/>
              </a:lnSpc>
              <a:buFont typeface="Wingdings" panose="05000000000000000000" pitchFamily="2" charset="2"/>
              <a:buChar char="q"/>
            </a:pPr>
            <a:r>
              <a:rPr lang="en-US" altLang="vi-VN" sz="3000" dirty="0" err="1">
                <a:latin typeface="Times New Roman" panose="02020603050405020304" pitchFamily="18" charset="0"/>
                <a:cs typeface="Times New Roman" panose="02020603050405020304" pitchFamily="18" charset="0"/>
              </a:rPr>
              <a:t>Doanh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nghiệp</a:t>
            </a:r>
            <a:r>
              <a:rPr lang="en-US" altLang="vi-VN" sz="3000" dirty="0">
                <a:latin typeface="Times New Roman" panose="02020603050405020304" pitchFamily="18" charset="0"/>
                <a:cs typeface="Times New Roman" panose="02020603050405020304" pitchFamily="18" charset="0"/>
              </a:rPr>
              <a:t> t</a:t>
            </a:r>
            <a:r>
              <a:rPr lang="vi-VN" altLang="vi-VN" sz="3000" dirty="0">
                <a:latin typeface="Times New Roman" panose="02020603050405020304" pitchFamily="18" charset="0"/>
                <a:cs typeface="Times New Roman" panose="02020603050405020304" pitchFamily="18" charset="0"/>
              </a:rPr>
              <a:t>ư</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p>
          <a:p>
            <a:pPr marL="914400" indent="-452438" eaLnBrk="1" hangingPunct="1">
              <a:lnSpc>
                <a:spcPct val="150000"/>
              </a:lnSpc>
              <a:buFont typeface="Wingdings" panose="05000000000000000000" pitchFamily="2" charset="2"/>
              <a:buChar char="q"/>
            </a:pP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ty </a:t>
            </a:r>
            <a:r>
              <a:rPr lang="en-US" altLang="vi-VN" sz="3000" dirty="0" err="1">
                <a:latin typeface="Times New Roman" panose="02020603050405020304" pitchFamily="18" charset="0"/>
                <a:cs typeface="Times New Roman" panose="02020603050405020304" pitchFamily="18" charset="0"/>
              </a:rPr>
              <a:t>trách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nhiệm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hữu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hạn</a:t>
            </a:r>
            <a:r>
              <a:rPr lang="en-US" altLang="vi-VN" sz="3000" dirty="0">
                <a:latin typeface="Times New Roman" panose="02020603050405020304" pitchFamily="18" charset="0"/>
                <a:cs typeface="Times New Roman" panose="02020603050405020304" pitchFamily="18" charset="0"/>
              </a:rPr>
              <a:t>.</a:t>
            </a:r>
          </a:p>
          <a:p>
            <a:pPr marL="914400" indent="-452438" eaLnBrk="1" hangingPunct="1">
              <a:lnSpc>
                <a:spcPct val="150000"/>
              </a:lnSpc>
              <a:buFont typeface="Wingdings" panose="05000000000000000000" pitchFamily="2" charset="2"/>
              <a:buChar char="q"/>
            </a:pP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ty </a:t>
            </a:r>
            <a:r>
              <a:rPr lang="en-US" altLang="vi-VN" sz="3000" dirty="0" err="1">
                <a:latin typeface="Times New Roman" panose="02020603050405020304" pitchFamily="18" charset="0"/>
                <a:cs typeface="Times New Roman" panose="02020603050405020304" pitchFamily="18" charset="0"/>
              </a:rPr>
              <a:t>cổ</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phần</a:t>
            </a:r>
            <a:r>
              <a:rPr lang="en-US" altLang="vi-VN" sz="3000" dirty="0">
                <a:latin typeface="Times New Roman" panose="02020603050405020304" pitchFamily="18" charset="0"/>
                <a:cs typeface="Times New Roman" panose="02020603050405020304" pitchFamily="18" charset="0"/>
              </a:rPr>
              <a:t>. </a:t>
            </a:r>
          </a:p>
          <a:p>
            <a:pPr marL="914400" indent="-452438" eaLnBrk="1" hangingPunct="1">
              <a:lnSpc>
                <a:spcPct val="150000"/>
              </a:lnSpc>
              <a:buFont typeface="Wingdings" panose="05000000000000000000" pitchFamily="2" charset="2"/>
              <a:buChar char="q"/>
            </a:pP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ty </a:t>
            </a:r>
            <a:r>
              <a:rPr lang="en-US" altLang="vi-VN" sz="3000" dirty="0" err="1">
                <a:latin typeface="Times New Roman" panose="02020603050405020304" pitchFamily="18" charset="0"/>
                <a:cs typeface="Times New Roman" panose="02020603050405020304" pitchFamily="18" charset="0"/>
              </a:rPr>
              <a:t>hợp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danh</a:t>
            </a:r>
            <a:r>
              <a:rPr lang="en-US" altLang="vi-VN" sz="3000" dirty="0">
                <a:latin typeface="Times New Roman" panose="02020603050405020304" pitchFamily="18" charset="0"/>
                <a:cs typeface="Times New Roman" panose="02020603050405020304" pitchFamily="18" charset="0"/>
              </a:rPr>
              <a:t>. </a:t>
            </a:r>
          </a:p>
          <a:p>
            <a:pPr marL="914400" indent="-452438" eaLnBrk="1" hangingPunct="1">
              <a:lnSpc>
                <a:spcPct val="150000"/>
              </a:lnSpc>
              <a:buFont typeface="Wingdings" panose="05000000000000000000" pitchFamily="2" charset="2"/>
              <a:buChar char="q"/>
            </a:pPr>
            <a:r>
              <a:rPr lang="en-US" altLang="vi-VN" sz="3000" dirty="0" err="1">
                <a:latin typeface="Times New Roman" panose="02020603050405020304" pitchFamily="18" charset="0"/>
                <a:cs typeface="Times New Roman" panose="02020603050405020304" pitchFamily="18" charset="0"/>
              </a:rPr>
              <a:t>Hộ</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kinh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doanh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thể</a:t>
            </a:r>
            <a:r>
              <a:rPr lang="en-US" altLang="vi-VN" sz="3000" dirty="0">
                <a:latin typeface="Times New Roman" panose="02020603050405020304" pitchFamily="18" charset="0"/>
                <a:cs typeface="Times New Roman" panose="02020603050405020304" pitchFamily="18" charset="0"/>
              </a:rPr>
              <a:t>. </a:t>
            </a:r>
          </a:p>
          <a:p>
            <a:pPr marL="914400" indent="-452438" eaLnBrk="1" hangingPunct="1">
              <a:lnSpc>
                <a:spcPct val="150000"/>
              </a:lnSpc>
              <a:buFont typeface="Wingdings" panose="05000000000000000000" pitchFamily="2" charset="2"/>
              <a:buChar char="q"/>
            </a:pPr>
            <a:r>
              <a:rPr lang="en-US" altLang="vi-VN" sz="3000" dirty="0" err="1">
                <a:latin typeface="Times New Roman" panose="02020603050405020304" pitchFamily="18" charset="0"/>
                <a:cs typeface="Times New Roman" panose="02020603050405020304" pitchFamily="18" charset="0"/>
              </a:rPr>
              <a:t>Hợp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tác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xã</a:t>
            </a:r>
            <a:r>
              <a:rPr lang="en-US" altLang="vi-VN" sz="3000" dirty="0">
                <a:latin typeface="Times New Roman" panose="02020603050405020304" pitchFamily="18" charset="0"/>
                <a:cs typeface="Times New Roman" panose="02020603050405020304" pitchFamily="18" charset="0"/>
              </a:rPr>
              <a:t>. </a:t>
            </a:r>
            <a:endParaRPr lang="vi-VN" altLang="vi-VN"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301816-2366-E10C-EEC3-925835987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714" y="1809126"/>
            <a:ext cx="5176605" cy="3687581"/>
          </a:xfrm>
          <a:prstGeom prst="rect">
            <a:avLst/>
          </a:prstGeom>
        </p:spPr>
      </p:pic>
    </p:spTree>
    <p:extLst>
      <p:ext uri="{BB962C8B-B14F-4D97-AF65-F5344CB8AC3E}">
        <p14:creationId xmlns:p14="http://schemas.microsoft.com/office/powerpoint/2010/main" val="4284900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3F9B-E7A4-1841-1778-3FB615AF6A80}"/>
              </a:ext>
            </a:extLst>
          </p:cNvPr>
          <p:cNvSpPr>
            <a:spLocks noGrp="1"/>
          </p:cNvSpPr>
          <p:nvPr>
            <p:ph type="title"/>
          </p:nvPr>
        </p:nvSpPr>
        <p:spPr>
          <a:xfrm>
            <a:off x="1069848" y="484633"/>
            <a:ext cx="10058400" cy="1014384"/>
          </a:xfrm>
        </p:spPr>
        <p:txBody>
          <a:bodyPr>
            <a:normAutofit/>
          </a:bodyPr>
          <a:lstStyle/>
          <a:p>
            <a:pPr algn="ctr"/>
            <a:r>
              <a:rPr lang="vi-VN" sz="3300" b="1" dirty="0">
                <a:solidFill>
                  <a:srgbClr val="002060"/>
                </a:solidFill>
                <a:latin typeface="Times New Roman" panose="02020603050405020304" pitchFamily="18" charset="0"/>
                <a:cs typeface="Times New Roman" panose="02020603050405020304" pitchFamily="18" charset="0"/>
              </a:rPr>
              <a:t>GIẢI THỂ DOANH NGHIỆP</a:t>
            </a:r>
            <a:endParaRPr lang="en-GB" sz="33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26EE1B-5BF1-F004-B903-742D6D972F84}"/>
              </a:ext>
            </a:extLst>
          </p:cNvPr>
          <p:cNvSpPr>
            <a:spLocks noGrp="1"/>
          </p:cNvSpPr>
          <p:nvPr>
            <p:ph idx="1"/>
          </p:nvPr>
        </p:nvSpPr>
        <p:spPr>
          <a:xfrm>
            <a:off x="689548" y="1618939"/>
            <a:ext cx="5756222" cy="4553262"/>
          </a:xfrm>
        </p:spPr>
        <p:txBody>
          <a:bodyPr>
            <a:normAutofit/>
          </a:bodyPr>
          <a:lstStyle/>
          <a:p>
            <a:pPr marL="0" indent="0" algn="just" eaLnBrk="1" hangingPunct="1">
              <a:lnSpc>
                <a:spcPct val="150000"/>
              </a:lnSpc>
              <a:buNone/>
              <a:defRPr/>
            </a:pPr>
            <a:r>
              <a:rPr lang="en-US" sz="3400" b="1" i="1" dirty="0" err="1">
                <a:latin typeface="Times New Roman" panose="02020603050405020304" pitchFamily="18" charset="0"/>
                <a:cs typeface="Times New Roman" panose="02020603050405020304" pitchFamily="18" charset="0"/>
              </a:rPr>
              <a:t>Khái</a:t>
            </a:r>
            <a:r>
              <a:rPr lang="en-US" sz="3400" b="1" i="1" dirty="0">
                <a:latin typeface="Times New Roman" panose="02020603050405020304" pitchFamily="18" charset="0"/>
                <a:cs typeface="Times New Roman" panose="02020603050405020304" pitchFamily="18" charset="0"/>
              </a:rPr>
              <a:t> </a:t>
            </a:r>
            <a:r>
              <a:rPr lang="en-US" sz="3400" b="1" i="1" dirty="0" err="1">
                <a:latin typeface="Times New Roman" panose="02020603050405020304" pitchFamily="18" charset="0"/>
                <a:cs typeface="Times New Roman" panose="02020603050405020304" pitchFamily="18" charset="0"/>
              </a:rPr>
              <a:t>niệm</a:t>
            </a:r>
            <a:r>
              <a:rPr lang="en-US" sz="3400" b="1" i="1" dirty="0">
                <a:latin typeface="Times New Roman" panose="02020603050405020304" pitchFamily="18" charset="0"/>
                <a:cs typeface="Times New Roman" panose="02020603050405020304" pitchFamily="18" charset="0"/>
              </a:rPr>
              <a:t>: </a:t>
            </a:r>
          </a:p>
          <a:p>
            <a:pPr marL="0" indent="404813" algn="just" eaLnBrk="1" hangingPunct="1">
              <a:lnSpc>
                <a:spcPct val="150000"/>
              </a:lnSpc>
              <a:buFont typeface="Wingdings" panose="05000000000000000000" pitchFamily="2" charset="2"/>
              <a:buNone/>
              <a:defRPr/>
            </a:pPr>
            <a:r>
              <a:rPr lang="en-US" sz="3400" dirty="0" err="1">
                <a:latin typeface="Times New Roman" panose="02020603050405020304" pitchFamily="18" charset="0"/>
                <a:cs typeface="Times New Roman" panose="02020603050405020304" pitchFamily="18" charset="0"/>
              </a:rPr>
              <a:t>Thủ</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tục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giải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thể</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là</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một</a:t>
            </a:r>
            <a:r>
              <a:rPr lang="en-US" sz="3400"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thủ</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tục</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mang</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tính</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chất</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hành</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chính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nhằm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chấm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dứt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hoạt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động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của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một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doanh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nghiệp</a:t>
            </a:r>
            <a:r>
              <a:rPr lang="vi-VN" sz="3400" dirty="0">
                <a:latin typeface="Times New Roman" panose="02020603050405020304" pitchFamily="18" charset="0"/>
                <a:cs typeface="Times New Roman" panose="02020603050405020304" pitchFamily="18" charset="0"/>
              </a:rPr>
              <a:t>.</a:t>
            </a:r>
            <a:endParaRPr lang="en-US" sz="3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E82769-465D-F178-CDD4-F27050DB9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560" y="2053652"/>
            <a:ext cx="4926767" cy="3439287"/>
          </a:xfrm>
          <a:prstGeom prst="rect">
            <a:avLst/>
          </a:prstGeom>
        </p:spPr>
      </p:pic>
    </p:spTree>
    <p:extLst>
      <p:ext uri="{BB962C8B-B14F-4D97-AF65-F5344CB8AC3E}">
        <p14:creationId xmlns:p14="http://schemas.microsoft.com/office/powerpoint/2010/main" val="442837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11CA-4A29-FFC5-672A-1CB80B13D94C}"/>
              </a:ext>
            </a:extLst>
          </p:cNvPr>
          <p:cNvSpPr>
            <a:spLocks noGrp="1"/>
          </p:cNvSpPr>
          <p:nvPr>
            <p:ph type="title"/>
          </p:nvPr>
        </p:nvSpPr>
        <p:spPr>
          <a:xfrm>
            <a:off x="1069848" y="484632"/>
            <a:ext cx="10058400" cy="819512"/>
          </a:xfrm>
        </p:spPr>
        <p:txBody>
          <a:bodyPr>
            <a:normAutofit/>
          </a:bodyPr>
          <a:lstStyle/>
          <a:p>
            <a:pPr algn="ctr"/>
            <a:r>
              <a:rPr lang="vi-VN" sz="3300" b="1" dirty="0">
                <a:solidFill>
                  <a:srgbClr val="002060"/>
                </a:solidFill>
                <a:latin typeface="Times New Roman" panose="02020603050405020304" pitchFamily="18" charset="0"/>
                <a:cs typeface="Times New Roman" panose="02020603050405020304" pitchFamily="18" charset="0"/>
              </a:rPr>
              <a:t>GIẢI THỂ DOANH NGHIỆP</a:t>
            </a:r>
            <a:endParaRPr lang="en-GB" sz="33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B1F94F-4DE1-1F6F-004E-1802993E132D}"/>
              </a:ext>
            </a:extLst>
          </p:cNvPr>
          <p:cNvSpPr>
            <a:spLocks noGrp="1"/>
          </p:cNvSpPr>
          <p:nvPr>
            <p:ph idx="1"/>
          </p:nvPr>
        </p:nvSpPr>
        <p:spPr>
          <a:xfrm>
            <a:off x="689548" y="1304144"/>
            <a:ext cx="10867868" cy="4868056"/>
          </a:xfrm>
        </p:spPr>
        <p:txBody>
          <a:bodyPr>
            <a:normAutofit/>
          </a:bodyPr>
          <a:lstStyle/>
          <a:p>
            <a:pPr eaLnBrk="1" hangingPunct="1">
              <a:lnSpc>
                <a:spcPct val="112000"/>
              </a:lnSpc>
              <a:buFont typeface="Arial" panose="020B0604020202020204" pitchFamily="34" charset="0"/>
              <a:buNone/>
            </a:pPr>
            <a:r>
              <a:rPr lang="en-US" altLang="vi-VN" sz="3000" b="1" i="1" u="sng" dirty="0" err="1">
                <a:latin typeface="Times New Roman" panose="02020603050405020304" pitchFamily="18" charset="0"/>
                <a:cs typeface="Times New Roman" panose="02020603050405020304" pitchFamily="18" charset="0"/>
              </a:rPr>
              <a:t>Đặc</a:t>
            </a:r>
            <a:r>
              <a:rPr lang="en-US" altLang="vi-VN" sz="3000" b="1" i="1" u="sng" dirty="0">
                <a:latin typeface="Times New Roman" panose="02020603050405020304" pitchFamily="18" charset="0"/>
                <a:cs typeface="Times New Roman" panose="02020603050405020304" pitchFamily="18" charset="0"/>
              </a:rPr>
              <a:t> </a:t>
            </a:r>
            <a:r>
              <a:rPr lang="en-US" altLang="vi-VN" sz="3000" b="1" i="1" u="sng" dirty="0" err="1">
                <a:latin typeface="Times New Roman" panose="02020603050405020304" pitchFamily="18" charset="0"/>
                <a:cs typeface="Times New Roman" panose="02020603050405020304" pitchFamily="18" charset="0"/>
              </a:rPr>
              <a:t>điểm</a:t>
            </a:r>
            <a:r>
              <a:rPr lang="en-US" altLang="vi-VN" sz="3000" b="1" i="1" dirty="0">
                <a:latin typeface="Times New Roman" panose="02020603050405020304" pitchFamily="18" charset="0"/>
                <a:cs typeface="Times New Roman" panose="02020603050405020304" pitchFamily="18" charset="0"/>
              </a:rPr>
              <a:t>:</a:t>
            </a:r>
          </a:p>
          <a:p>
            <a:pPr algn="just" eaLnBrk="1" hangingPunct="1">
              <a:lnSpc>
                <a:spcPct val="112000"/>
              </a:lnSpc>
            </a:pP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một</a:t>
            </a:r>
            <a:r>
              <a:rPr lang="en-US" altLang="vi-VN" sz="3000"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thủ</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tục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hành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chính</a:t>
            </a:r>
            <a:r>
              <a:rPr lang="en-US" altLang="vi-VN" sz="3000" b="1" dirty="0">
                <a:latin typeface="Times New Roman" panose="02020603050405020304" pitchFamily="18" charset="0"/>
                <a:cs typeface="Times New Roman" panose="02020603050405020304" pitchFamily="18" charset="0"/>
              </a:rPr>
              <a:t> </a:t>
            </a:r>
            <a:r>
              <a:rPr lang="en-US" altLang="vi-VN" sz="3000" dirty="0">
                <a:latin typeface="Times New Roman" panose="02020603050405020304" pitchFamily="18" charset="0"/>
                <a:cs typeface="Times New Roman" panose="02020603050405020304" pitchFamily="18" charset="0"/>
              </a:rPr>
              <a:t>do </a:t>
            </a:r>
            <a:r>
              <a:rPr lang="en-US" altLang="vi-VN" sz="3000" dirty="0" err="1">
                <a:latin typeface="Times New Roman" panose="02020603050405020304" pitchFamily="18" charset="0"/>
                <a:cs typeface="Times New Roman" panose="02020603050405020304" pitchFamily="18" charset="0"/>
              </a:rPr>
              <a:t>cơ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quan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hành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chính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thực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hiện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hoặc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chấp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thuận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trong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giám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sát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việc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giải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thể</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doanh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nghiệp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quan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đăng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ký</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kinh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doanh</a:t>
            </a:r>
            <a:r>
              <a:rPr lang="en-US" altLang="vi-VN" sz="3000" dirty="0">
                <a:latin typeface="Times New Roman" panose="02020603050405020304" pitchFamily="18" charset="0"/>
                <a:cs typeface="Times New Roman" panose="02020603050405020304" pitchFamily="18" charset="0"/>
              </a:rPr>
              <a:t>).</a:t>
            </a:r>
          </a:p>
          <a:p>
            <a:pPr algn="just" eaLnBrk="1" hangingPunct="1">
              <a:lnSpc>
                <a:spcPct val="112000"/>
              </a:lnSpc>
            </a:pPr>
            <a:r>
              <a:rPr lang="en-US" altLang="vi-VN" sz="3000" dirty="0" err="1">
                <a:latin typeface="Times New Roman" panose="02020603050405020304" pitchFamily="18" charset="0"/>
                <a:cs typeface="Times New Roman" panose="02020603050405020304" pitchFamily="18" charset="0"/>
              </a:rPr>
              <a:t>Nguyên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dẫn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đến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giải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thể</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doanh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nghiệp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rất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dạng</a:t>
            </a:r>
            <a:r>
              <a:rPr lang="en-US" altLang="vi-VN" sz="3000" dirty="0">
                <a:latin typeface="Times New Roman" panose="02020603050405020304" pitchFamily="18" charset="0"/>
                <a:cs typeface="Times New Roman" panose="02020603050405020304" pitchFamily="18" charset="0"/>
              </a:rPr>
              <a:t>.</a:t>
            </a:r>
          </a:p>
          <a:p>
            <a:pPr algn="just" eaLnBrk="1" hangingPunct="1">
              <a:lnSpc>
                <a:spcPct val="112000"/>
              </a:lnSpc>
            </a:pPr>
            <a:r>
              <a:rPr lang="en-US" altLang="vi-VN" sz="3000" b="1" dirty="0" err="1">
                <a:latin typeface="Times New Roman" panose="02020603050405020304" pitchFamily="18" charset="0"/>
                <a:cs typeface="Times New Roman" panose="02020603050405020304" pitchFamily="18" charset="0"/>
              </a:rPr>
              <a:t>Chỉ</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được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cho</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phép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giải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thể</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khi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doanh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nghiệp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đó</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bảo</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đảm</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thanh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toán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hết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các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khoản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nợ</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và</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thanh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lý</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hết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mọi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hợp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đồng</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đã</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ký</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kết</a:t>
            </a:r>
            <a:r>
              <a:rPr lang="en-US" altLang="vi-VN" sz="3000" b="1" dirty="0">
                <a:latin typeface="Times New Roman" panose="02020603050405020304" pitchFamily="18" charset="0"/>
                <a:cs typeface="Times New Roman" panose="02020603050405020304" pitchFamily="18" charset="0"/>
              </a:rPr>
              <a:t>.</a:t>
            </a:r>
          </a:p>
          <a:p>
            <a:pPr algn="just" eaLnBrk="1" hangingPunct="1">
              <a:lnSpc>
                <a:spcPct val="112000"/>
              </a:lnSpc>
            </a:pPr>
            <a:r>
              <a:rPr lang="en-US" altLang="vi-VN" sz="3000" b="1" dirty="0" err="1">
                <a:latin typeface="Times New Roman" panose="02020603050405020304" pitchFamily="18" charset="0"/>
                <a:cs typeface="Times New Roman" panose="02020603050405020304" pitchFamily="18" charset="0"/>
              </a:rPr>
              <a:t>Làm</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chấm</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dứt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tư</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cách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pháp</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lý</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của</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doanh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nghiệp</a:t>
            </a:r>
            <a:r>
              <a:rPr lang="vi-VN" altLang="vi-VN" sz="3000" b="1" dirty="0">
                <a:latin typeface="Times New Roman" panose="02020603050405020304" pitchFamily="18" charset="0"/>
                <a:cs typeface="Times New Roman" panose="02020603050405020304" pitchFamily="18" charset="0"/>
              </a:rPr>
              <a:t>.</a:t>
            </a:r>
            <a:endParaRPr lang="en-US" alt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937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5D8B-A402-269A-D349-8669B35A9644}"/>
              </a:ext>
            </a:extLst>
          </p:cNvPr>
          <p:cNvSpPr>
            <a:spLocks noGrp="1"/>
          </p:cNvSpPr>
          <p:nvPr>
            <p:ph type="title"/>
          </p:nvPr>
        </p:nvSpPr>
        <p:spPr>
          <a:xfrm>
            <a:off x="1066800" y="345973"/>
            <a:ext cx="10058400" cy="459748"/>
          </a:xfrm>
        </p:spPr>
        <p:txBody>
          <a:bodyPr>
            <a:normAutofit fontScale="90000"/>
          </a:bodyPr>
          <a:lstStyle/>
          <a:p>
            <a:pPr algn="ctr"/>
            <a:r>
              <a:rPr lang="vi-VN" sz="3000" b="1" dirty="0">
                <a:solidFill>
                  <a:srgbClr val="002060"/>
                </a:solidFill>
                <a:latin typeface="Times New Roman" panose="02020603050405020304" pitchFamily="18" charset="0"/>
                <a:cs typeface="Times New Roman" panose="02020603050405020304" pitchFamily="18" charset="0"/>
              </a:rPr>
              <a:t>GIẢI THỂ DOANH NGHIỆP</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B3D59E-04C9-A141-A36B-B88A06DC0475}"/>
              </a:ext>
            </a:extLst>
          </p:cNvPr>
          <p:cNvSpPr>
            <a:spLocks noGrp="1"/>
          </p:cNvSpPr>
          <p:nvPr>
            <p:ph idx="1"/>
          </p:nvPr>
        </p:nvSpPr>
        <p:spPr>
          <a:xfrm>
            <a:off x="554636" y="805721"/>
            <a:ext cx="10957810" cy="5595079"/>
          </a:xfrm>
        </p:spPr>
        <p:txBody>
          <a:bodyPr>
            <a:noAutofit/>
          </a:bodyPr>
          <a:lstStyle/>
          <a:p>
            <a:pPr marL="344488" indent="-344488" algn="just" eaLnBrk="1" hangingPunct="1">
              <a:lnSpc>
                <a:spcPct val="150000"/>
              </a:lnSpc>
              <a:buFont typeface="Wingdings" panose="05000000000000000000" pitchFamily="2" charset="2"/>
              <a:buNone/>
              <a:defRPr/>
            </a:pPr>
            <a:r>
              <a:rPr lang="en-US" sz="3000" b="1" i="1" u="sng" dirty="0" err="1">
                <a:latin typeface="Times New Roman" panose="02020603050405020304" pitchFamily="18" charset="0"/>
                <a:cs typeface="Times New Roman" panose="02020603050405020304" pitchFamily="18" charset="0"/>
              </a:rPr>
              <a:t>Các</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trường</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hợp</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giải</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thể</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doanh</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nghiệp</a:t>
            </a:r>
            <a:r>
              <a:rPr lang="en-US" sz="3000" b="1" i="1" dirty="0">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Điều</a:t>
            </a:r>
            <a:r>
              <a:rPr lang="en-US" sz="3000" dirty="0">
                <a:solidFill>
                  <a:srgbClr val="C00000"/>
                </a:solidFill>
                <a:latin typeface="Times New Roman" panose="02020603050405020304" pitchFamily="18" charset="0"/>
                <a:cs typeface="Times New Roman" panose="02020603050405020304" pitchFamily="18" charset="0"/>
              </a:rPr>
              <a:t> 201</a:t>
            </a:r>
            <a:r>
              <a:rPr lang="vi-VN" sz="3000" dirty="0">
                <a:solidFill>
                  <a:srgbClr val="C00000"/>
                </a:solidFill>
                <a:latin typeface="Times New Roman" panose="02020603050405020304" pitchFamily="18" charset="0"/>
                <a:cs typeface="Times New Roman" panose="02020603050405020304" pitchFamily="18" charset="0"/>
              </a:rPr>
              <a:t> LDN 2015</a:t>
            </a:r>
            <a:endParaRPr lang="en-US" sz="3000" dirty="0">
              <a:solidFill>
                <a:srgbClr val="C00000"/>
              </a:solidFill>
              <a:latin typeface="Times New Roman" panose="02020603050405020304" pitchFamily="18" charset="0"/>
              <a:cs typeface="Times New Roman" panose="02020603050405020304" pitchFamily="18" charset="0"/>
            </a:endParaRPr>
          </a:p>
          <a:p>
            <a:pPr algn="just" eaLnBrk="1" hangingPunct="1">
              <a:defRPr/>
            </a:pP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thúc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mà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a:t>
            </a:r>
          </a:p>
          <a:p>
            <a:pPr algn="just" eaLnBrk="1" hangingPunct="1">
              <a:defRPr/>
            </a:pPr>
            <a:r>
              <a:rPr lang="en-US" sz="3000" dirty="0">
                <a:latin typeface="Times New Roman" panose="02020603050405020304" pitchFamily="18" charset="0"/>
                <a:cs typeface="Times New Roman" panose="02020603050405020304" pitchFamily="18" charset="0"/>
              </a:rPr>
              <a:t>Theo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đồng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hữu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trách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hữu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đồng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cổ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a:t>
            </a:r>
          </a:p>
          <a:p>
            <a:pPr algn="just" eaLnBrk="1" hangingPunct="1">
              <a:defRPr/>
            </a:pP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còn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lượng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thiểu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theo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06 </a:t>
            </a:r>
            <a:r>
              <a:rPr lang="en-US" sz="3000" dirty="0" err="1">
                <a:latin typeface="Times New Roman" panose="02020603050405020304" pitchFamily="18" charset="0"/>
                <a:cs typeface="Times New Roman" panose="02020603050405020304" pitchFamily="18" charset="0"/>
              </a:rPr>
              <a:t>tháng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đổi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a:t>
            </a:r>
          </a:p>
          <a:p>
            <a:pPr algn="just" eaLnBrk="1" hangingPunct="1">
              <a:defRPr/>
            </a:pPr>
            <a:r>
              <a:rPr lang="en-US" sz="3000" dirty="0" err="1">
                <a:latin typeface="Times New Roman" panose="02020603050405020304" pitchFamily="18" charset="0"/>
                <a:cs typeface="Times New Roman" panose="02020603050405020304" pitchFamily="18" charset="0"/>
              </a:rPr>
              <a:t>Bị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hồi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Giấy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a:t>
            </a:r>
          </a:p>
          <a:p>
            <a:pPr marL="0" indent="0">
              <a:buNone/>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594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C213-EF2C-BFF1-EF8A-C4A57F712979}"/>
              </a:ext>
            </a:extLst>
          </p:cNvPr>
          <p:cNvSpPr>
            <a:spLocks noGrp="1"/>
          </p:cNvSpPr>
          <p:nvPr>
            <p:ph type="title"/>
          </p:nvPr>
        </p:nvSpPr>
        <p:spPr>
          <a:xfrm>
            <a:off x="1069848" y="499622"/>
            <a:ext cx="10058400" cy="684601"/>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GIẢI THỂ DOANH NGHIỆP</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9AE1F4-E198-28A4-2E24-FE833B69EE36}"/>
              </a:ext>
            </a:extLst>
          </p:cNvPr>
          <p:cNvSpPr>
            <a:spLocks noGrp="1"/>
          </p:cNvSpPr>
          <p:nvPr>
            <p:ph idx="1"/>
          </p:nvPr>
        </p:nvSpPr>
        <p:spPr>
          <a:xfrm>
            <a:off x="629587" y="1289154"/>
            <a:ext cx="10942820" cy="4883046"/>
          </a:xfrm>
        </p:spPr>
        <p:txBody>
          <a:bodyPr>
            <a:noAutofit/>
          </a:bodyPr>
          <a:lstStyle/>
          <a:p>
            <a:pPr marL="344488" indent="-344488" algn="just" eaLnBrk="1" hangingPunct="1">
              <a:lnSpc>
                <a:spcPct val="150000"/>
              </a:lnSpc>
              <a:buFont typeface="Wingdings" panose="05000000000000000000" pitchFamily="2" charset="2"/>
              <a:buNone/>
              <a:defRPr/>
            </a:pPr>
            <a:r>
              <a:rPr lang="en-US" sz="3200" b="1" i="1" u="sng" dirty="0" err="1">
                <a:latin typeface="Times New Roman" panose="02020603050405020304" pitchFamily="18" charset="0"/>
                <a:cs typeface="Times New Roman" panose="02020603050405020304" pitchFamily="18" charset="0"/>
              </a:rPr>
              <a:t>Điều</a:t>
            </a:r>
            <a:r>
              <a:rPr lang="en-US" sz="3200" b="1" i="1" u="sng" dirty="0">
                <a:latin typeface="Times New Roman" panose="02020603050405020304" pitchFamily="18" charset="0"/>
                <a:cs typeface="Times New Roman" panose="02020603050405020304" pitchFamily="18" charset="0"/>
              </a:rPr>
              <a:t> </a:t>
            </a:r>
            <a:r>
              <a:rPr lang="en-US" sz="3200" b="1" i="1" u="sng" dirty="0" err="1">
                <a:latin typeface="Times New Roman" panose="02020603050405020304" pitchFamily="18" charset="0"/>
                <a:cs typeface="Times New Roman" panose="02020603050405020304" pitchFamily="18" charset="0"/>
              </a:rPr>
              <a:t>kiện</a:t>
            </a:r>
            <a:r>
              <a:rPr lang="en-US" sz="3200" b="1" i="1" u="sng" dirty="0">
                <a:latin typeface="Times New Roman" panose="02020603050405020304" pitchFamily="18" charset="0"/>
                <a:cs typeface="Times New Roman" panose="02020603050405020304" pitchFamily="18" charset="0"/>
              </a:rPr>
              <a:t> </a:t>
            </a:r>
            <a:r>
              <a:rPr lang="en-US" sz="3200" b="1" i="1" u="sng" dirty="0" err="1">
                <a:latin typeface="Times New Roman" panose="02020603050405020304" pitchFamily="18" charset="0"/>
                <a:cs typeface="Times New Roman" panose="02020603050405020304" pitchFamily="18" charset="0"/>
              </a:rPr>
              <a:t>giải</a:t>
            </a:r>
            <a:r>
              <a:rPr lang="en-US" sz="3200" b="1" i="1" u="sng" dirty="0">
                <a:latin typeface="Times New Roman" panose="02020603050405020304" pitchFamily="18" charset="0"/>
                <a:cs typeface="Times New Roman" panose="02020603050405020304" pitchFamily="18" charset="0"/>
              </a:rPr>
              <a:t> </a:t>
            </a:r>
            <a:r>
              <a:rPr lang="en-US" sz="3200" b="1" i="1" u="sng" dirty="0" err="1">
                <a:latin typeface="Times New Roman" panose="02020603050405020304" pitchFamily="18" charset="0"/>
                <a:cs typeface="Times New Roman" panose="02020603050405020304" pitchFamily="18" charset="0"/>
              </a:rPr>
              <a:t>thể</a:t>
            </a:r>
            <a:r>
              <a:rPr lang="en-US" sz="3200" b="1" i="1" u="sng" dirty="0">
                <a:latin typeface="Times New Roman" panose="02020603050405020304" pitchFamily="18" charset="0"/>
                <a:cs typeface="Times New Roman" panose="02020603050405020304" pitchFamily="18" charset="0"/>
              </a:rPr>
              <a:t> </a:t>
            </a:r>
            <a:r>
              <a:rPr lang="en-US" sz="3200" b="1" i="1" u="sng" dirty="0" err="1">
                <a:latin typeface="Times New Roman" panose="02020603050405020304" pitchFamily="18" charset="0"/>
                <a:cs typeface="Times New Roman" panose="02020603050405020304" pitchFamily="18" charset="0"/>
              </a:rPr>
              <a:t>doanh</a:t>
            </a:r>
            <a:r>
              <a:rPr lang="en-US" sz="3200" b="1" i="1" u="sng" dirty="0">
                <a:latin typeface="Times New Roman" panose="02020603050405020304" pitchFamily="18" charset="0"/>
                <a:cs typeface="Times New Roman" panose="02020603050405020304" pitchFamily="18" charset="0"/>
              </a:rPr>
              <a:t> </a:t>
            </a:r>
            <a:r>
              <a:rPr lang="en-US" sz="3200" b="1" i="1" u="sng" dirty="0" err="1">
                <a:latin typeface="Times New Roman" panose="02020603050405020304" pitchFamily="18" charset="0"/>
                <a:cs typeface="Times New Roman" panose="02020603050405020304" pitchFamily="18" charset="0"/>
              </a:rPr>
              <a:t>nghiệp</a:t>
            </a:r>
            <a:r>
              <a:rPr lang="en-US" sz="3200" b="1" i="1" dirty="0">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Điều</a:t>
            </a:r>
            <a:r>
              <a:rPr lang="en-US" sz="3200" dirty="0">
                <a:solidFill>
                  <a:srgbClr val="C00000"/>
                </a:solidFill>
                <a:latin typeface="Times New Roman" panose="02020603050405020304" pitchFamily="18" charset="0"/>
                <a:cs typeface="Times New Roman" panose="02020603050405020304" pitchFamily="18" charset="0"/>
              </a:rPr>
              <a:t> 201</a:t>
            </a:r>
            <a:r>
              <a:rPr lang="vi-VN" sz="3200" dirty="0">
                <a:solidFill>
                  <a:srgbClr val="C00000"/>
                </a:solidFill>
                <a:latin typeface="Times New Roman" panose="02020603050405020304" pitchFamily="18" charset="0"/>
                <a:cs typeface="Times New Roman" panose="02020603050405020304" pitchFamily="18" charset="0"/>
              </a:rPr>
              <a:t> LDN 2015</a:t>
            </a:r>
            <a:endParaRPr lang="en-US" sz="3200" dirty="0">
              <a:solidFill>
                <a:srgbClr val="C00000"/>
              </a:solidFill>
              <a:latin typeface="Times New Roman" panose="02020603050405020304" pitchFamily="18" charset="0"/>
              <a:cs typeface="Times New Roman" panose="02020603050405020304" pitchFamily="18" charset="0"/>
            </a:endParaRPr>
          </a:p>
          <a:p>
            <a:pPr marL="0" indent="465138" algn="just" eaLnBrk="1" hangingPunct="1">
              <a:lnSpc>
                <a:spcPct val="130000"/>
              </a:lnSpc>
              <a:buFont typeface="Wingdings" panose="05000000000000000000" pitchFamily="2" charset="2"/>
              <a:buNone/>
              <a:tabLst>
                <a:tab pos="465138" algn="l"/>
              </a:tabLst>
              <a:defRPr/>
            </a:pPr>
            <a:r>
              <a:rPr lang="en-US" sz="3200" dirty="0" err="1">
                <a:latin typeface="Times New Roman" panose="02020603050405020304" pitchFamily="18" charset="0"/>
                <a:cs typeface="Times New Roman" panose="02020603050405020304" pitchFamily="18" charset="0"/>
              </a:rPr>
              <a:t>Doanh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nghiệp</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chỉ</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được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giải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thể</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khi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bảo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đảm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thanh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hết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khoản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và</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nghĩa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vụ</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doanh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nghiệp</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không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đang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trong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quá</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giải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quyết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tranh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chấp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tại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Tòa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án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hoặc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cơ</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quan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trọng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tài</a:t>
            </a:r>
            <a:r>
              <a:rPr lang="en-US" sz="3200" b="1" dirty="0">
                <a:latin typeface="Times New Roman" panose="02020603050405020304" pitchFamily="18" charset="0"/>
                <a:cs typeface="Times New Roman" panose="02020603050405020304" pitchFamily="18" charset="0"/>
              </a:rPr>
              <a:t>.</a:t>
            </a:r>
          </a:p>
          <a:p>
            <a:pPr marL="0" indent="0" algn="just" eaLnBrk="1" hangingPunct="1">
              <a:lnSpc>
                <a:spcPct val="130000"/>
              </a:lnSpc>
              <a:buFont typeface="Wingdings" panose="05000000000000000000" pitchFamily="2" charset="2"/>
              <a:buNone/>
              <a:tabLst>
                <a:tab pos="465138" algn="l"/>
              </a:tabLst>
              <a:defRPr/>
            </a:pPr>
            <a:r>
              <a:rPr lang="en-US" sz="3200" b="1" i="1" u="sng" dirty="0" err="1">
                <a:latin typeface="Times New Roman" panose="02020603050405020304" pitchFamily="18" charset="0"/>
                <a:cs typeface="Times New Roman" panose="02020603050405020304" pitchFamily="18" charset="0"/>
              </a:rPr>
              <a:t>Thủ</a:t>
            </a:r>
            <a:r>
              <a:rPr lang="en-US" sz="3200" b="1" i="1" u="sng" dirty="0">
                <a:latin typeface="Times New Roman" panose="02020603050405020304" pitchFamily="18" charset="0"/>
                <a:cs typeface="Times New Roman" panose="02020603050405020304" pitchFamily="18" charset="0"/>
              </a:rPr>
              <a:t> </a:t>
            </a:r>
            <a:r>
              <a:rPr lang="en-US" sz="3200" b="1" i="1" u="sng" dirty="0" err="1">
                <a:latin typeface="Times New Roman" panose="02020603050405020304" pitchFamily="18" charset="0"/>
                <a:cs typeface="Times New Roman" panose="02020603050405020304" pitchFamily="18" charset="0"/>
              </a:rPr>
              <a:t>tục</a:t>
            </a:r>
            <a:r>
              <a:rPr lang="en-US" sz="3200" b="1" i="1" u="sng" dirty="0">
                <a:latin typeface="Times New Roman" panose="02020603050405020304" pitchFamily="18" charset="0"/>
                <a:cs typeface="Times New Roman" panose="02020603050405020304" pitchFamily="18" charset="0"/>
              </a:rPr>
              <a:t> </a:t>
            </a:r>
            <a:r>
              <a:rPr lang="en-US" sz="3200" b="1" i="1" u="sng" dirty="0" err="1">
                <a:latin typeface="Times New Roman" panose="02020603050405020304" pitchFamily="18" charset="0"/>
                <a:cs typeface="Times New Roman" panose="02020603050405020304" pitchFamily="18" charset="0"/>
              </a:rPr>
              <a:t>giải</a:t>
            </a:r>
            <a:r>
              <a:rPr lang="en-US" sz="3200" b="1" i="1" u="sng" dirty="0">
                <a:latin typeface="Times New Roman" panose="02020603050405020304" pitchFamily="18" charset="0"/>
                <a:cs typeface="Times New Roman" panose="02020603050405020304" pitchFamily="18" charset="0"/>
              </a:rPr>
              <a:t> </a:t>
            </a:r>
            <a:r>
              <a:rPr lang="en-US" sz="3200" b="1" i="1" u="sng" dirty="0" err="1">
                <a:latin typeface="Times New Roman" panose="02020603050405020304" pitchFamily="18" charset="0"/>
                <a:cs typeface="Times New Roman" panose="02020603050405020304" pitchFamily="18" charset="0"/>
              </a:rPr>
              <a:t>thể</a:t>
            </a:r>
            <a:r>
              <a:rPr lang="en-US" sz="3200" b="1" i="1" u="sng" dirty="0">
                <a:latin typeface="Times New Roman" panose="02020603050405020304" pitchFamily="18" charset="0"/>
                <a:cs typeface="Times New Roman" panose="02020603050405020304" pitchFamily="18" charset="0"/>
              </a:rPr>
              <a:t> </a:t>
            </a:r>
            <a:r>
              <a:rPr lang="en-US" sz="3200" b="1" i="1" u="sng" dirty="0" err="1">
                <a:latin typeface="Times New Roman" panose="02020603050405020304" pitchFamily="18" charset="0"/>
                <a:cs typeface="Times New Roman" panose="02020603050405020304" pitchFamily="18" charset="0"/>
              </a:rPr>
              <a:t>doanh</a:t>
            </a:r>
            <a:r>
              <a:rPr lang="en-US" sz="3200" b="1" i="1" u="sng" dirty="0">
                <a:latin typeface="Times New Roman" panose="02020603050405020304" pitchFamily="18" charset="0"/>
                <a:cs typeface="Times New Roman" panose="02020603050405020304" pitchFamily="18" charset="0"/>
              </a:rPr>
              <a:t> </a:t>
            </a:r>
            <a:r>
              <a:rPr lang="en-US" sz="3200" b="1" i="1" u="sng" dirty="0" err="1">
                <a:latin typeface="Times New Roman" panose="02020603050405020304" pitchFamily="18" charset="0"/>
                <a:cs typeface="Times New Roman" panose="02020603050405020304" pitchFamily="18" charset="0"/>
              </a:rPr>
              <a:t>nghiệp</a:t>
            </a:r>
            <a:r>
              <a:rPr lang="en-US" sz="3200" b="1" i="1" dirty="0">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Từ</a:t>
            </a:r>
            <a:r>
              <a:rPr lang="en-US" sz="3200" dirty="0">
                <a:solidFill>
                  <a:srgbClr val="C00000"/>
                </a:solidFill>
                <a:latin typeface="Times New Roman" panose="02020603050405020304" pitchFamily="18" charset="0"/>
                <a:cs typeface="Times New Roman" panose="02020603050405020304" pitchFamily="18" charset="0"/>
              </a:rPr>
              <a:t> </a:t>
            </a:r>
            <a:r>
              <a:rPr lang="vi-VN" sz="3200" dirty="0">
                <a:solidFill>
                  <a:srgbClr val="C00000"/>
                </a:solidFill>
                <a:latin typeface="Times New Roman" panose="02020603050405020304" pitchFamily="18" charset="0"/>
                <a:cs typeface="Times New Roman" panose="02020603050405020304" pitchFamily="18" charset="0"/>
              </a:rPr>
              <a:t>đ</a:t>
            </a:r>
            <a:r>
              <a:rPr lang="en-US" sz="3200" dirty="0" err="1">
                <a:solidFill>
                  <a:srgbClr val="C00000"/>
                </a:solidFill>
                <a:latin typeface="Times New Roman" panose="02020603050405020304" pitchFamily="18" charset="0"/>
                <a:cs typeface="Times New Roman" panose="02020603050405020304" pitchFamily="18" charset="0"/>
              </a:rPr>
              <a:t>iều</a:t>
            </a:r>
            <a:r>
              <a:rPr lang="en-US" sz="3200" dirty="0">
                <a:solidFill>
                  <a:srgbClr val="C00000"/>
                </a:solidFill>
                <a:latin typeface="Times New Roman" panose="02020603050405020304" pitchFamily="18" charset="0"/>
                <a:cs typeface="Times New Roman" panose="02020603050405020304" pitchFamily="18" charset="0"/>
              </a:rPr>
              <a:t> 202 </a:t>
            </a:r>
            <a:r>
              <a:rPr lang="vi-VN" sz="3200" dirty="0">
                <a:solidFill>
                  <a:srgbClr val="C00000"/>
                </a:solidFill>
                <a:latin typeface="Times New Roman" panose="02020603050405020304" pitchFamily="18" charset="0"/>
                <a:cs typeface="Times New Roman" panose="02020603050405020304" pitchFamily="18" charset="0"/>
              </a:rPr>
              <a:t>đế</a:t>
            </a:r>
            <a:r>
              <a:rPr lang="en-US" sz="3200" dirty="0">
                <a:solidFill>
                  <a:srgbClr val="C00000"/>
                </a:solidFill>
                <a:latin typeface="Times New Roman" panose="02020603050405020304" pitchFamily="18" charset="0"/>
                <a:cs typeface="Times New Roman" panose="02020603050405020304" pitchFamily="18" charset="0"/>
              </a:rPr>
              <a:t>n </a:t>
            </a:r>
            <a:r>
              <a:rPr lang="vi-VN" sz="3200" dirty="0">
                <a:solidFill>
                  <a:srgbClr val="C00000"/>
                </a:solidFill>
                <a:latin typeface="Times New Roman" panose="02020603050405020304" pitchFamily="18" charset="0"/>
                <a:cs typeface="Times New Roman" panose="02020603050405020304" pitchFamily="18" charset="0"/>
              </a:rPr>
              <a:t>đ</a:t>
            </a:r>
            <a:r>
              <a:rPr lang="en-US" sz="3200" dirty="0" err="1">
                <a:solidFill>
                  <a:srgbClr val="C00000"/>
                </a:solidFill>
                <a:latin typeface="Times New Roman" panose="02020603050405020304" pitchFamily="18" charset="0"/>
                <a:cs typeface="Times New Roman" panose="02020603050405020304" pitchFamily="18" charset="0"/>
              </a:rPr>
              <a:t>iều</a:t>
            </a:r>
            <a:r>
              <a:rPr lang="en-US" sz="3200" dirty="0">
                <a:solidFill>
                  <a:srgbClr val="C00000"/>
                </a:solidFill>
                <a:latin typeface="Times New Roman" panose="02020603050405020304" pitchFamily="18" charset="0"/>
                <a:cs typeface="Times New Roman" panose="02020603050405020304" pitchFamily="18" charset="0"/>
              </a:rPr>
              <a:t> 205 </a:t>
            </a:r>
            <a:r>
              <a:rPr lang="en-US" sz="3200" dirty="0" err="1">
                <a:solidFill>
                  <a:srgbClr val="C00000"/>
                </a:solidFill>
                <a:latin typeface="Times New Roman" panose="02020603050405020304" pitchFamily="18" charset="0"/>
                <a:cs typeface="Times New Roman" panose="02020603050405020304" pitchFamily="18" charset="0"/>
              </a:rPr>
              <a:t>Luật</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doanh</a:t>
            </a:r>
            <a:r>
              <a:rPr lang="en-US" sz="3200" dirty="0">
                <a:solidFill>
                  <a:srgbClr val="C00000"/>
                </a:solidFill>
                <a:latin typeface="Times New Roman" panose="02020603050405020304" pitchFamily="18" charset="0"/>
                <a:cs typeface="Times New Roman" panose="02020603050405020304" pitchFamily="18" charset="0"/>
              </a:rPr>
              <a:t> </a:t>
            </a:r>
            <a:r>
              <a:rPr lang="en-US" sz="3200" dirty="0" err="1">
                <a:solidFill>
                  <a:srgbClr val="C00000"/>
                </a:solidFill>
                <a:latin typeface="Times New Roman" panose="02020603050405020304" pitchFamily="18" charset="0"/>
                <a:cs typeface="Times New Roman" panose="02020603050405020304" pitchFamily="18" charset="0"/>
              </a:rPr>
              <a:t>nghiệp</a:t>
            </a:r>
            <a:r>
              <a:rPr lang="en-US" sz="3200" dirty="0">
                <a:solidFill>
                  <a:srgbClr val="C00000"/>
                </a:solidFill>
                <a:latin typeface="Times New Roman" panose="02020603050405020304" pitchFamily="18" charset="0"/>
                <a:cs typeface="Times New Roman" panose="02020603050405020304" pitchFamily="18" charset="0"/>
              </a:rPr>
              <a:t> n</a:t>
            </a:r>
            <a:r>
              <a:rPr lang="vi-VN" sz="3200" dirty="0">
                <a:solidFill>
                  <a:srgbClr val="C00000"/>
                </a:solidFill>
                <a:latin typeface="Times New Roman" panose="02020603050405020304" pitchFamily="18" charset="0"/>
                <a:cs typeface="Times New Roman" panose="02020603050405020304" pitchFamily="18" charset="0"/>
              </a:rPr>
              <a:t>ă</a:t>
            </a:r>
            <a:r>
              <a:rPr lang="en-US" sz="3200" dirty="0">
                <a:solidFill>
                  <a:srgbClr val="C00000"/>
                </a:solidFill>
                <a:latin typeface="Times New Roman" panose="02020603050405020304" pitchFamily="18" charset="0"/>
                <a:cs typeface="Times New Roman" panose="02020603050405020304" pitchFamily="18" charset="0"/>
              </a:rPr>
              <a:t>m 2015.</a:t>
            </a:r>
            <a:endParaRPr lang="en-US" sz="3200" b="1"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85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D63A-9182-6334-1827-A8741EE735D8}"/>
              </a:ext>
            </a:extLst>
          </p:cNvPr>
          <p:cNvSpPr>
            <a:spLocks noGrp="1"/>
          </p:cNvSpPr>
          <p:nvPr>
            <p:ph type="title"/>
          </p:nvPr>
        </p:nvSpPr>
        <p:spPr>
          <a:xfrm>
            <a:off x="1234740" y="509646"/>
            <a:ext cx="10058400" cy="643771"/>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PHÁ SẢN DOANH NGHIỆP, HỢP TÁC XÃ</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A52BA3-C2EA-D5BF-41FF-27ADC15D2321}"/>
              </a:ext>
            </a:extLst>
          </p:cNvPr>
          <p:cNvSpPr>
            <a:spLocks noGrp="1"/>
          </p:cNvSpPr>
          <p:nvPr>
            <p:ph idx="1"/>
          </p:nvPr>
        </p:nvSpPr>
        <p:spPr>
          <a:xfrm>
            <a:off x="614596" y="1573966"/>
            <a:ext cx="6640643" cy="4551165"/>
          </a:xfrm>
        </p:spPr>
        <p:txBody>
          <a:bodyPr>
            <a:normAutofit/>
          </a:bodyPr>
          <a:lstStyle/>
          <a:p>
            <a:pPr marL="0" indent="0" algn="just" eaLnBrk="1" hangingPunct="1">
              <a:lnSpc>
                <a:spcPct val="150000"/>
              </a:lnSpc>
              <a:buNone/>
              <a:defRPr/>
            </a:pPr>
            <a:r>
              <a:rPr lang="en-US" sz="3000" b="1" i="1" dirty="0" err="1">
                <a:latin typeface="Times New Roman" panose="02020603050405020304" pitchFamily="18" charset="0"/>
                <a:cs typeface="Times New Roman" panose="02020603050405020304" pitchFamily="18" charset="0"/>
              </a:rPr>
              <a:t>Khái</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niệm</a:t>
            </a:r>
            <a:r>
              <a:rPr lang="en-US" sz="3000" b="1" i="1" dirty="0">
                <a:latin typeface="Times New Roman" panose="02020603050405020304" pitchFamily="18" charset="0"/>
                <a:cs typeface="Times New Roman" panose="02020603050405020304" pitchFamily="18" charset="0"/>
              </a:rPr>
              <a:t>: </a:t>
            </a:r>
          </a:p>
          <a:p>
            <a:pPr marL="0" indent="465138" algn="just" eaLnBrk="1" hangingPunct="1">
              <a:lnSpc>
                <a:spcPct val="130000"/>
              </a:lnSpc>
              <a:buFont typeface="Wingdings" panose="05000000000000000000" pitchFamily="2" charset="2"/>
              <a:buNone/>
              <a:defRPr/>
            </a:pPr>
            <a:r>
              <a:rPr lang="en-US" sz="3000" i="1" dirty="0" err="1">
                <a:latin typeface="Times New Roman" panose="02020603050405020304" pitchFamily="18" charset="0"/>
                <a:cs typeface="Times New Roman" panose="02020603050405020304" pitchFamily="18" charset="0"/>
              </a:rPr>
              <a:t>Phá</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sản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xã</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mất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khả</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năng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thanh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toán</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Tòa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tuyên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sản</a:t>
            </a:r>
            <a:r>
              <a:rPr lang="en-US" sz="3000" dirty="0">
                <a:latin typeface="Times New Roman" panose="02020603050405020304" pitchFamily="18" charset="0"/>
                <a:cs typeface="Times New Roman" panose="02020603050405020304" pitchFamily="18" charset="0"/>
              </a:rPr>
              <a:t>.</a:t>
            </a:r>
          </a:p>
          <a:p>
            <a:pPr marL="0" indent="0" algn="ctr" eaLnBrk="1" hangingPunct="1">
              <a:lnSpc>
                <a:spcPct val="130000"/>
              </a:lnSpc>
              <a:buFont typeface="Wingdings" panose="05000000000000000000" pitchFamily="2" charset="2"/>
              <a:buNone/>
              <a:defRPr/>
            </a:pPr>
            <a:r>
              <a:rPr lang="en-US" sz="3000" dirty="0">
                <a:solidFill>
                  <a:srgbClr val="FF0000"/>
                </a:solidFill>
                <a:latin typeface="Times New Roman" panose="02020603050405020304" pitchFamily="18" charset="0"/>
                <a:cs typeface="Times New Roman" panose="02020603050405020304" pitchFamily="18" charset="0"/>
              </a:rPr>
              <a:t>(</a:t>
            </a:r>
            <a:r>
              <a:rPr lang="en-US" sz="3000" dirty="0" err="1">
                <a:solidFill>
                  <a:srgbClr val="FF0000"/>
                </a:solidFill>
                <a:latin typeface="Times New Roman" panose="02020603050405020304" pitchFamily="18" charset="0"/>
                <a:cs typeface="Times New Roman" panose="02020603050405020304" pitchFamily="18" charset="0"/>
              </a:rPr>
              <a:t>Khoản</a:t>
            </a:r>
            <a:r>
              <a:rPr lang="en-US" sz="3000" dirty="0">
                <a:solidFill>
                  <a:srgbClr val="FF0000"/>
                </a:solidFill>
                <a:latin typeface="Times New Roman" panose="02020603050405020304" pitchFamily="18" charset="0"/>
                <a:cs typeface="Times New Roman" panose="02020603050405020304" pitchFamily="18" charset="0"/>
              </a:rPr>
              <a:t> 2 </a:t>
            </a:r>
            <a:r>
              <a:rPr lang="en-US" sz="3000" dirty="0" err="1">
                <a:solidFill>
                  <a:srgbClr val="FF0000"/>
                </a:solidFill>
                <a:latin typeface="Times New Roman" panose="02020603050405020304" pitchFamily="18" charset="0"/>
                <a:cs typeface="Times New Roman" panose="02020603050405020304" pitchFamily="18" charset="0"/>
              </a:rPr>
              <a:t>Điều</a:t>
            </a:r>
            <a:r>
              <a:rPr lang="en-US" sz="3000" dirty="0">
                <a:solidFill>
                  <a:srgbClr val="FF0000"/>
                </a:solidFill>
                <a:latin typeface="Times New Roman" panose="02020603050405020304" pitchFamily="18" charset="0"/>
                <a:cs typeface="Times New Roman" panose="02020603050405020304" pitchFamily="18" charset="0"/>
              </a:rPr>
              <a:t> 4 </a:t>
            </a:r>
            <a:r>
              <a:rPr lang="en-US" sz="3000" dirty="0" err="1">
                <a:solidFill>
                  <a:srgbClr val="FF0000"/>
                </a:solidFill>
                <a:latin typeface="Times New Roman" panose="02020603050405020304" pitchFamily="18" charset="0"/>
                <a:cs typeface="Times New Roman" panose="02020603050405020304" pitchFamily="18" charset="0"/>
              </a:rPr>
              <a:t>Luật</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phá</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sản</a:t>
            </a:r>
            <a:r>
              <a:rPr lang="en-US" sz="3000" dirty="0">
                <a:solidFill>
                  <a:srgbClr val="FF0000"/>
                </a:solidFill>
                <a:latin typeface="Times New Roman" panose="02020603050405020304" pitchFamily="18" charset="0"/>
                <a:cs typeface="Times New Roman" panose="02020603050405020304" pitchFamily="18" charset="0"/>
              </a:rPr>
              <a:t> n</a:t>
            </a:r>
            <a:r>
              <a:rPr lang="vi-VN" sz="3000" dirty="0">
                <a:solidFill>
                  <a:srgbClr val="FF0000"/>
                </a:solidFill>
                <a:latin typeface="Times New Roman" panose="02020603050405020304" pitchFamily="18" charset="0"/>
                <a:cs typeface="Times New Roman" panose="02020603050405020304" pitchFamily="18" charset="0"/>
              </a:rPr>
              <a:t>ă</a:t>
            </a:r>
            <a:r>
              <a:rPr lang="en-US" sz="3000" dirty="0">
                <a:solidFill>
                  <a:srgbClr val="FF0000"/>
                </a:solidFill>
                <a:latin typeface="Times New Roman" panose="02020603050405020304" pitchFamily="18" charset="0"/>
                <a:cs typeface="Times New Roman" panose="02020603050405020304" pitchFamily="18" charset="0"/>
              </a:rPr>
              <a:t>m 2014)</a:t>
            </a:r>
          </a:p>
        </p:txBody>
      </p:sp>
      <p:sp>
        <p:nvSpPr>
          <p:cNvPr id="4" name="Cloud 3">
            <a:extLst>
              <a:ext uri="{FF2B5EF4-FFF2-40B4-BE49-F238E27FC236}">
                <a16:creationId xmlns:a16="http://schemas.microsoft.com/office/drawing/2014/main" id="{5C0F8F49-60A9-F8EF-4783-EF76D6A5B74E}"/>
              </a:ext>
            </a:extLst>
          </p:cNvPr>
          <p:cNvSpPr/>
          <p:nvPr/>
        </p:nvSpPr>
        <p:spPr>
          <a:xfrm>
            <a:off x="7539503" y="1573966"/>
            <a:ext cx="4242766" cy="2886431"/>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600" dirty="0">
                <a:solidFill>
                  <a:srgbClr val="C00000"/>
                </a:solidFill>
                <a:latin typeface="Times New Roman" panose="02020603050405020304" pitchFamily="18" charset="0"/>
                <a:cs typeface="Times New Roman" panose="02020603050405020304" pitchFamily="18" charset="0"/>
              </a:rPr>
              <a:t>MẤT KHẢ NĂNG THANH TOÁN?</a:t>
            </a:r>
            <a:endParaRPr lang="en-GB" sz="2600" dirty="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B013ED6-74C1-2737-30FC-EE93EB039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356" y="4657725"/>
            <a:ext cx="2076450" cy="1715643"/>
          </a:xfrm>
          <a:prstGeom prst="rect">
            <a:avLst/>
          </a:prstGeom>
        </p:spPr>
      </p:pic>
    </p:spTree>
    <p:extLst>
      <p:ext uri="{BB962C8B-B14F-4D97-AF65-F5344CB8AC3E}">
        <p14:creationId xmlns:p14="http://schemas.microsoft.com/office/powerpoint/2010/main" val="4118633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CAB1-8453-02A4-6E96-BD7F682EDF55}"/>
              </a:ext>
            </a:extLst>
          </p:cNvPr>
          <p:cNvSpPr>
            <a:spLocks noGrp="1"/>
          </p:cNvSpPr>
          <p:nvPr>
            <p:ph type="title"/>
          </p:nvPr>
        </p:nvSpPr>
        <p:spPr>
          <a:xfrm>
            <a:off x="1069848" y="484632"/>
            <a:ext cx="10058400" cy="789532"/>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PHÁ SẢN DOANH NGHIỆP, HỢP TÁC XÃ</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90F2A7-9661-A2C9-706B-CA46C7645754}"/>
              </a:ext>
            </a:extLst>
          </p:cNvPr>
          <p:cNvSpPr>
            <a:spLocks noGrp="1"/>
          </p:cNvSpPr>
          <p:nvPr>
            <p:ph idx="1"/>
          </p:nvPr>
        </p:nvSpPr>
        <p:spPr>
          <a:xfrm>
            <a:off x="614597" y="1439056"/>
            <a:ext cx="11002780" cy="4733144"/>
          </a:xfrm>
        </p:spPr>
        <p:txBody>
          <a:bodyPr>
            <a:noAutofit/>
          </a:bodyPr>
          <a:lstStyle/>
          <a:p>
            <a:pPr marL="0" indent="0" algn="just" eaLnBrk="1" hangingPunct="1">
              <a:lnSpc>
                <a:spcPct val="100000"/>
              </a:lnSpc>
              <a:buFont typeface="Wingdings" panose="05000000000000000000" pitchFamily="2" charset="2"/>
              <a:buNone/>
              <a:defRPr/>
            </a:pPr>
            <a:r>
              <a:rPr lang="en-US" sz="3000" b="1" i="1" dirty="0" err="1">
                <a:latin typeface="Times New Roman" panose="02020603050405020304" pitchFamily="18" charset="0"/>
                <a:cs typeface="Times New Roman" panose="02020603050405020304" pitchFamily="18" charset="0"/>
              </a:rPr>
              <a:t>Đặc</a:t>
            </a:r>
            <a:r>
              <a:rPr lang="en-US" sz="3000" b="1" i="1" dirty="0">
                <a:latin typeface="Times New Roman" panose="02020603050405020304" pitchFamily="18" charset="0"/>
                <a:cs typeface="Times New Roman" panose="02020603050405020304" pitchFamily="18" charset="0"/>
              </a:rPr>
              <a:t> </a:t>
            </a:r>
            <a:r>
              <a:rPr lang="vi-VN" sz="3000" b="1" i="1" dirty="0">
                <a:latin typeface="Times New Roman" panose="02020603050405020304" pitchFamily="18" charset="0"/>
                <a:cs typeface="Times New Roman" panose="02020603050405020304" pitchFamily="18" charset="0"/>
              </a:rPr>
              <a:t>đ</a:t>
            </a:r>
            <a:r>
              <a:rPr lang="en-US" sz="3000" b="1" i="1" dirty="0" err="1">
                <a:latin typeface="Times New Roman" panose="02020603050405020304" pitchFamily="18" charset="0"/>
                <a:cs typeface="Times New Roman" panose="02020603050405020304" pitchFamily="18" charset="0"/>
              </a:rPr>
              <a:t>iểm</a:t>
            </a:r>
            <a:r>
              <a:rPr lang="en-US" sz="3000" b="1" i="1" dirty="0">
                <a:latin typeface="Times New Roman" panose="02020603050405020304" pitchFamily="18" charset="0"/>
                <a:cs typeface="Times New Roman" panose="02020603050405020304" pitchFamily="18" charset="0"/>
              </a:rPr>
              <a:t>:</a:t>
            </a:r>
          </a:p>
          <a:p>
            <a:pPr algn="just" eaLnBrk="1" hangingPunct="1">
              <a:lnSpc>
                <a:spcPct val="100000"/>
              </a:lnSpc>
              <a:defRPr/>
            </a:pP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thủ</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tục</a:t>
            </a:r>
            <a:r>
              <a:rPr lang="en-US" sz="3000" b="1" dirty="0">
                <a:latin typeface="Times New Roman" panose="02020603050405020304" pitchFamily="18" charset="0"/>
                <a:cs typeface="Times New Roman" panose="02020603050405020304" pitchFamily="18" charset="0"/>
              </a:rPr>
              <a:t> t</a:t>
            </a:r>
            <a:r>
              <a:rPr lang="vi-VN" sz="3000" b="1" dirty="0">
                <a:latin typeface="Times New Roman" panose="02020603050405020304" pitchFamily="18" charset="0"/>
                <a:cs typeface="Times New Roman" panose="02020603050405020304" pitchFamily="18" charset="0"/>
              </a:rPr>
              <a:t>ư</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pháp</a:t>
            </a:r>
            <a:r>
              <a:rPr lang="en-US" sz="3000" b="1" dirty="0">
                <a:latin typeface="Times New Roman" panose="02020603050405020304" pitchFamily="18" charset="0"/>
                <a:cs typeface="Times New Roman" panose="02020603050405020304" pitchFamily="18" charset="0"/>
              </a:rPr>
              <a:t> do </a:t>
            </a:r>
            <a:r>
              <a:rPr lang="en-US" sz="3000" b="1" dirty="0" err="1">
                <a:latin typeface="Times New Roman" panose="02020603050405020304" pitchFamily="18" charset="0"/>
                <a:cs typeface="Times New Roman" panose="02020603050405020304" pitchFamily="18" charset="0"/>
              </a:rPr>
              <a:t>Tòa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tuyên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bố</a:t>
            </a:r>
            <a:r>
              <a:rPr lang="en-US" sz="3000" dirty="0">
                <a:latin typeface="Times New Roman" panose="02020603050405020304" pitchFamily="18" charset="0"/>
                <a:cs typeface="Times New Roman" panose="02020603050405020304" pitchFamily="18" charset="0"/>
              </a:rPr>
              <a:t>.</a:t>
            </a:r>
          </a:p>
          <a:p>
            <a:pPr algn="just" eaLnBrk="1" hangingPunct="1">
              <a:lnSpc>
                <a:spcPct val="100000"/>
              </a:lnSpc>
              <a:defRPr/>
            </a:pPr>
            <a:r>
              <a:rPr lang="en-US" sz="3000" dirty="0" err="1">
                <a:latin typeface="Times New Roman" panose="02020603050405020304" pitchFamily="18" charset="0"/>
                <a:cs typeface="Times New Roman" panose="02020603050405020304" pitchFamily="18" charset="0"/>
              </a:rPr>
              <a:t>Nguyên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dẫn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toán</a:t>
            </a:r>
            <a:r>
              <a:rPr lang="en-US" sz="3000" dirty="0">
                <a:latin typeface="Times New Roman" panose="02020603050405020304" pitchFamily="18" charset="0"/>
                <a:cs typeface="Times New Roman" panose="02020603050405020304" pitchFamily="18" charset="0"/>
              </a:rPr>
              <a:t> </a:t>
            </a:r>
          </a:p>
          <a:p>
            <a:pPr algn="just" eaLnBrk="1" hangingPunct="1">
              <a:lnSpc>
                <a:spcPct val="100000"/>
              </a:lnSpc>
              <a:defRPr/>
            </a:pPr>
            <a:r>
              <a:rPr lang="en-US" sz="3000" b="1" dirty="0" err="1">
                <a:latin typeface="Times New Roman" panose="02020603050405020304" pitchFamily="18" charset="0"/>
                <a:cs typeface="Times New Roman" panose="02020603050405020304" pitchFamily="18" charset="0"/>
              </a:rPr>
              <a:t>Phá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sản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doanh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nghiệp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không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phải</a:t>
            </a:r>
            <a:r>
              <a:rPr lang="en-US" sz="3000" b="1" dirty="0">
                <a:latin typeface="Times New Roman" panose="02020603050405020304" pitchFamily="18" charset="0"/>
                <a:cs typeface="Times New Roman" panose="02020603050405020304" pitchFamily="18" charset="0"/>
              </a:rPr>
              <a:t> bao </a:t>
            </a:r>
            <a:r>
              <a:rPr lang="en-US" sz="3000" b="1" dirty="0" err="1">
                <a:latin typeface="Times New Roman" panose="02020603050405020304" pitchFamily="18" charset="0"/>
                <a:cs typeface="Times New Roman" panose="02020603050405020304" pitchFamily="18" charset="0"/>
              </a:rPr>
              <a:t>giờ</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cũng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dẫn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việc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chấm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dứt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hoạt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động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doanh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nghiệp</a:t>
            </a:r>
            <a:r>
              <a:rPr lang="en-US" sz="3000" b="1" i="1" dirty="0">
                <a:latin typeface="Times New Roman" panose="02020603050405020304" pitchFamily="18" charset="0"/>
                <a:cs typeface="Times New Roman" panose="02020603050405020304" pitchFamily="18" charset="0"/>
              </a:rPr>
              <a:t> </a:t>
            </a:r>
          </a:p>
          <a:p>
            <a:pPr algn="just" eaLnBrk="1" hangingPunct="1">
              <a:lnSpc>
                <a:spcPct val="100000"/>
              </a:lnSpc>
              <a:buFont typeface="Arial" pitchFamily="34" charset="0"/>
              <a:buNone/>
              <a:defRPr/>
            </a:pPr>
            <a:r>
              <a:rPr lang="en-US" sz="3000" b="1" i="1" dirty="0" err="1">
                <a:latin typeface="Times New Roman" panose="02020603050405020304" pitchFamily="18" charset="0"/>
                <a:cs typeface="Times New Roman" panose="02020603050405020304" pitchFamily="18" charset="0"/>
              </a:rPr>
              <a:t>Thủ</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tục</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phá</a:t>
            </a:r>
            <a:r>
              <a:rPr lang="en-US" sz="3000" b="1" i="1"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sản</a:t>
            </a:r>
            <a:r>
              <a:rPr lang="en-US" sz="3000" b="1" i="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Tham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khảo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a:t>
            </a:r>
            <a:r>
              <a:rPr lang="en-US" sz="3000" dirty="0" err="1">
                <a:latin typeface="Times New Roman" panose="02020603050405020304" pitchFamily="18" charset="0"/>
                <a:cs typeface="Times New Roman" panose="02020603050405020304" pitchFamily="18" charset="0"/>
              </a:rPr>
              <a:t>iều</a:t>
            </a:r>
            <a:r>
              <a:rPr lang="en-US" sz="3000" dirty="0">
                <a:latin typeface="Times New Roman" panose="02020603050405020304" pitchFamily="18" charset="0"/>
                <a:cs typeface="Times New Roman" panose="02020603050405020304" pitchFamily="18" charset="0"/>
              </a:rPr>
              <a:t> 26 </a:t>
            </a:r>
            <a:r>
              <a:rPr lang="vi-VN" sz="3000" dirty="0">
                <a:latin typeface="Times New Roman" panose="02020603050405020304" pitchFamily="18" charset="0"/>
                <a:cs typeface="Times New Roman" panose="02020603050405020304" pitchFamily="18" charset="0"/>
              </a:rPr>
              <a:t>đế</a:t>
            </a:r>
            <a:r>
              <a:rPr lang="en-US" sz="3000" dirty="0">
                <a:latin typeface="Times New Roman" panose="02020603050405020304" pitchFamily="18" charset="0"/>
                <a:cs typeface="Times New Roman" panose="02020603050405020304" pitchFamily="18" charset="0"/>
              </a:rPr>
              <a:t>n </a:t>
            </a:r>
            <a:r>
              <a:rPr lang="vi-VN" sz="3000" dirty="0">
                <a:latin typeface="Times New Roman" panose="02020603050405020304" pitchFamily="18" charset="0"/>
                <a:cs typeface="Times New Roman" panose="02020603050405020304" pitchFamily="18" charset="0"/>
              </a:rPr>
              <a:t>đ</a:t>
            </a:r>
            <a:r>
              <a:rPr lang="en-US" sz="3000" dirty="0" err="1">
                <a:latin typeface="Times New Roman" panose="02020603050405020304" pitchFamily="18" charset="0"/>
                <a:cs typeface="Times New Roman" panose="02020603050405020304" pitchFamily="18" charset="0"/>
              </a:rPr>
              <a:t>iều</a:t>
            </a:r>
            <a:r>
              <a:rPr lang="en-US" sz="3000" dirty="0">
                <a:latin typeface="Times New Roman" panose="02020603050405020304" pitchFamily="18" charset="0"/>
                <a:cs typeface="Times New Roman" panose="02020603050405020304" pitchFamily="18" charset="0"/>
              </a:rPr>
              <a:t> 118 </a:t>
            </a:r>
            <a:r>
              <a:rPr lang="en-US" sz="3000" dirty="0" err="1">
                <a:latin typeface="Times New Roman" panose="02020603050405020304" pitchFamily="18" charset="0"/>
                <a:cs typeface="Times New Roman" panose="02020603050405020304" pitchFamily="18" charset="0"/>
              </a:rPr>
              <a:t>Luật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sản</a:t>
            </a:r>
            <a:r>
              <a:rPr lang="en-US" sz="3000" dirty="0">
                <a:latin typeface="Times New Roman" panose="02020603050405020304" pitchFamily="18" charset="0"/>
                <a:cs typeface="Times New Roman" panose="02020603050405020304" pitchFamily="18" charset="0"/>
              </a:rPr>
              <a:t> n</a:t>
            </a:r>
            <a:r>
              <a:rPr lang="vi-VN" sz="3000" dirty="0">
                <a:latin typeface="Times New Roman" panose="02020603050405020304" pitchFamily="18" charset="0"/>
                <a:cs typeface="Times New Roman" panose="02020603050405020304" pitchFamily="18" charset="0"/>
              </a:rPr>
              <a:t>ă</a:t>
            </a:r>
            <a:r>
              <a:rPr lang="en-US" sz="3000" dirty="0">
                <a:latin typeface="Times New Roman" panose="02020603050405020304" pitchFamily="18" charset="0"/>
                <a:cs typeface="Times New Roman" panose="02020603050405020304" pitchFamily="18" charset="0"/>
              </a:rPr>
              <a:t>m 2014.</a:t>
            </a:r>
            <a:endParaRPr lang="en-US" sz="3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844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0CDE-2664-19C8-5E64-556E1D2C70C1}"/>
              </a:ext>
            </a:extLst>
          </p:cNvPr>
          <p:cNvSpPr>
            <a:spLocks noGrp="1"/>
          </p:cNvSpPr>
          <p:nvPr>
            <p:ph type="title"/>
          </p:nvPr>
        </p:nvSpPr>
        <p:spPr>
          <a:xfrm>
            <a:off x="1069848" y="484632"/>
            <a:ext cx="10058400" cy="849493"/>
          </a:xfrm>
        </p:spPr>
        <p:txBody>
          <a:bodyPr>
            <a:normAutofit fontScale="90000"/>
          </a:bodyPr>
          <a:lstStyle/>
          <a:p>
            <a:pPr algn="ctr"/>
            <a:r>
              <a:rPr lang="vi-VN" sz="3200" b="1" dirty="0">
                <a:solidFill>
                  <a:srgbClr val="002060"/>
                </a:solidFill>
                <a:latin typeface="Times New Roman" panose="02020603050405020304" pitchFamily="18" charset="0"/>
                <a:cs typeface="Times New Roman" panose="02020603050405020304" pitchFamily="18" charset="0"/>
              </a:rPr>
              <a:t>3. CÁC PHƯƠNG THỨC GIẢI QUYẾT TRANH CHẤP THƯƠNG MẠI</a:t>
            </a:r>
            <a:endParaRPr lang="en-GB"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611F6F-D669-7DA8-77C8-27A921D455E5}"/>
              </a:ext>
            </a:extLst>
          </p:cNvPr>
          <p:cNvSpPr>
            <a:spLocks noGrp="1"/>
          </p:cNvSpPr>
          <p:nvPr>
            <p:ph idx="1"/>
          </p:nvPr>
        </p:nvSpPr>
        <p:spPr>
          <a:xfrm>
            <a:off x="350319" y="1588956"/>
            <a:ext cx="6844960" cy="4616971"/>
          </a:xfrm>
        </p:spPr>
        <p:txBody>
          <a:bodyPr>
            <a:noAutofit/>
          </a:bodyPr>
          <a:lstStyle/>
          <a:p>
            <a:pPr marL="284163" indent="-284163" algn="just" eaLnBrk="1" hangingPunct="1">
              <a:defRPr/>
            </a:pPr>
            <a:r>
              <a:rPr lang="en-US" sz="3000" u="sng" dirty="0" err="1">
                <a:latin typeface="Times New Roman" panose="02020603050405020304" pitchFamily="18" charset="0"/>
                <a:cs typeface="Times New Roman" panose="02020603050405020304" pitchFamily="18" charset="0"/>
              </a:rPr>
              <a:t>Khái</a:t>
            </a:r>
            <a:r>
              <a:rPr lang="en-US" sz="3000" u="sng" dirty="0">
                <a:latin typeface="Times New Roman" panose="02020603050405020304" pitchFamily="18" charset="0"/>
                <a:cs typeface="Times New Roman" panose="02020603050405020304" pitchFamily="18" charset="0"/>
              </a:rPr>
              <a:t> </a:t>
            </a:r>
            <a:r>
              <a:rPr lang="en-US" sz="3000" u="sng" dirty="0" err="1">
                <a:latin typeface="Times New Roman" panose="02020603050405020304" pitchFamily="18" charset="0"/>
                <a:cs typeface="Times New Roman" panose="02020603050405020304" pitchFamily="18" charset="0"/>
              </a:rPr>
              <a:t>niệm</a:t>
            </a:r>
            <a:r>
              <a:rPr lang="vi-VN" sz="3000" u="sng" dirty="0">
                <a:latin typeface="Times New Roman" panose="02020603050405020304" pitchFamily="18" charset="0"/>
                <a:cs typeface="Times New Roman" panose="02020603050405020304" pitchFamily="18" charset="0"/>
              </a:rPr>
              <a:t>:</a:t>
            </a:r>
          </a:p>
          <a:p>
            <a:pPr marL="0" indent="0" algn="just" eaLnBrk="1" hangingPunct="1">
              <a:buNone/>
              <a:defRPr/>
            </a:pPr>
            <a:r>
              <a:rPr lang="vi-VN" sz="3000" dirty="0">
                <a:latin typeface="Times New Roman" panose="02020603050405020304" pitchFamily="18" charset="0"/>
                <a:cs typeface="Times New Roman" panose="02020603050405020304" pitchFamily="18" charset="0"/>
              </a:rPr>
              <a:t>=&gt;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nhằm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nhuận</a:t>
            </a:r>
            <a:r>
              <a:rPr lang="en-US" sz="3000" dirty="0">
                <a:latin typeface="Times New Roman" panose="02020603050405020304" pitchFamily="18" charset="0"/>
                <a:cs typeface="Times New Roman" panose="02020603050405020304" pitchFamily="18" charset="0"/>
              </a:rPr>
              <a:t>.</a:t>
            </a:r>
          </a:p>
          <a:p>
            <a:pPr algn="just" eaLnBrk="1" hangingPunct="1">
              <a:defRPr/>
            </a:pPr>
            <a:r>
              <a:rPr lang="en-US" sz="3000" u="sng" dirty="0" err="1">
                <a:latin typeface="Times New Roman" panose="02020603050405020304" pitchFamily="18" charset="0"/>
                <a:cs typeface="Times New Roman" panose="02020603050405020304" pitchFamily="18" charset="0"/>
              </a:rPr>
              <a:t>Đặc</a:t>
            </a:r>
            <a:r>
              <a:rPr lang="en-US" sz="3000" u="sng" dirty="0">
                <a:latin typeface="Times New Roman" panose="02020603050405020304" pitchFamily="18" charset="0"/>
                <a:cs typeface="Times New Roman" panose="02020603050405020304" pitchFamily="18" charset="0"/>
              </a:rPr>
              <a:t> </a:t>
            </a:r>
            <a:r>
              <a:rPr lang="en-US" sz="3000" u="sng" dirty="0" err="1">
                <a:latin typeface="Times New Roman" panose="02020603050405020304" pitchFamily="18" charset="0"/>
                <a:cs typeface="Times New Roman" panose="02020603050405020304" pitchFamily="18" charset="0"/>
              </a:rPr>
              <a:t>điểm</a:t>
            </a:r>
            <a:r>
              <a:rPr lang="en-US" sz="3000" dirty="0">
                <a:latin typeface="Times New Roman" panose="02020603050405020304" pitchFamily="18" charset="0"/>
                <a:cs typeface="Times New Roman" panose="02020603050405020304" pitchFamily="18" charset="0"/>
              </a:rPr>
              <a:t>:</a:t>
            </a:r>
          </a:p>
          <a:p>
            <a:pPr algn="just" eaLnBrk="1" hangingPunct="1">
              <a:buFont typeface="Arial" pitchFamily="34" charset="0"/>
              <a:buNone/>
              <a:defRPr/>
            </a:pPr>
            <a:r>
              <a:rPr lang="en-US" sz="3000" dirty="0">
                <a:latin typeface="Times New Roman" panose="02020603050405020304" pitchFamily="18" charset="0"/>
                <a:cs typeface="Times New Roman" panose="02020603050405020304" pitchFamily="18" charset="0"/>
              </a:rPr>
              <a:t>	+ </a:t>
            </a:r>
            <a:r>
              <a:rPr lang="en-US" sz="3000" b="1" dirty="0" err="1">
                <a:latin typeface="Times New Roman" panose="02020603050405020304" pitchFamily="18" charset="0"/>
                <a:cs typeface="Times New Roman" panose="02020603050405020304" pitchFamily="18" charset="0"/>
              </a:rPr>
              <a:t>Chủ</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thể</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tranh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chấp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a:t>
            </a:r>
            <a:r>
              <a:rPr lang="vi-VN" sz="3000" b="1" dirty="0">
                <a:latin typeface="Times New Roman" panose="02020603050405020304" pitchFamily="18" charset="0"/>
                <a:cs typeface="Times New Roman" panose="02020603050405020304" pitchFamily="18" charset="0"/>
              </a:rPr>
              <a:t>ươ</a:t>
            </a:r>
            <a:r>
              <a:rPr lang="en-US" sz="3000" b="1" dirty="0">
                <a:latin typeface="Times New Roman" panose="02020603050405020304" pitchFamily="18" charset="0"/>
                <a:cs typeface="Times New Roman" panose="02020603050405020304" pitchFamily="18" charset="0"/>
              </a:rPr>
              <a:t>ng </a:t>
            </a:r>
            <a:r>
              <a:rPr lang="en-US" sz="3000" b="1" dirty="0" err="1">
                <a:latin typeface="Times New Roman" panose="02020603050405020304" pitchFamily="18" charset="0"/>
                <a:cs typeface="Times New Roman" panose="02020603050405020304" pitchFamily="18" charset="0"/>
              </a:rPr>
              <a:t>nhân</a:t>
            </a:r>
            <a:r>
              <a:rPr lang="en-US" sz="3000" b="1" dirty="0">
                <a:latin typeface="Times New Roman" panose="02020603050405020304" pitchFamily="18" charset="0"/>
                <a:cs typeface="Times New Roman" panose="02020603050405020304" pitchFamily="18" charset="0"/>
              </a:rPr>
              <a:t>.</a:t>
            </a:r>
          </a:p>
          <a:p>
            <a:pPr algn="just" eaLnBrk="1" hangingPunct="1">
              <a:buFont typeface="Arial" pitchFamily="34" charset="0"/>
              <a:buNone/>
              <a:defRPr/>
            </a:pPr>
            <a:r>
              <a:rPr lang="en-US" sz="3000" dirty="0">
                <a:latin typeface="Times New Roman" panose="02020603050405020304" pitchFamily="18" charset="0"/>
                <a:cs typeface="Times New Roman" panose="02020603050405020304" pitchFamily="18" charset="0"/>
              </a:rPr>
              <a:t>	+ </a:t>
            </a:r>
            <a:r>
              <a:rPr lang="en-US" sz="3000" dirty="0" err="1">
                <a:latin typeface="Times New Roman" panose="02020603050405020304" pitchFamily="18" charset="0"/>
                <a:cs typeface="Times New Roman" panose="02020603050405020304" pitchFamily="18" charset="0"/>
              </a:rPr>
              <a:t>Nội</a:t>
            </a:r>
            <a:r>
              <a:rPr lang="en-US" sz="3000" dirty="0">
                <a:latin typeface="Times New Roman" panose="02020603050405020304" pitchFamily="18" charset="0"/>
                <a:cs typeface="Times New Roman" panose="02020603050405020304" pitchFamily="18" charset="0"/>
              </a:rPr>
              <a:t> dung </a:t>
            </a:r>
            <a:r>
              <a:rPr lang="en-US" sz="3000" dirty="0" err="1">
                <a:latin typeface="Times New Roman" panose="02020603050405020304" pitchFamily="18" charset="0"/>
                <a:cs typeface="Times New Roman" panose="02020603050405020304" pitchFamily="18" charset="0"/>
              </a:rPr>
              <a:t>tranh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4EE20D57-37AF-22EE-38CC-1CB21EE6F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150" y="2158582"/>
            <a:ext cx="4451530" cy="3477718"/>
          </a:xfrm>
          <a:prstGeom prst="rect">
            <a:avLst/>
          </a:prstGeom>
        </p:spPr>
      </p:pic>
    </p:spTree>
    <p:extLst>
      <p:ext uri="{BB962C8B-B14F-4D97-AF65-F5344CB8AC3E}">
        <p14:creationId xmlns:p14="http://schemas.microsoft.com/office/powerpoint/2010/main" val="458008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78D6-2FCE-4A35-1174-E72986BD67EF}"/>
              </a:ext>
            </a:extLst>
          </p:cNvPr>
          <p:cNvSpPr>
            <a:spLocks noGrp="1"/>
          </p:cNvSpPr>
          <p:nvPr>
            <p:ph type="title"/>
          </p:nvPr>
        </p:nvSpPr>
        <p:spPr>
          <a:xfrm>
            <a:off x="1066800" y="667062"/>
            <a:ext cx="10058400" cy="924443"/>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3. CÁC PHƯƠNG THỨC GIẢI QUYẾT TRANH CHẤP THƯƠNG MẠI</a:t>
            </a:r>
            <a:endParaRPr lang="en-GB" sz="30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2F99107-06CD-FFFC-3DF7-BC3A21BE927E}"/>
              </a:ext>
            </a:extLst>
          </p:cNvPr>
          <p:cNvGraphicFramePr>
            <a:graphicFrameLocks noGrp="1"/>
          </p:cNvGraphicFramePr>
          <p:nvPr>
            <p:ph idx="1"/>
            <p:extLst>
              <p:ext uri="{D42A27DB-BD31-4B8C-83A1-F6EECF244321}">
                <p14:modId xmlns:p14="http://schemas.microsoft.com/office/powerpoint/2010/main" val="2429682320"/>
              </p:ext>
            </p:extLst>
          </p:nvPr>
        </p:nvGraphicFramePr>
        <p:xfrm>
          <a:off x="545318" y="1663908"/>
          <a:ext cx="11147010" cy="45270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0927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B89A-9766-5B01-2CAB-09F7F0F51CD2}"/>
              </a:ext>
            </a:extLst>
          </p:cNvPr>
          <p:cNvSpPr>
            <a:spLocks noGrp="1"/>
          </p:cNvSpPr>
          <p:nvPr>
            <p:ph type="title"/>
          </p:nvPr>
        </p:nvSpPr>
        <p:spPr>
          <a:xfrm>
            <a:off x="1069848" y="484632"/>
            <a:ext cx="10058400" cy="834502"/>
          </a:xfrm>
          <a:noFill/>
        </p:spPr>
        <p:txBody>
          <a:bodyPr>
            <a:normAutofit/>
          </a:bodyPr>
          <a:lstStyle/>
          <a:p>
            <a:pPr algn="ctr"/>
            <a:r>
              <a:rPr lang="vi-VN" sz="3300" b="1" dirty="0">
                <a:solidFill>
                  <a:srgbClr val="002060"/>
                </a:solidFill>
                <a:latin typeface="Times New Roman" panose="02020603050405020304" pitchFamily="18" charset="0"/>
                <a:cs typeface="Times New Roman" panose="02020603050405020304" pitchFamily="18" charset="0"/>
              </a:rPr>
              <a:t>THƯƠNG LƯỢNG</a:t>
            </a:r>
            <a:endParaRPr lang="en-GB" sz="33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CCBA90-BD85-B3DC-48EC-A15CA0D704D2}"/>
              </a:ext>
            </a:extLst>
          </p:cNvPr>
          <p:cNvSpPr>
            <a:spLocks noGrp="1"/>
          </p:cNvSpPr>
          <p:nvPr>
            <p:ph idx="1"/>
          </p:nvPr>
        </p:nvSpPr>
        <p:spPr>
          <a:xfrm>
            <a:off x="569625" y="1484027"/>
            <a:ext cx="6415791" cy="4676930"/>
          </a:xfrm>
        </p:spPr>
        <p:txBody>
          <a:bodyPr>
            <a:normAutofit/>
          </a:bodyPr>
          <a:lstStyle/>
          <a:p>
            <a:pPr algn="just" eaLnBrk="1" hangingPunct="1">
              <a:lnSpc>
                <a:spcPct val="150000"/>
              </a:lnSpc>
              <a:buFont typeface="Arial" pitchFamily="34" charset="0"/>
              <a:buNone/>
              <a:defRPr/>
            </a:pPr>
            <a:r>
              <a:rPr lang="en-US" sz="3000" b="1" i="1" u="sng" dirty="0" err="1">
                <a:latin typeface="Times New Roman" panose="02020603050405020304" pitchFamily="18" charset="0"/>
                <a:cs typeface="Times New Roman" panose="02020603050405020304" pitchFamily="18" charset="0"/>
              </a:rPr>
              <a:t>Khái</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niệm</a:t>
            </a:r>
            <a:r>
              <a:rPr lang="en-US" sz="3000" b="1" i="1" dirty="0">
                <a:latin typeface="Times New Roman" panose="02020603050405020304" pitchFamily="18" charset="0"/>
                <a:cs typeface="Times New Roman" panose="02020603050405020304" pitchFamily="18" charset="0"/>
              </a:rPr>
              <a:t>: </a:t>
            </a:r>
          </a:p>
          <a:p>
            <a:pPr marL="0" indent="0" algn="just" eaLnBrk="1" hangingPunct="1">
              <a:lnSpc>
                <a:spcPct val="150000"/>
              </a:lnSpc>
              <a:buFont typeface="Wingdings" panose="05000000000000000000" pitchFamily="2" charset="2"/>
              <a:buNone/>
              <a:defRPr/>
            </a:pP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cùng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bàn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thỏa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mà</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không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cần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đến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sự</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động</a:t>
            </a:r>
            <a:r>
              <a:rPr lang="en-US" sz="3000" b="1" dirty="0">
                <a:latin typeface="Times New Roman" panose="02020603050405020304" pitchFamily="18" charset="0"/>
                <a:cs typeface="Times New Roman" panose="02020603050405020304" pitchFamily="18" charset="0"/>
              </a:rPr>
              <a:t> hay </a:t>
            </a:r>
            <a:r>
              <a:rPr lang="en-US" sz="3000" b="1" dirty="0" err="1">
                <a:latin typeface="Times New Roman" panose="02020603050405020304" pitchFamily="18" charset="0"/>
                <a:cs typeface="Times New Roman" panose="02020603050405020304" pitchFamily="18" charset="0"/>
              </a:rPr>
              <a:t>giúp</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của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người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thứ</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ba</a:t>
            </a:r>
            <a:r>
              <a:rPr lang="en-US" sz="3000" b="1" dirty="0">
                <a:latin typeface="Times New Roman" panose="02020603050405020304" pitchFamily="18" charset="0"/>
                <a:cs typeface="Times New Roman" panose="02020603050405020304" pitchFamily="18" charset="0"/>
              </a:rPr>
              <a:t>.</a:t>
            </a:r>
          </a:p>
          <a:p>
            <a:pPr marL="0" indent="0">
              <a:lnSpc>
                <a:spcPct val="150000"/>
              </a:lnSpc>
              <a:buNone/>
            </a:pPr>
            <a:endParaRPr lang="en-GB"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DF6E56-CB8A-8160-9E84-1E72D0C35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139" y="2335342"/>
            <a:ext cx="4212235" cy="2974299"/>
          </a:xfrm>
          <a:prstGeom prst="rect">
            <a:avLst/>
          </a:prstGeom>
        </p:spPr>
      </p:pic>
    </p:spTree>
    <p:extLst>
      <p:ext uri="{BB962C8B-B14F-4D97-AF65-F5344CB8AC3E}">
        <p14:creationId xmlns:p14="http://schemas.microsoft.com/office/powerpoint/2010/main" val="1022195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4A45-473E-B23D-E8E7-045ACE900771}"/>
              </a:ext>
            </a:extLst>
          </p:cNvPr>
          <p:cNvSpPr>
            <a:spLocks noGrp="1"/>
          </p:cNvSpPr>
          <p:nvPr>
            <p:ph type="title"/>
          </p:nvPr>
        </p:nvSpPr>
        <p:spPr>
          <a:xfrm>
            <a:off x="1069848" y="484632"/>
            <a:ext cx="5026152" cy="654620"/>
          </a:xfrm>
        </p:spPr>
        <p:txBody>
          <a:bodyPr>
            <a:normAutofit/>
          </a:bodyPr>
          <a:lstStyle/>
          <a:p>
            <a:pPr algn="ctr"/>
            <a:r>
              <a:rPr lang="vi-VN" sz="3300" b="1" dirty="0">
                <a:solidFill>
                  <a:srgbClr val="002060"/>
                </a:solidFill>
                <a:latin typeface="Times New Roman" panose="02020603050405020304" pitchFamily="18" charset="0"/>
                <a:cs typeface="Times New Roman" panose="02020603050405020304" pitchFamily="18" charset="0"/>
              </a:rPr>
              <a:t>HÒA GIẢI</a:t>
            </a:r>
            <a:endParaRPr lang="en-GB" sz="33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5F5950-7259-3BC6-75A4-EA8463BA3D6C}"/>
              </a:ext>
            </a:extLst>
          </p:cNvPr>
          <p:cNvSpPr>
            <a:spLocks noGrp="1"/>
          </p:cNvSpPr>
          <p:nvPr>
            <p:ph idx="1"/>
          </p:nvPr>
        </p:nvSpPr>
        <p:spPr>
          <a:xfrm>
            <a:off x="659567" y="1562724"/>
            <a:ext cx="6340840" cy="4609476"/>
          </a:xfrm>
        </p:spPr>
        <p:txBody>
          <a:bodyPr>
            <a:normAutofit fontScale="85000" lnSpcReduction="20000"/>
          </a:bodyPr>
          <a:lstStyle/>
          <a:p>
            <a:pPr marL="0" indent="0" algn="just" eaLnBrk="1" hangingPunct="1">
              <a:lnSpc>
                <a:spcPct val="150000"/>
              </a:lnSpc>
              <a:buNone/>
              <a:defRPr/>
            </a:pPr>
            <a:r>
              <a:rPr lang="en-US" sz="3000" b="1" i="1" u="sng" dirty="0" err="1">
                <a:latin typeface="Times New Roman" panose="02020603050405020304" pitchFamily="18" charset="0"/>
                <a:cs typeface="Times New Roman" panose="02020603050405020304" pitchFamily="18" charset="0"/>
              </a:rPr>
              <a:t>Khái</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niệm</a:t>
            </a:r>
            <a:r>
              <a:rPr lang="en-US" sz="3000" b="1" i="1" dirty="0">
                <a:latin typeface="Times New Roman" panose="02020603050405020304" pitchFamily="18" charset="0"/>
                <a:cs typeface="Times New Roman" panose="02020603050405020304" pitchFamily="18" charset="0"/>
              </a:rPr>
              <a:t>: </a:t>
            </a:r>
          </a:p>
          <a:p>
            <a:pPr marL="0" indent="0" algn="just" eaLnBrk="1" hangingPunct="1">
              <a:lnSpc>
                <a:spcPct val="150000"/>
              </a:lnSpc>
              <a:buFont typeface="Wingdings" panose="05000000000000000000" pitchFamily="2" charset="2"/>
              <a:buNone/>
              <a:defRPr/>
            </a:pP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sự</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tham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của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thứ</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độc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lập</a:t>
            </a:r>
            <a:r>
              <a:rPr lang="en-US" sz="3000" dirty="0">
                <a:latin typeface="Times New Roman" panose="02020603050405020304" pitchFamily="18" charset="0"/>
                <a:cs typeface="Times New Roman" panose="02020603050405020304" pitchFamily="18" charset="0"/>
              </a:rPr>
              <a:t>, do </a:t>
            </a:r>
            <a:r>
              <a:rPr lang="en-US" sz="3000" dirty="0" err="1">
                <a:latin typeface="Times New Roman" panose="02020603050405020304" pitchFamily="18" charset="0"/>
                <a:cs typeface="Times New Roman" panose="02020603050405020304" pitchFamily="18" charset="0"/>
              </a:rPr>
              <a:t>hai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cùng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hay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trò</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hỗ</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nhằm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tìm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kiếm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nhằm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dứt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hoà</a:t>
            </a:r>
            <a:r>
              <a:rPr lang="en-US" sz="3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008F3819-AB70-ABEE-31B9-8F08FAF51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151" y="2042410"/>
            <a:ext cx="4298276" cy="3159178"/>
          </a:xfrm>
          <a:prstGeom prst="rect">
            <a:avLst/>
          </a:prstGeom>
        </p:spPr>
      </p:pic>
    </p:spTree>
    <p:extLst>
      <p:ext uri="{BB962C8B-B14F-4D97-AF65-F5344CB8AC3E}">
        <p14:creationId xmlns:p14="http://schemas.microsoft.com/office/powerpoint/2010/main" val="126218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3304-2A45-611A-2D90-BCB84EF31047}"/>
              </a:ext>
            </a:extLst>
          </p:cNvPr>
          <p:cNvSpPr>
            <a:spLocks noGrp="1"/>
          </p:cNvSpPr>
          <p:nvPr>
            <p:ph type="title"/>
          </p:nvPr>
        </p:nvSpPr>
        <p:spPr>
          <a:xfrm>
            <a:off x="1069848" y="484632"/>
            <a:ext cx="10058400" cy="909453"/>
          </a:xfrm>
        </p:spPr>
        <p:txBody>
          <a:bodyPr/>
          <a:lstStyle/>
          <a:p>
            <a:pPr algn="ctr"/>
            <a:r>
              <a:rPr lang="en-GB" b="1" dirty="0" err="1">
                <a:solidFill>
                  <a:srgbClr val="002060"/>
                </a:solidFill>
                <a:latin typeface="Times New Roman" panose="02020603050405020304" pitchFamily="18" charset="0"/>
                <a:cs typeface="Times New Roman" panose="02020603050405020304" pitchFamily="18" charset="0"/>
              </a:rPr>
              <a:t>Doanh</a:t>
            </a:r>
            <a:r>
              <a:rPr lang="en-GB" b="1" dirty="0">
                <a:solidFill>
                  <a:srgbClr val="002060"/>
                </a:solidFill>
                <a:latin typeface="Times New Roman" panose="02020603050405020304" pitchFamily="18" charset="0"/>
                <a:cs typeface="Times New Roman" panose="02020603050405020304" pitchFamily="18" charset="0"/>
              </a:rPr>
              <a:t> </a:t>
            </a:r>
            <a:r>
              <a:rPr lang="en-GB" b="1" dirty="0" err="1">
                <a:solidFill>
                  <a:srgbClr val="002060"/>
                </a:solidFill>
                <a:latin typeface="Times New Roman" panose="02020603050405020304" pitchFamily="18" charset="0"/>
                <a:cs typeface="Times New Roman" panose="02020603050405020304" pitchFamily="18" charset="0"/>
              </a:rPr>
              <a:t>nghiệp</a:t>
            </a:r>
            <a:r>
              <a:rPr lang="en-GB" b="1" dirty="0">
                <a:solidFill>
                  <a:srgbClr val="002060"/>
                </a:solidFill>
                <a:latin typeface="Times New Roman" panose="02020603050405020304" pitchFamily="18" charset="0"/>
                <a:cs typeface="Times New Roman" panose="02020603050405020304" pitchFamily="18" charset="0"/>
              </a:rPr>
              <a:t> </a:t>
            </a:r>
            <a:r>
              <a:rPr lang="en-GB" b="1" dirty="0" err="1">
                <a:solidFill>
                  <a:srgbClr val="002060"/>
                </a:solidFill>
                <a:latin typeface="Times New Roman" panose="02020603050405020304" pitchFamily="18" charset="0"/>
                <a:cs typeface="Times New Roman" panose="02020603050405020304" pitchFamily="18" charset="0"/>
              </a:rPr>
              <a:t>tư</a:t>
            </a:r>
            <a:r>
              <a:rPr lang="en-GB" b="1" dirty="0">
                <a:solidFill>
                  <a:srgbClr val="002060"/>
                </a:solidFill>
                <a:latin typeface="Times New Roman" panose="02020603050405020304" pitchFamily="18" charset="0"/>
                <a:cs typeface="Times New Roman" panose="02020603050405020304" pitchFamily="18" charset="0"/>
              </a:rPr>
              <a:t> </a:t>
            </a:r>
            <a:r>
              <a:rPr lang="en-GB" b="1" dirty="0" err="1">
                <a:solidFill>
                  <a:srgbClr val="002060"/>
                </a:solidFill>
                <a:latin typeface="Times New Roman" panose="02020603050405020304" pitchFamily="18" charset="0"/>
                <a:cs typeface="Times New Roman" panose="02020603050405020304" pitchFamily="18" charset="0"/>
              </a:rPr>
              <a:t>nhân</a:t>
            </a:r>
            <a:endParaRPr lang="en-GB"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190692-8556-E7D2-9E57-070F702C9EC9}"/>
              </a:ext>
            </a:extLst>
          </p:cNvPr>
          <p:cNvSpPr>
            <a:spLocks noGrp="1"/>
          </p:cNvSpPr>
          <p:nvPr>
            <p:ph idx="1"/>
          </p:nvPr>
        </p:nvSpPr>
        <p:spPr>
          <a:xfrm>
            <a:off x="599607" y="1723869"/>
            <a:ext cx="6805534" cy="4448331"/>
          </a:xfrm>
        </p:spPr>
        <p:txBody>
          <a:bodyPr>
            <a:normAutofit/>
          </a:bodyPr>
          <a:lstStyle/>
          <a:p>
            <a:pPr algn="just" eaLnBrk="1" hangingPunct="1">
              <a:lnSpc>
                <a:spcPct val="150000"/>
              </a:lnSpc>
              <a:buFont typeface="Arial" pitchFamily="34" charset="0"/>
              <a:buNone/>
              <a:defRPr/>
            </a:pPr>
            <a:r>
              <a:rPr lang="en-US" sz="3000" b="1" u="sng" dirty="0" err="1">
                <a:latin typeface="Times New Roman" panose="02020603050405020304" pitchFamily="18" charset="0"/>
                <a:cs typeface="Times New Roman" panose="02020603050405020304" pitchFamily="18" charset="0"/>
              </a:rPr>
              <a:t>Khái</a:t>
            </a:r>
            <a:r>
              <a:rPr lang="en-US" sz="3000" b="1" u="sng" dirty="0">
                <a:latin typeface="Times New Roman" panose="02020603050405020304" pitchFamily="18" charset="0"/>
                <a:cs typeface="Times New Roman" panose="02020603050405020304" pitchFamily="18" charset="0"/>
              </a:rPr>
              <a:t> </a:t>
            </a:r>
            <a:r>
              <a:rPr lang="en-US" sz="3000" b="1" u="sng" dirty="0" err="1">
                <a:latin typeface="Times New Roman" panose="02020603050405020304" pitchFamily="18" charset="0"/>
                <a:cs typeface="Times New Roman" panose="02020603050405020304" pitchFamily="18" charset="0"/>
              </a:rPr>
              <a:t>niệm</a:t>
            </a:r>
            <a:r>
              <a:rPr lang="en-US" sz="3000" b="1" dirty="0">
                <a:latin typeface="Times New Roman" panose="02020603050405020304" pitchFamily="18" charset="0"/>
                <a:cs typeface="Times New Roman" panose="02020603050405020304" pitchFamily="18" charset="0"/>
              </a:rPr>
              <a:t>: </a:t>
            </a:r>
          </a:p>
          <a:p>
            <a:pPr marL="0" indent="465138" algn="just" eaLnBrk="1" hangingPunct="1">
              <a:lnSpc>
                <a:spcPct val="150000"/>
              </a:lnSpc>
              <a:buFont typeface="Wingdings" panose="05000000000000000000" pitchFamily="2" charset="2"/>
              <a:buNone/>
              <a:defRPr/>
            </a:pP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 do </a:t>
            </a:r>
            <a:r>
              <a:rPr lang="en-US" sz="3000" b="1" dirty="0" err="1">
                <a:latin typeface="Times New Roman" panose="02020603050405020304" pitchFamily="18" charset="0"/>
                <a:cs typeface="Times New Roman" panose="02020603050405020304" pitchFamily="18" charset="0"/>
              </a:rPr>
              <a:t>một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nhân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làm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chủ</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tự</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chịu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trách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nhiệm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bằng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toàn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bộ</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tài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sản</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mọi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vi-VN"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0A76D6-FB9C-8FF0-35B1-ED35C15C2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954" y="2338465"/>
            <a:ext cx="4049649" cy="3219138"/>
          </a:xfrm>
          <a:prstGeom prst="rect">
            <a:avLst/>
          </a:prstGeom>
        </p:spPr>
      </p:pic>
    </p:spTree>
    <p:extLst>
      <p:ext uri="{BB962C8B-B14F-4D97-AF65-F5344CB8AC3E}">
        <p14:creationId xmlns:p14="http://schemas.microsoft.com/office/powerpoint/2010/main" val="2615104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91AE-5BBA-0556-0CB1-28C7116C96EC}"/>
              </a:ext>
            </a:extLst>
          </p:cNvPr>
          <p:cNvSpPr>
            <a:spLocks noGrp="1"/>
          </p:cNvSpPr>
          <p:nvPr>
            <p:ph type="title"/>
          </p:nvPr>
        </p:nvSpPr>
        <p:spPr>
          <a:xfrm>
            <a:off x="1069848" y="484632"/>
            <a:ext cx="10058400" cy="804522"/>
          </a:xfrm>
        </p:spPr>
        <p:txBody>
          <a:bodyPr>
            <a:normAutofit/>
          </a:bodyPr>
          <a:lstStyle/>
          <a:p>
            <a:pPr algn="ctr"/>
            <a:r>
              <a:rPr lang="vi-VN" sz="3300" b="1" dirty="0">
                <a:solidFill>
                  <a:srgbClr val="002060"/>
                </a:solidFill>
                <a:latin typeface="Times New Roman" panose="02020603050405020304" pitchFamily="18" charset="0"/>
                <a:cs typeface="Times New Roman" panose="02020603050405020304" pitchFamily="18" charset="0"/>
              </a:rPr>
              <a:t>TRỌNG TÀI THƯƠNG MẠI</a:t>
            </a:r>
            <a:endParaRPr lang="en-GB" sz="33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599180-8ACE-E8F2-4296-99A825D8DB49}"/>
              </a:ext>
            </a:extLst>
          </p:cNvPr>
          <p:cNvSpPr>
            <a:spLocks noGrp="1"/>
          </p:cNvSpPr>
          <p:nvPr>
            <p:ph idx="1"/>
          </p:nvPr>
        </p:nvSpPr>
        <p:spPr>
          <a:xfrm>
            <a:off x="524656" y="1633928"/>
            <a:ext cx="7360169" cy="4538272"/>
          </a:xfrm>
        </p:spPr>
        <p:txBody>
          <a:bodyPr>
            <a:normAutofit/>
          </a:bodyPr>
          <a:lstStyle/>
          <a:p>
            <a:pPr marL="0" indent="0" algn="just" eaLnBrk="1" hangingPunct="1">
              <a:lnSpc>
                <a:spcPct val="150000"/>
              </a:lnSpc>
              <a:buNone/>
              <a:defRPr/>
            </a:pPr>
            <a:r>
              <a:rPr lang="en-US" sz="3000" b="1" i="1" u="sng" dirty="0" err="1">
                <a:latin typeface="Times New Roman" panose="02020603050405020304" pitchFamily="18" charset="0"/>
                <a:cs typeface="Times New Roman" panose="02020603050405020304" pitchFamily="18" charset="0"/>
              </a:rPr>
              <a:t>Khái</a:t>
            </a:r>
            <a:r>
              <a:rPr lang="en-US" sz="3000" b="1" i="1" u="sng" dirty="0">
                <a:latin typeface="Times New Roman" panose="02020603050405020304" pitchFamily="18" charset="0"/>
                <a:cs typeface="Times New Roman" panose="02020603050405020304" pitchFamily="18" charset="0"/>
              </a:rPr>
              <a:t> </a:t>
            </a:r>
            <a:r>
              <a:rPr lang="en-US" sz="3000" b="1" i="1" u="sng" dirty="0" err="1">
                <a:latin typeface="Times New Roman" panose="02020603050405020304" pitchFamily="18" charset="0"/>
                <a:cs typeface="Times New Roman" panose="02020603050405020304" pitchFamily="18" charset="0"/>
              </a:rPr>
              <a:t>niệm</a:t>
            </a:r>
            <a:r>
              <a:rPr lang="en-US" sz="3000" b="1" i="1" dirty="0">
                <a:latin typeface="Times New Roman" panose="02020603050405020304" pitchFamily="18" charset="0"/>
                <a:cs typeface="Times New Roman" panose="02020603050405020304" pitchFamily="18" charset="0"/>
              </a:rPr>
              <a:t>:</a:t>
            </a:r>
          </a:p>
          <a:p>
            <a:pPr marL="0" indent="509588" algn="just" eaLnBrk="1" hangingPunct="1">
              <a:lnSpc>
                <a:spcPct val="150000"/>
              </a:lnSpc>
              <a:buFont typeface="Wingdings" panose="05000000000000000000" pitchFamily="2" charset="2"/>
              <a:buNone/>
              <a:defRPr/>
            </a:pPr>
            <a:r>
              <a:rPr lang="en-US" sz="3000" i="1" dirty="0" err="1">
                <a:latin typeface="Times New Roman" panose="02020603050405020304" pitchFamily="18" charset="0"/>
                <a:cs typeface="Times New Roman" panose="02020603050405020304" pitchFamily="18" charset="0"/>
              </a:rPr>
              <a:t>Trọng</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tài</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thương</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mại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do </a:t>
            </a:r>
            <a:r>
              <a:rPr lang="en-US" sz="3000" b="1" dirty="0" err="1">
                <a:latin typeface="Times New Roman" panose="02020603050405020304" pitchFamily="18" charset="0"/>
                <a:cs typeface="Times New Roman" panose="02020603050405020304" pitchFamily="18" charset="0"/>
              </a:rPr>
              <a:t>các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thoả</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thuận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theo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này</a:t>
            </a:r>
            <a:r>
              <a:rPr lang="vi-VN"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pPr marL="514350" indent="-514350" algn="ctr" eaLnBrk="1" hangingPunct="1">
              <a:lnSpc>
                <a:spcPct val="150000"/>
              </a:lnSpc>
              <a:buFont typeface="Wingdings" panose="05000000000000000000" pitchFamily="2" charset="2"/>
              <a:buNone/>
              <a:defRPr/>
            </a:pPr>
            <a:r>
              <a:rPr lang="en-US" sz="3000" dirty="0">
                <a:solidFill>
                  <a:srgbClr val="FF0000"/>
                </a:solidFill>
                <a:latin typeface="Times New Roman" panose="02020603050405020304" pitchFamily="18" charset="0"/>
                <a:cs typeface="Times New Roman" panose="02020603050405020304" pitchFamily="18" charset="0"/>
              </a:rPr>
              <a:t>(</a:t>
            </a:r>
            <a:r>
              <a:rPr lang="en-US" sz="3000" dirty="0" err="1">
                <a:solidFill>
                  <a:srgbClr val="FF0000"/>
                </a:solidFill>
                <a:latin typeface="Times New Roman" panose="02020603050405020304" pitchFamily="18" charset="0"/>
                <a:cs typeface="Times New Roman" panose="02020603050405020304" pitchFamily="18" charset="0"/>
              </a:rPr>
              <a:t>Khoản</a:t>
            </a:r>
            <a:r>
              <a:rPr lang="en-US" sz="3000" dirty="0">
                <a:solidFill>
                  <a:srgbClr val="FF0000"/>
                </a:solidFill>
                <a:latin typeface="Times New Roman" panose="02020603050405020304" pitchFamily="18" charset="0"/>
                <a:cs typeface="Times New Roman" panose="02020603050405020304" pitchFamily="18" charset="0"/>
              </a:rPr>
              <a:t> 1 </a:t>
            </a:r>
            <a:r>
              <a:rPr lang="en-US" sz="3000" dirty="0" err="1">
                <a:solidFill>
                  <a:srgbClr val="FF0000"/>
                </a:solidFill>
                <a:latin typeface="Times New Roman" panose="02020603050405020304" pitchFamily="18" charset="0"/>
                <a:cs typeface="Times New Roman" panose="02020603050405020304" pitchFamily="18" charset="0"/>
              </a:rPr>
              <a:t>Điều</a:t>
            </a:r>
            <a:r>
              <a:rPr lang="en-US" sz="3000" dirty="0">
                <a:solidFill>
                  <a:srgbClr val="FF0000"/>
                </a:solidFill>
                <a:latin typeface="Times New Roman" panose="02020603050405020304" pitchFamily="18" charset="0"/>
                <a:cs typeface="Times New Roman" panose="02020603050405020304" pitchFamily="18" charset="0"/>
              </a:rPr>
              <a:t> 3 </a:t>
            </a:r>
            <a:r>
              <a:rPr lang="en-US" sz="3000" dirty="0" err="1">
                <a:solidFill>
                  <a:srgbClr val="FF0000"/>
                </a:solidFill>
                <a:latin typeface="Times New Roman" panose="02020603050405020304" pitchFamily="18" charset="0"/>
                <a:cs typeface="Times New Roman" panose="02020603050405020304" pitchFamily="18" charset="0"/>
              </a:rPr>
              <a:t>Luật</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trọng</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tài</a:t>
            </a:r>
            <a:r>
              <a:rPr lang="en-US" sz="3000" dirty="0">
                <a:solidFill>
                  <a:srgbClr val="FF0000"/>
                </a:solidFill>
                <a:latin typeface="Times New Roman" panose="02020603050405020304" pitchFamily="18" charset="0"/>
                <a:cs typeface="Times New Roman" panose="02020603050405020304" pitchFamily="18" charset="0"/>
              </a:rPr>
              <a:t> </a:t>
            </a:r>
            <a:r>
              <a:rPr lang="en-US" sz="3000" dirty="0" err="1">
                <a:solidFill>
                  <a:srgbClr val="FF0000"/>
                </a:solidFill>
                <a:latin typeface="Times New Roman" panose="02020603050405020304" pitchFamily="18" charset="0"/>
                <a:cs typeface="Times New Roman" panose="02020603050405020304" pitchFamily="18" charset="0"/>
              </a:rPr>
              <a:t>th</a:t>
            </a:r>
            <a:r>
              <a:rPr lang="vi-VN" sz="3000" dirty="0">
                <a:solidFill>
                  <a:srgbClr val="FF0000"/>
                </a:solidFill>
                <a:latin typeface="Times New Roman" panose="02020603050405020304" pitchFamily="18" charset="0"/>
                <a:cs typeface="Times New Roman" panose="02020603050405020304" pitchFamily="18" charset="0"/>
              </a:rPr>
              <a:t>ươ</a:t>
            </a:r>
            <a:r>
              <a:rPr lang="en-US" sz="3000" dirty="0">
                <a:solidFill>
                  <a:srgbClr val="FF0000"/>
                </a:solidFill>
                <a:latin typeface="Times New Roman" panose="02020603050405020304" pitchFamily="18" charset="0"/>
                <a:cs typeface="Times New Roman" panose="02020603050405020304" pitchFamily="18" charset="0"/>
              </a:rPr>
              <a:t>ng </a:t>
            </a:r>
            <a:r>
              <a:rPr lang="en-US" sz="3000" dirty="0" err="1">
                <a:solidFill>
                  <a:srgbClr val="FF0000"/>
                </a:solidFill>
                <a:latin typeface="Times New Roman" panose="02020603050405020304" pitchFamily="18" charset="0"/>
                <a:cs typeface="Times New Roman" panose="02020603050405020304" pitchFamily="18" charset="0"/>
              </a:rPr>
              <a:t>mại</a:t>
            </a:r>
            <a:r>
              <a:rPr lang="en-US" sz="3000" dirty="0">
                <a:solidFill>
                  <a:srgbClr val="FF0000"/>
                </a:solidFill>
                <a:latin typeface="Times New Roman" panose="02020603050405020304" pitchFamily="18" charset="0"/>
                <a:cs typeface="Times New Roman" panose="02020603050405020304" pitchFamily="18" charset="0"/>
              </a:rPr>
              <a:t> n</a:t>
            </a:r>
            <a:r>
              <a:rPr lang="vi-VN" sz="3000" dirty="0">
                <a:solidFill>
                  <a:srgbClr val="FF0000"/>
                </a:solidFill>
                <a:latin typeface="Times New Roman" panose="02020603050405020304" pitchFamily="18" charset="0"/>
                <a:cs typeface="Times New Roman" panose="02020603050405020304" pitchFamily="18" charset="0"/>
              </a:rPr>
              <a:t>ă</a:t>
            </a:r>
            <a:r>
              <a:rPr lang="en-US" sz="3000" dirty="0">
                <a:solidFill>
                  <a:srgbClr val="FF0000"/>
                </a:solidFill>
                <a:latin typeface="Times New Roman" panose="02020603050405020304" pitchFamily="18" charset="0"/>
                <a:cs typeface="Times New Roman" panose="02020603050405020304" pitchFamily="18" charset="0"/>
              </a:rPr>
              <a:t>m 2010)</a:t>
            </a:r>
            <a:endParaRPr lang="en-US" sz="30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194638-0759-902D-62F5-1C11E64E2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5276" y="2415602"/>
            <a:ext cx="3276600" cy="2476500"/>
          </a:xfrm>
          <a:prstGeom prst="rect">
            <a:avLst/>
          </a:prstGeom>
        </p:spPr>
      </p:pic>
    </p:spTree>
    <p:extLst>
      <p:ext uri="{BB962C8B-B14F-4D97-AF65-F5344CB8AC3E}">
        <p14:creationId xmlns:p14="http://schemas.microsoft.com/office/powerpoint/2010/main" val="1511669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3A63-C66F-A6E1-5489-31E0D21EF506}"/>
              </a:ext>
            </a:extLst>
          </p:cNvPr>
          <p:cNvSpPr>
            <a:spLocks noGrp="1"/>
          </p:cNvSpPr>
          <p:nvPr>
            <p:ph type="title"/>
          </p:nvPr>
        </p:nvSpPr>
        <p:spPr>
          <a:xfrm>
            <a:off x="6841439" y="484632"/>
            <a:ext cx="4745577" cy="624640"/>
          </a:xfrm>
        </p:spPr>
        <p:txBody>
          <a:bodyPr>
            <a:normAutofit/>
          </a:bodyPr>
          <a:lstStyle/>
          <a:p>
            <a:pPr algn="ctr"/>
            <a:r>
              <a:rPr lang="vi-VN" sz="3300" b="1" dirty="0">
                <a:solidFill>
                  <a:srgbClr val="002060"/>
                </a:solidFill>
                <a:latin typeface="Times New Roman" panose="02020603050405020304" pitchFamily="18" charset="0"/>
                <a:cs typeface="Times New Roman" panose="02020603050405020304" pitchFamily="18" charset="0"/>
              </a:rPr>
              <a:t>TÒA ÁN</a:t>
            </a:r>
            <a:endParaRPr lang="en-GB" sz="33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0A5433-FCF0-B013-D101-2EA6ADAA7854}"/>
              </a:ext>
            </a:extLst>
          </p:cNvPr>
          <p:cNvSpPr>
            <a:spLocks noGrp="1"/>
          </p:cNvSpPr>
          <p:nvPr>
            <p:ph idx="1"/>
          </p:nvPr>
        </p:nvSpPr>
        <p:spPr>
          <a:xfrm>
            <a:off x="520208" y="959370"/>
            <a:ext cx="5865602" cy="4938735"/>
          </a:xfrm>
        </p:spPr>
        <p:txBody>
          <a:bodyPr>
            <a:normAutofit fontScale="92500"/>
          </a:bodyPr>
          <a:lstStyle/>
          <a:p>
            <a:pPr marL="0" indent="0" algn="just">
              <a:lnSpc>
                <a:spcPct val="150000"/>
              </a:lnSpc>
              <a:buNone/>
            </a:pP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toà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thông</a:t>
            </a:r>
            <a:r>
              <a:rPr lang="en-US" sz="3000" dirty="0">
                <a:latin typeface="Times New Roman" panose="02020603050405020304" pitchFamily="18" charset="0"/>
                <a:cs typeface="Times New Roman" panose="02020603050405020304" pitchFamily="18" charset="0"/>
              </a:rPr>
              <a:t> qua </a:t>
            </a:r>
            <a:r>
              <a:rPr lang="en-US" sz="3000" dirty="0" err="1">
                <a:latin typeface="Times New Roman" panose="02020603050405020304" pitchFamily="18" charset="0"/>
                <a:cs typeface="Times New Roman" panose="02020603050405020304" pitchFamily="18" charset="0"/>
              </a:rPr>
              <a:t>hoạt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buộc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nghĩa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cưỡng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chế</a:t>
            </a:r>
            <a:r>
              <a:rPr lang="en-US" sz="3000"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C26EE527-ADD2-0521-9427-ED5C0EDD0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440" y="1526935"/>
            <a:ext cx="4745577" cy="3804129"/>
          </a:xfrm>
          <a:prstGeom prst="rect">
            <a:avLst/>
          </a:prstGeom>
        </p:spPr>
      </p:pic>
    </p:spTree>
    <p:extLst>
      <p:ext uri="{BB962C8B-B14F-4D97-AF65-F5344CB8AC3E}">
        <p14:creationId xmlns:p14="http://schemas.microsoft.com/office/powerpoint/2010/main" val="367249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8265-3D0D-F2A1-4332-B45FF7C70E7E}"/>
              </a:ext>
            </a:extLst>
          </p:cNvPr>
          <p:cNvSpPr>
            <a:spLocks noGrp="1"/>
          </p:cNvSpPr>
          <p:nvPr>
            <p:ph type="title"/>
          </p:nvPr>
        </p:nvSpPr>
        <p:spPr>
          <a:xfrm>
            <a:off x="1069848" y="484632"/>
            <a:ext cx="10058400" cy="789532"/>
          </a:xfrm>
        </p:spPr>
        <p:txBody>
          <a:bodyPr>
            <a:normAutofit/>
          </a:bodyPr>
          <a:lstStyle/>
          <a:p>
            <a:pPr algn="ctr"/>
            <a:r>
              <a:rPr lang="en-GB" sz="4000" b="1" dirty="0" err="1">
                <a:solidFill>
                  <a:srgbClr val="002060"/>
                </a:solidFill>
                <a:latin typeface="Times New Roman" panose="02020603050405020304" pitchFamily="18" charset="0"/>
                <a:cs typeface="Times New Roman" panose="02020603050405020304" pitchFamily="18" charset="0"/>
              </a:rPr>
              <a:t>Doanh</a:t>
            </a:r>
            <a:r>
              <a:rPr lang="en-GB" sz="4000" b="1" dirty="0">
                <a:solidFill>
                  <a:srgbClr val="002060"/>
                </a:solidFill>
                <a:latin typeface="Times New Roman" panose="02020603050405020304" pitchFamily="18" charset="0"/>
                <a:cs typeface="Times New Roman" panose="02020603050405020304" pitchFamily="18" charset="0"/>
              </a:rPr>
              <a:t> </a:t>
            </a:r>
            <a:r>
              <a:rPr lang="en-GB" sz="4000" b="1" dirty="0" err="1">
                <a:solidFill>
                  <a:srgbClr val="002060"/>
                </a:solidFill>
                <a:latin typeface="Times New Roman" panose="02020603050405020304" pitchFamily="18" charset="0"/>
                <a:cs typeface="Times New Roman" panose="02020603050405020304" pitchFamily="18" charset="0"/>
              </a:rPr>
              <a:t>nghiệp</a:t>
            </a:r>
            <a:r>
              <a:rPr lang="en-GB" sz="4000" b="1" dirty="0">
                <a:solidFill>
                  <a:srgbClr val="002060"/>
                </a:solidFill>
                <a:latin typeface="Times New Roman" panose="02020603050405020304" pitchFamily="18" charset="0"/>
                <a:cs typeface="Times New Roman" panose="02020603050405020304" pitchFamily="18" charset="0"/>
              </a:rPr>
              <a:t> </a:t>
            </a:r>
            <a:r>
              <a:rPr lang="en-GB" sz="4000" b="1" dirty="0" err="1">
                <a:solidFill>
                  <a:srgbClr val="002060"/>
                </a:solidFill>
                <a:latin typeface="Times New Roman" panose="02020603050405020304" pitchFamily="18" charset="0"/>
                <a:cs typeface="Times New Roman" panose="02020603050405020304" pitchFamily="18" charset="0"/>
              </a:rPr>
              <a:t>tư</a:t>
            </a:r>
            <a:r>
              <a:rPr lang="en-GB" sz="4000" b="1" dirty="0">
                <a:solidFill>
                  <a:srgbClr val="002060"/>
                </a:solidFill>
                <a:latin typeface="Times New Roman" panose="02020603050405020304" pitchFamily="18" charset="0"/>
                <a:cs typeface="Times New Roman" panose="02020603050405020304" pitchFamily="18" charset="0"/>
              </a:rPr>
              <a:t> </a:t>
            </a:r>
            <a:r>
              <a:rPr lang="en-GB" sz="4000" b="1" dirty="0" err="1">
                <a:solidFill>
                  <a:srgbClr val="002060"/>
                </a:solidFill>
                <a:latin typeface="Times New Roman" panose="02020603050405020304" pitchFamily="18" charset="0"/>
                <a:cs typeface="Times New Roman" panose="02020603050405020304" pitchFamily="18" charset="0"/>
              </a:rPr>
              <a:t>nhân</a:t>
            </a:r>
            <a:endParaRPr lang="en-GB" sz="4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F00297-FBD3-7B57-DAC3-C70EC95C5417}"/>
              </a:ext>
            </a:extLst>
          </p:cNvPr>
          <p:cNvSpPr>
            <a:spLocks noGrp="1"/>
          </p:cNvSpPr>
          <p:nvPr>
            <p:ph idx="1"/>
          </p:nvPr>
        </p:nvSpPr>
        <p:spPr>
          <a:xfrm>
            <a:off x="749508" y="1514007"/>
            <a:ext cx="10732958" cy="4658193"/>
          </a:xfrm>
        </p:spPr>
        <p:txBody>
          <a:bodyPr>
            <a:normAutofit fontScale="85000" lnSpcReduction="20000"/>
          </a:bodyPr>
          <a:lstStyle/>
          <a:p>
            <a:pPr algn="just" eaLnBrk="1" hangingPunct="1">
              <a:lnSpc>
                <a:spcPct val="150000"/>
              </a:lnSpc>
              <a:spcBef>
                <a:spcPts val="600"/>
              </a:spcBef>
              <a:spcAft>
                <a:spcPts val="600"/>
              </a:spcAft>
              <a:buFont typeface="Wingdings" panose="05000000000000000000" pitchFamily="2" charset="2"/>
              <a:buNone/>
            </a:pPr>
            <a:r>
              <a:rPr lang="en-US" altLang="vi-VN" sz="3000" b="1" u="sng" dirty="0" err="1">
                <a:latin typeface="Times New Roman" panose="02020603050405020304" pitchFamily="18" charset="0"/>
                <a:cs typeface="Times New Roman" panose="02020603050405020304" pitchFamily="18" charset="0"/>
              </a:rPr>
              <a:t>Đặc</a:t>
            </a:r>
            <a:r>
              <a:rPr lang="en-US" altLang="vi-VN" sz="3000" b="1" u="sng" dirty="0">
                <a:latin typeface="Times New Roman" panose="02020603050405020304" pitchFamily="18" charset="0"/>
                <a:cs typeface="Times New Roman" panose="02020603050405020304" pitchFamily="18" charset="0"/>
              </a:rPr>
              <a:t> </a:t>
            </a:r>
            <a:r>
              <a:rPr lang="en-US" altLang="vi-VN" sz="3000" b="1" u="sng" dirty="0" err="1">
                <a:latin typeface="Times New Roman" panose="02020603050405020304" pitchFamily="18" charset="0"/>
                <a:cs typeface="Times New Roman" panose="02020603050405020304" pitchFamily="18" charset="0"/>
              </a:rPr>
              <a:t>điểm</a:t>
            </a:r>
            <a:r>
              <a:rPr lang="en-US" altLang="vi-VN" sz="3000" b="1" dirty="0">
                <a:latin typeface="Times New Roman" panose="02020603050405020304" pitchFamily="18" charset="0"/>
                <a:cs typeface="Times New Roman" panose="02020603050405020304" pitchFamily="18" charset="0"/>
              </a:rPr>
              <a:t>: </a:t>
            </a:r>
          </a:p>
          <a:p>
            <a:pPr algn="just" eaLnBrk="1" hangingPunct="1">
              <a:lnSpc>
                <a:spcPct val="150000"/>
              </a:lnSpc>
              <a:spcBef>
                <a:spcPts val="600"/>
              </a:spcBef>
              <a:spcAft>
                <a:spcPts val="600"/>
              </a:spcAft>
              <a:buClrTx/>
              <a:buSzPct val="100000"/>
              <a:buFont typeface="Wingdings" panose="05000000000000000000" pitchFamily="2" charset="2"/>
              <a:buChar char="Ø"/>
            </a:pPr>
            <a:r>
              <a:rPr lang="en-US" altLang="vi-VN" sz="3000" dirty="0">
                <a:latin typeface="Times New Roman" panose="02020603050405020304" pitchFamily="18" charset="0"/>
                <a:cs typeface="Times New Roman" panose="02020603050405020304" pitchFamily="18" charset="0"/>
              </a:rPr>
              <a:t>Do </a:t>
            </a:r>
            <a:r>
              <a:rPr lang="en-US" altLang="vi-VN" sz="3000" b="1" dirty="0">
                <a:latin typeface="Times New Roman" panose="02020603050405020304" pitchFamily="18" charset="0"/>
                <a:cs typeface="Times New Roman" panose="02020603050405020304" pitchFamily="18" charset="0"/>
              </a:rPr>
              <a:t>1</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làm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chủ</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sở</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hữu</a:t>
            </a:r>
            <a:r>
              <a:rPr lang="en-US" altLang="vi-VN" sz="3000"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Mỗi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cá</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nhân</a:t>
            </a:r>
            <a:r>
              <a:rPr lang="en-US" altLang="vi-VN" sz="3000" b="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chỉ</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được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quyền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đăng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ký</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thành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lập</a:t>
            </a:r>
            <a:r>
              <a:rPr lang="en-US" altLang="vi-VN" sz="3000" dirty="0">
                <a:latin typeface="Times New Roman" panose="02020603050405020304" pitchFamily="18" charset="0"/>
                <a:cs typeface="Times New Roman" panose="02020603050405020304" pitchFamily="18" charset="0"/>
              </a:rPr>
              <a:t> </a:t>
            </a:r>
            <a:r>
              <a:rPr lang="en-US" altLang="vi-VN" sz="3000" b="1" dirty="0">
                <a:latin typeface="Times New Roman" panose="02020603050405020304" pitchFamily="18" charset="0"/>
                <a:cs typeface="Times New Roman" panose="02020603050405020304" pitchFamily="18" charset="0"/>
              </a:rPr>
              <a:t>1 DNTN.</a:t>
            </a:r>
          </a:p>
          <a:p>
            <a:pPr algn="just" eaLnBrk="1" hangingPunct="1">
              <a:lnSpc>
                <a:spcPct val="150000"/>
              </a:lnSpc>
              <a:spcBef>
                <a:spcPts val="600"/>
              </a:spcBef>
              <a:spcAft>
                <a:spcPts val="600"/>
              </a:spcAft>
              <a:buClrTx/>
              <a:buSzPct val="100000"/>
              <a:buFont typeface="Wingdings" panose="05000000000000000000" pitchFamily="2" charset="2"/>
              <a:buChar char="Ø"/>
            </a:pPr>
            <a:r>
              <a:rPr lang="en-US" altLang="vi-VN" sz="3000" dirty="0" err="1">
                <a:latin typeface="Times New Roman" panose="02020603050405020304" pitchFamily="18" charset="0"/>
                <a:cs typeface="Times New Roman" panose="02020603050405020304" pitchFamily="18" charset="0"/>
              </a:rPr>
              <a:t>Chủ</a:t>
            </a:r>
            <a:r>
              <a:rPr lang="en-US" altLang="vi-VN" sz="3000" dirty="0">
                <a:latin typeface="Times New Roman" panose="02020603050405020304" pitchFamily="18" charset="0"/>
                <a:cs typeface="Times New Roman" panose="02020603050405020304" pitchFamily="18" charset="0"/>
              </a:rPr>
              <a:t> DNTN </a:t>
            </a:r>
            <a:r>
              <a:rPr lang="en-US" altLang="vi-VN" sz="3000" b="1" dirty="0" err="1">
                <a:latin typeface="Times New Roman" panose="02020603050405020304" pitchFamily="18" charset="0"/>
                <a:cs typeface="Times New Roman" panose="02020603050405020304" pitchFamily="18" charset="0"/>
              </a:rPr>
              <a:t>chịu</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trách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nhiệm</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vô</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hạn</a:t>
            </a:r>
            <a:r>
              <a:rPr lang="en-US" altLang="vi-VN" sz="3000" b="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bằng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toàn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bộ</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tài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sản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về</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mọi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hoạt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động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doanh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nghiệp</a:t>
            </a:r>
            <a:r>
              <a:rPr lang="en-US" altLang="vi-VN" sz="3000" dirty="0">
                <a:latin typeface="Times New Roman" panose="02020603050405020304" pitchFamily="18" charset="0"/>
                <a:cs typeface="Times New Roman" panose="02020603050405020304" pitchFamily="18" charset="0"/>
              </a:rPr>
              <a:t>. </a:t>
            </a:r>
          </a:p>
          <a:p>
            <a:pPr algn="just" eaLnBrk="1" hangingPunct="1">
              <a:lnSpc>
                <a:spcPct val="150000"/>
              </a:lnSpc>
              <a:spcBef>
                <a:spcPts val="600"/>
              </a:spcBef>
              <a:spcAft>
                <a:spcPts val="600"/>
              </a:spcAft>
              <a:buClrTx/>
              <a:buSzPct val="100000"/>
              <a:buFont typeface="Wingdings" panose="05000000000000000000" pitchFamily="2" charset="2"/>
              <a:buChar char="Ø"/>
            </a:pPr>
            <a:r>
              <a:rPr lang="en-US" altLang="vi-VN" sz="3000" dirty="0" err="1">
                <a:latin typeface="Times New Roman" panose="02020603050405020304" pitchFamily="18" charset="0"/>
                <a:cs typeface="Times New Roman" panose="02020603050405020304" pitchFamily="18" charset="0"/>
              </a:rPr>
              <a:t>Không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tư</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cách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pháp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nhân</a:t>
            </a:r>
            <a:r>
              <a:rPr lang="en-US" altLang="vi-VN" sz="3000" dirty="0">
                <a:latin typeface="Times New Roman" panose="02020603050405020304" pitchFamily="18" charset="0"/>
                <a:cs typeface="Times New Roman" panose="02020603050405020304" pitchFamily="18" charset="0"/>
              </a:rPr>
              <a:t>. </a:t>
            </a:r>
          </a:p>
          <a:p>
            <a:pPr algn="just" eaLnBrk="1" hangingPunct="1">
              <a:lnSpc>
                <a:spcPct val="150000"/>
              </a:lnSpc>
              <a:spcBef>
                <a:spcPts val="600"/>
              </a:spcBef>
              <a:spcAft>
                <a:spcPts val="600"/>
              </a:spcAft>
              <a:buClrTx/>
              <a:buSzPct val="100000"/>
              <a:buFont typeface="Wingdings" panose="05000000000000000000" pitchFamily="2" charset="2"/>
              <a:buChar char="Ø"/>
            </a:pPr>
            <a:r>
              <a:rPr lang="en-US" altLang="vi-VN" sz="3000" b="1" dirty="0" err="1">
                <a:latin typeface="Times New Roman" panose="02020603050405020304" pitchFamily="18" charset="0"/>
                <a:cs typeface="Times New Roman" panose="02020603050405020304" pitchFamily="18" charset="0"/>
              </a:rPr>
              <a:t>Không</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được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phát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hành</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bất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kỳ</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loại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chứng</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khoán</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nào</a:t>
            </a:r>
            <a:r>
              <a:rPr lang="en-US" altLang="vi-VN" sz="3000" b="1" dirty="0">
                <a:latin typeface="Times New Roman" panose="02020603050405020304" pitchFamily="18" charset="0"/>
                <a:cs typeface="Times New Roman" panose="02020603050405020304" pitchFamily="18" charset="0"/>
              </a:rPr>
              <a:t>. </a:t>
            </a:r>
          </a:p>
          <a:p>
            <a:pPr marL="0" indent="0">
              <a:lnSpc>
                <a:spcPct val="150000"/>
              </a:lnSpc>
              <a:buNone/>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98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EA42-772F-19C8-B292-926BC600700F}"/>
              </a:ext>
            </a:extLst>
          </p:cNvPr>
          <p:cNvSpPr>
            <a:spLocks noGrp="1"/>
          </p:cNvSpPr>
          <p:nvPr>
            <p:ph type="title"/>
          </p:nvPr>
        </p:nvSpPr>
        <p:spPr>
          <a:xfrm>
            <a:off x="1066800" y="284813"/>
            <a:ext cx="10058400" cy="646451"/>
          </a:xfrm>
        </p:spPr>
        <p:txBody>
          <a:bodyPr>
            <a:normAutofit/>
          </a:bodyPr>
          <a:lstStyle/>
          <a:p>
            <a:pPr algn="ctr"/>
            <a:r>
              <a:rPr lang="en-GB" sz="3000" b="1" dirty="0" err="1">
                <a:solidFill>
                  <a:srgbClr val="002060"/>
                </a:solidFill>
                <a:latin typeface="Times New Roman" panose="02020603050405020304" pitchFamily="18" charset="0"/>
                <a:cs typeface="Times New Roman" panose="02020603050405020304" pitchFamily="18" charset="0"/>
              </a:rPr>
              <a:t>Doanh</a:t>
            </a:r>
            <a:r>
              <a:rPr lang="en-GB" sz="3000" b="1" dirty="0">
                <a:solidFill>
                  <a:srgbClr val="002060"/>
                </a:solidFill>
                <a:latin typeface="Times New Roman" panose="02020603050405020304" pitchFamily="18" charset="0"/>
                <a:cs typeface="Times New Roman" panose="02020603050405020304" pitchFamily="18" charset="0"/>
              </a:rPr>
              <a:t> </a:t>
            </a:r>
            <a:r>
              <a:rPr lang="en-GB" sz="3000" b="1" dirty="0" err="1">
                <a:solidFill>
                  <a:srgbClr val="002060"/>
                </a:solidFill>
                <a:latin typeface="Times New Roman" panose="02020603050405020304" pitchFamily="18" charset="0"/>
                <a:cs typeface="Times New Roman" panose="02020603050405020304" pitchFamily="18" charset="0"/>
              </a:rPr>
              <a:t>nghiệp</a:t>
            </a:r>
            <a:r>
              <a:rPr lang="en-GB" sz="3000" b="1" dirty="0">
                <a:solidFill>
                  <a:srgbClr val="002060"/>
                </a:solidFill>
                <a:latin typeface="Times New Roman" panose="02020603050405020304" pitchFamily="18" charset="0"/>
                <a:cs typeface="Times New Roman" panose="02020603050405020304" pitchFamily="18" charset="0"/>
              </a:rPr>
              <a:t> </a:t>
            </a:r>
            <a:r>
              <a:rPr lang="en-GB" sz="3000" b="1" dirty="0" err="1">
                <a:solidFill>
                  <a:srgbClr val="002060"/>
                </a:solidFill>
                <a:latin typeface="Times New Roman" panose="02020603050405020304" pitchFamily="18" charset="0"/>
                <a:cs typeface="Times New Roman" panose="02020603050405020304" pitchFamily="18" charset="0"/>
              </a:rPr>
              <a:t>tư</a:t>
            </a:r>
            <a:r>
              <a:rPr lang="en-GB" sz="3000" b="1" dirty="0">
                <a:solidFill>
                  <a:srgbClr val="002060"/>
                </a:solidFill>
                <a:latin typeface="Times New Roman" panose="02020603050405020304" pitchFamily="18" charset="0"/>
                <a:cs typeface="Times New Roman" panose="02020603050405020304" pitchFamily="18" charset="0"/>
              </a:rPr>
              <a:t> </a:t>
            </a:r>
            <a:r>
              <a:rPr lang="en-GB" sz="3000" b="1" dirty="0" err="1">
                <a:solidFill>
                  <a:srgbClr val="002060"/>
                </a:solidFill>
                <a:latin typeface="Times New Roman" panose="02020603050405020304" pitchFamily="18" charset="0"/>
                <a:cs typeface="Times New Roman" panose="02020603050405020304" pitchFamily="18" charset="0"/>
              </a:rPr>
              <a:t>nhân</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13DEFD8-DD8E-0306-AF1B-421F2F088885}"/>
              </a:ext>
            </a:extLst>
          </p:cNvPr>
          <p:cNvSpPr>
            <a:spLocks noGrp="1"/>
          </p:cNvSpPr>
          <p:nvPr>
            <p:ph type="body" idx="1"/>
          </p:nvPr>
        </p:nvSpPr>
        <p:spPr>
          <a:xfrm>
            <a:off x="893015" y="1223796"/>
            <a:ext cx="4754880" cy="375654"/>
          </a:xfrm>
        </p:spPr>
        <p:txBody>
          <a:bodyPr>
            <a:noAutofit/>
          </a:bodyPr>
          <a:lstStyle/>
          <a:p>
            <a:pPr algn="ctr"/>
            <a:r>
              <a:rPr lang="vi-VN" sz="3000" dirty="0">
                <a:solidFill>
                  <a:schemeClr val="accent1">
                    <a:lumMod val="50000"/>
                  </a:schemeClr>
                </a:solidFill>
                <a:latin typeface="Times New Roman" panose="02020603050405020304" pitchFamily="18" charset="0"/>
                <a:cs typeface="Times New Roman" panose="02020603050405020304" pitchFamily="18" charset="0"/>
              </a:rPr>
              <a:t>Ư</a:t>
            </a:r>
            <a:r>
              <a:rPr lang="en-GB" sz="3000" dirty="0">
                <a:solidFill>
                  <a:schemeClr val="accent1">
                    <a:lumMod val="50000"/>
                  </a:schemeClr>
                </a:solidFill>
                <a:latin typeface="Times New Roman" panose="02020603050405020304" pitchFamily="18" charset="0"/>
                <a:cs typeface="Times New Roman" panose="02020603050405020304" pitchFamily="18" charset="0"/>
              </a:rPr>
              <a:t>u </a:t>
            </a:r>
            <a:r>
              <a:rPr lang="en-GB" sz="3000" dirty="0" err="1">
                <a:solidFill>
                  <a:schemeClr val="accent1">
                    <a:lumMod val="50000"/>
                  </a:schemeClr>
                </a:solidFill>
                <a:latin typeface="Times New Roman" panose="02020603050405020304" pitchFamily="18" charset="0"/>
                <a:cs typeface="Times New Roman" panose="02020603050405020304" pitchFamily="18" charset="0"/>
              </a:rPr>
              <a:t>điểm</a:t>
            </a:r>
            <a:endParaRPr lang="en-GB" sz="3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775C381-451D-9F5B-7471-FDE965AE20E6}"/>
              </a:ext>
            </a:extLst>
          </p:cNvPr>
          <p:cNvSpPr>
            <a:spLocks noGrp="1"/>
          </p:cNvSpPr>
          <p:nvPr>
            <p:ph sz="half" idx="2"/>
          </p:nvPr>
        </p:nvSpPr>
        <p:spPr>
          <a:xfrm>
            <a:off x="300566" y="1695010"/>
            <a:ext cx="5939777" cy="4671686"/>
          </a:xfrm>
        </p:spPr>
        <p:txBody>
          <a:bodyPr>
            <a:noAutofit/>
          </a:bodyPr>
          <a:lstStyle/>
          <a:p>
            <a:pPr marL="801687" indent="-457200" algn="just" eaLnBrk="1" hangingPunct="1">
              <a:defRPr/>
            </a:pP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hữu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p>
          <a:p>
            <a:pPr marL="801687" indent="-457200" algn="just" eaLnBrk="1" hangingPunct="1">
              <a:defRPr/>
            </a:pPr>
            <a:r>
              <a:rPr lang="en-US" sz="2800" dirty="0" err="1">
                <a:latin typeface="Times New Roman" panose="02020603050405020304" pitchFamily="18" charset="0"/>
                <a:cs typeface="Times New Roman" panose="02020603050405020304" pitchFamily="18" charset="0"/>
              </a:rPr>
              <a:t>Chế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tưởng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chịu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p>
          <a:p>
            <a:endParaRPr lang="en-GB" sz="2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F0395A72-2E8F-77F1-7C5C-9CF19170C54E}"/>
              </a:ext>
            </a:extLst>
          </p:cNvPr>
          <p:cNvSpPr>
            <a:spLocks noGrp="1"/>
          </p:cNvSpPr>
          <p:nvPr>
            <p:ph type="body" sz="quarter" idx="3"/>
          </p:nvPr>
        </p:nvSpPr>
        <p:spPr>
          <a:xfrm>
            <a:off x="6659305" y="1232640"/>
            <a:ext cx="4754880" cy="495575"/>
          </a:xfrm>
        </p:spPr>
        <p:txBody>
          <a:bodyPr>
            <a:noAutofit/>
          </a:bodyPr>
          <a:lstStyle/>
          <a:p>
            <a:pPr algn="ctr"/>
            <a:r>
              <a:rPr lang="en-GB" sz="3000" dirty="0" err="1">
                <a:solidFill>
                  <a:schemeClr val="accent1">
                    <a:lumMod val="50000"/>
                  </a:schemeClr>
                </a:solidFill>
                <a:latin typeface="Times New Roman" panose="02020603050405020304" pitchFamily="18" charset="0"/>
                <a:cs typeface="Times New Roman" panose="02020603050405020304" pitchFamily="18" charset="0"/>
              </a:rPr>
              <a:t>Nhược</a:t>
            </a:r>
            <a:r>
              <a:rPr lang="en-GB" sz="3000" dirty="0">
                <a:solidFill>
                  <a:schemeClr val="accent1">
                    <a:lumMod val="50000"/>
                  </a:schemeClr>
                </a:solidFill>
                <a:latin typeface="Times New Roman" panose="02020603050405020304" pitchFamily="18" charset="0"/>
                <a:cs typeface="Times New Roman" panose="02020603050405020304" pitchFamily="18" charset="0"/>
              </a:rPr>
              <a:t> </a:t>
            </a:r>
            <a:r>
              <a:rPr lang="en-GB" sz="3000" dirty="0" err="1">
                <a:solidFill>
                  <a:schemeClr val="accent1">
                    <a:lumMod val="50000"/>
                  </a:schemeClr>
                </a:solidFill>
                <a:latin typeface="Times New Roman" panose="02020603050405020304" pitchFamily="18" charset="0"/>
                <a:cs typeface="Times New Roman" panose="02020603050405020304" pitchFamily="18" charset="0"/>
              </a:rPr>
              <a:t>điểm</a:t>
            </a:r>
            <a:endParaRPr lang="en-GB" sz="3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A619B6E-4E33-760E-9D5E-0FD9D0473616}"/>
              </a:ext>
            </a:extLst>
          </p:cNvPr>
          <p:cNvSpPr>
            <a:spLocks noGrp="1"/>
          </p:cNvSpPr>
          <p:nvPr>
            <p:ph sz="quarter" idx="4"/>
          </p:nvPr>
        </p:nvSpPr>
        <p:spPr>
          <a:xfrm>
            <a:off x="6790544" y="1750624"/>
            <a:ext cx="4918722" cy="4616071"/>
          </a:xfrm>
        </p:spPr>
        <p:txBody>
          <a:bodyPr>
            <a:normAutofit/>
          </a:bodyPr>
          <a:lstStyle/>
          <a:p>
            <a:pPr marL="688975" indent="-344488" algn="just" eaLnBrk="1" hangingPunct="1">
              <a:spcBef>
                <a:spcPts val="1200"/>
              </a:spcBef>
              <a:spcAft>
                <a:spcPts val="1200"/>
              </a:spcAft>
              <a:defRPr/>
            </a:pPr>
            <a:r>
              <a:rPr lang="en-US" sz="3000" dirty="0" err="1">
                <a:latin typeface="Times New Roman" panose="02020603050405020304" pitchFamily="18" charset="0"/>
                <a:cs typeface="Times New Roman" panose="02020603050405020304" pitchFamily="18" charset="0"/>
              </a:rPr>
              <a:t>Rủi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cao</a:t>
            </a:r>
            <a:r>
              <a:rPr lang="en-US" sz="3000" dirty="0">
                <a:latin typeface="Times New Roman" panose="02020603050405020304" pitchFamily="18" charset="0"/>
                <a:cs typeface="Times New Roman" panose="02020603050405020304" pitchFamily="18" charset="0"/>
              </a:rPr>
              <a:t>. </a:t>
            </a:r>
          </a:p>
          <a:p>
            <a:pPr marL="688975" indent="-344488" algn="just" eaLnBrk="1" hangingPunct="1">
              <a:spcBef>
                <a:spcPts val="1200"/>
              </a:spcBef>
              <a:spcAft>
                <a:spcPts val="1200"/>
              </a:spcAft>
              <a:defRPr/>
            </a:pPr>
            <a:r>
              <a:rPr lang="en-US" sz="3000" dirty="0" err="1">
                <a:latin typeface="Times New Roman" panose="02020603050405020304" pitchFamily="18" charset="0"/>
                <a:cs typeface="Times New Roman" panose="02020603050405020304" pitchFamily="18" charset="0"/>
              </a:rPr>
              <a:t>Khả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vốn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hẹp</a:t>
            </a:r>
            <a:r>
              <a:rPr lang="en-US" sz="3000" dirty="0">
                <a:latin typeface="Times New Roman" panose="02020603050405020304" pitchFamily="18" charset="0"/>
                <a:cs typeface="Times New Roman" panose="02020603050405020304" pitchFamily="18" charset="0"/>
              </a:rPr>
              <a:t>. </a:t>
            </a:r>
          </a:p>
          <a:p>
            <a:pPr marL="0" indent="0">
              <a:buNone/>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04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060D-2DC6-941A-74C5-F649AA3FF0EE}"/>
              </a:ext>
            </a:extLst>
          </p:cNvPr>
          <p:cNvSpPr>
            <a:spLocks noGrp="1"/>
          </p:cNvSpPr>
          <p:nvPr>
            <p:ph type="title"/>
          </p:nvPr>
        </p:nvSpPr>
        <p:spPr>
          <a:xfrm>
            <a:off x="1069848" y="484632"/>
            <a:ext cx="10058400" cy="804522"/>
          </a:xfrm>
        </p:spPr>
        <p:txBody>
          <a:bodyPr>
            <a:normAutofit/>
          </a:bodyPr>
          <a:lstStyle/>
          <a:p>
            <a:pPr algn="ctr"/>
            <a:r>
              <a:rPr lang="en-GB" sz="4000" b="1" dirty="0" err="1">
                <a:solidFill>
                  <a:srgbClr val="002060"/>
                </a:solidFill>
                <a:latin typeface="Times New Roman" panose="02020603050405020304" pitchFamily="18" charset="0"/>
                <a:cs typeface="Times New Roman" panose="02020603050405020304" pitchFamily="18" charset="0"/>
              </a:rPr>
              <a:t>Công</a:t>
            </a:r>
            <a:r>
              <a:rPr lang="en-GB" sz="4000" b="1" dirty="0">
                <a:solidFill>
                  <a:srgbClr val="002060"/>
                </a:solidFill>
                <a:latin typeface="Times New Roman" panose="02020603050405020304" pitchFamily="18" charset="0"/>
                <a:cs typeface="Times New Roman" panose="02020603050405020304" pitchFamily="18" charset="0"/>
              </a:rPr>
              <a:t> ty </a:t>
            </a:r>
            <a:r>
              <a:rPr lang="en-GB" sz="4000" b="1" dirty="0" err="1">
                <a:solidFill>
                  <a:srgbClr val="002060"/>
                </a:solidFill>
                <a:latin typeface="Times New Roman" panose="02020603050405020304" pitchFamily="18" charset="0"/>
                <a:cs typeface="Times New Roman" panose="02020603050405020304" pitchFamily="18" charset="0"/>
              </a:rPr>
              <a:t>Trách</a:t>
            </a:r>
            <a:r>
              <a:rPr lang="en-GB" sz="4000" b="1" dirty="0">
                <a:solidFill>
                  <a:srgbClr val="002060"/>
                </a:solidFill>
                <a:latin typeface="Times New Roman" panose="02020603050405020304" pitchFamily="18" charset="0"/>
                <a:cs typeface="Times New Roman" panose="02020603050405020304" pitchFamily="18" charset="0"/>
              </a:rPr>
              <a:t> </a:t>
            </a:r>
            <a:r>
              <a:rPr lang="en-GB" sz="4000" b="1" dirty="0" err="1">
                <a:solidFill>
                  <a:srgbClr val="002060"/>
                </a:solidFill>
                <a:latin typeface="Times New Roman" panose="02020603050405020304" pitchFamily="18" charset="0"/>
                <a:cs typeface="Times New Roman" panose="02020603050405020304" pitchFamily="18" charset="0"/>
              </a:rPr>
              <a:t>nhiệm</a:t>
            </a:r>
            <a:r>
              <a:rPr lang="en-GB" sz="4000" b="1" dirty="0">
                <a:solidFill>
                  <a:srgbClr val="002060"/>
                </a:solidFill>
                <a:latin typeface="Times New Roman" panose="02020603050405020304" pitchFamily="18" charset="0"/>
                <a:cs typeface="Times New Roman" panose="02020603050405020304" pitchFamily="18" charset="0"/>
              </a:rPr>
              <a:t> </a:t>
            </a:r>
            <a:r>
              <a:rPr lang="en-GB" sz="4000" b="1" dirty="0" err="1">
                <a:solidFill>
                  <a:srgbClr val="002060"/>
                </a:solidFill>
                <a:latin typeface="Times New Roman" panose="02020603050405020304" pitchFamily="18" charset="0"/>
                <a:cs typeface="Times New Roman" panose="02020603050405020304" pitchFamily="18" charset="0"/>
              </a:rPr>
              <a:t>hữu</a:t>
            </a:r>
            <a:r>
              <a:rPr lang="en-GB" sz="4000" b="1" dirty="0">
                <a:solidFill>
                  <a:srgbClr val="002060"/>
                </a:solidFill>
                <a:latin typeface="Times New Roman" panose="02020603050405020304" pitchFamily="18" charset="0"/>
                <a:cs typeface="Times New Roman" panose="02020603050405020304" pitchFamily="18" charset="0"/>
              </a:rPr>
              <a:t> </a:t>
            </a:r>
            <a:r>
              <a:rPr lang="en-GB" sz="4000" b="1" dirty="0" err="1">
                <a:solidFill>
                  <a:srgbClr val="002060"/>
                </a:solidFill>
                <a:latin typeface="Times New Roman" panose="02020603050405020304" pitchFamily="18" charset="0"/>
                <a:cs typeface="Times New Roman" panose="02020603050405020304" pitchFamily="18" charset="0"/>
              </a:rPr>
              <a:t>hạn</a:t>
            </a:r>
            <a:r>
              <a:rPr lang="en-GB" sz="4000" b="1" dirty="0">
                <a:solidFill>
                  <a:srgbClr val="002060"/>
                </a:solidFill>
                <a:latin typeface="Times New Roman" panose="02020603050405020304" pitchFamily="18" charset="0"/>
                <a:cs typeface="Times New Roman" panose="02020603050405020304" pitchFamily="18" charset="0"/>
              </a:rPr>
              <a:t> (TNHH)</a:t>
            </a:r>
          </a:p>
        </p:txBody>
      </p:sp>
      <p:sp>
        <p:nvSpPr>
          <p:cNvPr id="3" name="Text Placeholder 2">
            <a:extLst>
              <a:ext uri="{FF2B5EF4-FFF2-40B4-BE49-F238E27FC236}">
                <a16:creationId xmlns:a16="http://schemas.microsoft.com/office/drawing/2014/main" id="{B46376A7-F7B6-1EE3-ABAB-1BBF1D54CA6B}"/>
              </a:ext>
            </a:extLst>
          </p:cNvPr>
          <p:cNvSpPr>
            <a:spLocks noGrp="1"/>
          </p:cNvSpPr>
          <p:nvPr>
            <p:ph type="body" idx="1"/>
          </p:nvPr>
        </p:nvSpPr>
        <p:spPr>
          <a:xfrm>
            <a:off x="704538" y="1728216"/>
            <a:ext cx="5120190" cy="640080"/>
          </a:xfrm>
        </p:spPr>
        <p:txBody>
          <a:bodyPr>
            <a:noAutofit/>
          </a:bodyPr>
          <a:lstStyle/>
          <a:p>
            <a:pPr algn="ctr"/>
            <a:r>
              <a:rPr lang="en-GB" sz="2800" dirty="0" err="1">
                <a:solidFill>
                  <a:schemeClr val="accent1">
                    <a:lumMod val="50000"/>
                  </a:schemeClr>
                </a:solidFill>
                <a:latin typeface="Times New Roman" panose="02020603050405020304" pitchFamily="18" charset="0"/>
                <a:cs typeface="Times New Roman" panose="02020603050405020304" pitchFamily="18" charset="0"/>
              </a:rPr>
              <a:t>Công</a:t>
            </a:r>
            <a:r>
              <a:rPr lang="en-GB" sz="2800" dirty="0">
                <a:solidFill>
                  <a:schemeClr val="accent1">
                    <a:lumMod val="50000"/>
                  </a:schemeClr>
                </a:solidFill>
                <a:latin typeface="Times New Roman" panose="02020603050405020304" pitchFamily="18" charset="0"/>
                <a:cs typeface="Times New Roman" panose="02020603050405020304" pitchFamily="18" charset="0"/>
              </a:rPr>
              <a:t> ty TNHH </a:t>
            </a:r>
            <a:r>
              <a:rPr lang="en-GB" sz="2800" dirty="0" err="1">
                <a:solidFill>
                  <a:schemeClr val="accent1">
                    <a:lumMod val="50000"/>
                  </a:schemeClr>
                </a:solidFill>
                <a:latin typeface="Times New Roman" panose="02020603050405020304" pitchFamily="18" charset="0"/>
                <a:cs typeface="Times New Roman" panose="02020603050405020304" pitchFamily="18" charset="0"/>
              </a:rPr>
              <a:t>một</a:t>
            </a:r>
            <a:r>
              <a:rPr lang="en-GB" sz="2800" dirty="0">
                <a:solidFill>
                  <a:schemeClr val="accent1">
                    <a:lumMod val="50000"/>
                  </a:schemeClr>
                </a:solidFill>
                <a:latin typeface="Times New Roman" panose="02020603050405020304" pitchFamily="18" charset="0"/>
                <a:cs typeface="Times New Roman" panose="02020603050405020304" pitchFamily="18" charset="0"/>
              </a:rPr>
              <a:t> </a:t>
            </a:r>
            <a:r>
              <a:rPr lang="en-GB" sz="2800" dirty="0" err="1">
                <a:solidFill>
                  <a:schemeClr val="accent1">
                    <a:lumMod val="50000"/>
                  </a:schemeClr>
                </a:solidFill>
                <a:latin typeface="Times New Roman" panose="02020603050405020304" pitchFamily="18" charset="0"/>
                <a:cs typeface="Times New Roman" panose="02020603050405020304" pitchFamily="18" charset="0"/>
              </a:rPr>
              <a:t>thành</a:t>
            </a:r>
            <a:r>
              <a:rPr lang="en-GB" sz="2800" dirty="0">
                <a:solidFill>
                  <a:schemeClr val="accent1">
                    <a:lumMod val="50000"/>
                  </a:schemeClr>
                </a:solidFill>
                <a:latin typeface="Times New Roman" panose="02020603050405020304" pitchFamily="18" charset="0"/>
                <a:cs typeface="Times New Roman" panose="02020603050405020304" pitchFamily="18" charset="0"/>
              </a:rPr>
              <a:t> </a:t>
            </a:r>
            <a:r>
              <a:rPr lang="en-GB" sz="2800" dirty="0" err="1">
                <a:solidFill>
                  <a:schemeClr val="accent1">
                    <a:lumMod val="50000"/>
                  </a:schemeClr>
                </a:solidFill>
                <a:latin typeface="Times New Roman" panose="02020603050405020304" pitchFamily="18" charset="0"/>
                <a:cs typeface="Times New Roman" panose="02020603050405020304" pitchFamily="18" charset="0"/>
              </a:rPr>
              <a:t>viên</a:t>
            </a:r>
            <a:r>
              <a:rPr lang="en-GB" sz="2800" dirty="0">
                <a:solidFill>
                  <a:schemeClr val="accent1">
                    <a:lumMod val="50000"/>
                  </a:schemeClr>
                </a:solidFill>
                <a:latin typeface="Times New Roman" panose="02020603050405020304" pitchFamily="18" charset="0"/>
                <a:cs typeface="Times New Roman" panose="02020603050405020304" pitchFamily="18" charset="0"/>
              </a:rPr>
              <a:t> </a:t>
            </a:r>
          </a:p>
        </p:txBody>
      </p:sp>
      <p:pic>
        <p:nvPicPr>
          <p:cNvPr id="8" name="Content Placeholder 7">
            <a:extLst>
              <a:ext uri="{FF2B5EF4-FFF2-40B4-BE49-F238E27FC236}">
                <a16:creationId xmlns:a16="http://schemas.microsoft.com/office/drawing/2014/main" id="{2D8E746E-A302-3AD7-4AC1-4E23231337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4349" y="2804582"/>
            <a:ext cx="5120189" cy="3386355"/>
          </a:xfrm>
        </p:spPr>
      </p:pic>
      <p:sp>
        <p:nvSpPr>
          <p:cNvPr id="5" name="Text Placeholder 4">
            <a:extLst>
              <a:ext uri="{FF2B5EF4-FFF2-40B4-BE49-F238E27FC236}">
                <a16:creationId xmlns:a16="http://schemas.microsoft.com/office/drawing/2014/main" id="{74A9AEFA-F1A5-D5A1-33DC-7AC8355B9F32}"/>
              </a:ext>
            </a:extLst>
          </p:cNvPr>
          <p:cNvSpPr>
            <a:spLocks noGrp="1"/>
          </p:cNvSpPr>
          <p:nvPr>
            <p:ph type="body" sz="quarter" idx="3"/>
          </p:nvPr>
        </p:nvSpPr>
        <p:spPr>
          <a:xfrm>
            <a:off x="6364288" y="1726828"/>
            <a:ext cx="5120190" cy="640080"/>
          </a:xfrm>
        </p:spPr>
        <p:txBody>
          <a:bodyPr>
            <a:noAutofit/>
          </a:bodyPr>
          <a:lstStyle/>
          <a:p>
            <a:pPr algn="ctr"/>
            <a:r>
              <a:rPr lang="en-GB" sz="3000" dirty="0" err="1">
                <a:solidFill>
                  <a:schemeClr val="accent1">
                    <a:lumMod val="50000"/>
                  </a:schemeClr>
                </a:solidFill>
                <a:latin typeface="Times New Roman" panose="02020603050405020304" pitchFamily="18" charset="0"/>
                <a:cs typeface="Times New Roman" panose="02020603050405020304" pitchFamily="18" charset="0"/>
              </a:rPr>
              <a:t>Công</a:t>
            </a:r>
            <a:r>
              <a:rPr lang="en-GB" sz="3000" dirty="0">
                <a:solidFill>
                  <a:schemeClr val="accent1">
                    <a:lumMod val="50000"/>
                  </a:schemeClr>
                </a:solidFill>
                <a:latin typeface="Times New Roman" panose="02020603050405020304" pitchFamily="18" charset="0"/>
                <a:cs typeface="Times New Roman" panose="02020603050405020304" pitchFamily="18" charset="0"/>
              </a:rPr>
              <a:t> ty TNHH </a:t>
            </a:r>
            <a:r>
              <a:rPr lang="en-GB" sz="3000" dirty="0" err="1">
                <a:solidFill>
                  <a:schemeClr val="accent1">
                    <a:lumMod val="50000"/>
                  </a:schemeClr>
                </a:solidFill>
                <a:latin typeface="Times New Roman" panose="02020603050405020304" pitchFamily="18" charset="0"/>
                <a:cs typeface="Times New Roman" panose="02020603050405020304" pitchFamily="18" charset="0"/>
              </a:rPr>
              <a:t>hai</a:t>
            </a:r>
            <a:r>
              <a:rPr lang="en-GB" sz="3000" dirty="0">
                <a:solidFill>
                  <a:schemeClr val="accent1">
                    <a:lumMod val="50000"/>
                  </a:schemeClr>
                </a:solidFill>
                <a:latin typeface="Times New Roman" panose="02020603050405020304" pitchFamily="18" charset="0"/>
                <a:cs typeface="Times New Roman" panose="02020603050405020304" pitchFamily="18" charset="0"/>
              </a:rPr>
              <a:t> </a:t>
            </a:r>
            <a:r>
              <a:rPr lang="en-GB" sz="3000" dirty="0" err="1">
                <a:solidFill>
                  <a:schemeClr val="accent1">
                    <a:lumMod val="50000"/>
                  </a:schemeClr>
                </a:solidFill>
                <a:latin typeface="Times New Roman" panose="02020603050405020304" pitchFamily="18" charset="0"/>
                <a:cs typeface="Times New Roman" panose="02020603050405020304" pitchFamily="18" charset="0"/>
              </a:rPr>
              <a:t>thành</a:t>
            </a:r>
            <a:r>
              <a:rPr lang="en-GB" sz="3000" dirty="0">
                <a:solidFill>
                  <a:schemeClr val="accent1">
                    <a:lumMod val="50000"/>
                  </a:schemeClr>
                </a:solidFill>
                <a:latin typeface="Times New Roman" panose="02020603050405020304" pitchFamily="18" charset="0"/>
                <a:cs typeface="Times New Roman" panose="02020603050405020304" pitchFamily="18" charset="0"/>
              </a:rPr>
              <a:t> </a:t>
            </a:r>
            <a:r>
              <a:rPr lang="en-GB" sz="3000" dirty="0" err="1">
                <a:solidFill>
                  <a:schemeClr val="accent1">
                    <a:lumMod val="50000"/>
                  </a:schemeClr>
                </a:solidFill>
                <a:latin typeface="Times New Roman" panose="02020603050405020304" pitchFamily="18" charset="0"/>
                <a:cs typeface="Times New Roman" panose="02020603050405020304" pitchFamily="18" charset="0"/>
              </a:rPr>
              <a:t>viên</a:t>
            </a:r>
            <a:r>
              <a:rPr lang="en-GB" sz="3000" dirty="0">
                <a:solidFill>
                  <a:schemeClr val="accent1">
                    <a:lumMod val="50000"/>
                  </a:schemeClr>
                </a:solidFill>
                <a:latin typeface="Times New Roman" panose="02020603050405020304" pitchFamily="18" charset="0"/>
                <a:cs typeface="Times New Roman" panose="02020603050405020304" pitchFamily="18" charset="0"/>
              </a:rPr>
              <a:t> </a:t>
            </a:r>
            <a:r>
              <a:rPr lang="en-GB" sz="3000" dirty="0" err="1">
                <a:solidFill>
                  <a:schemeClr val="accent1">
                    <a:lumMod val="50000"/>
                  </a:schemeClr>
                </a:solidFill>
                <a:latin typeface="Times New Roman" panose="02020603050405020304" pitchFamily="18" charset="0"/>
                <a:cs typeface="Times New Roman" panose="02020603050405020304" pitchFamily="18" charset="0"/>
              </a:rPr>
              <a:t>trở</a:t>
            </a:r>
            <a:r>
              <a:rPr lang="en-GB" sz="3000" dirty="0">
                <a:solidFill>
                  <a:schemeClr val="accent1">
                    <a:lumMod val="50000"/>
                  </a:schemeClr>
                </a:solidFill>
                <a:latin typeface="Times New Roman" panose="02020603050405020304" pitchFamily="18" charset="0"/>
                <a:cs typeface="Times New Roman" panose="02020603050405020304" pitchFamily="18" charset="0"/>
              </a:rPr>
              <a:t> </a:t>
            </a:r>
            <a:r>
              <a:rPr lang="en-GB" sz="3000" dirty="0" err="1">
                <a:solidFill>
                  <a:schemeClr val="accent1">
                    <a:lumMod val="50000"/>
                  </a:schemeClr>
                </a:solidFill>
                <a:latin typeface="Times New Roman" panose="02020603050405020304" pitchFamily="18" charset="0"/>
                <a:cs typeface="Times New Roman" panose="02020603050405020304" pitchFamily="18" charset="0"/>
              </a:rPr>
              <a:t>lên</a:t>
            </a:r>
            <a:endParaRPr lang="en-GB" sz="30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0EC83F41-4EA8-E0E1-1FAE-3E6FCDCAF46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64288" y="2804583"/>
            <a:ext cx="5120188" cy="3386354"/>
          </a:xfrm>
        </p:spPr>
      </p:pic>
    </p:spTree>
    <p:extLst>
      <p:ext uri="{BB962C8B-B14F-4D97-AF65-F5344CB8AC3E}">
        <p14:creationId xmlns:p14="http://schemas.microsoft.com/office/powerpoint/2010/main" val="298919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3419-F33A-BDE2-ED70-EFF0AB557AD8}"/>
              </a:ext>
            </a:extLst>
          </p:cNvPr>
          <p:cNvSpPr>
            <a:spLocks noGrp="1"/>
          </p:cNvSpPr>
          <p:nvPr>
            <p:ph type="title"/>
          </p:nvPr>
        </p:nvSpPr>
        <p:spPr>
          <a:xfrm>
            <a:off x="1041816" y="321014"/>
            <a:ext cx="10058400" cy="729571"/>
          </a:xfrm>
        </p:spPr>
        <p:txBody>
          <a:bodyPr>
            <a:normAutofit/>
          </a:bodyPr>
          <a:lstStyle/>
          <a:p>
            <a:pPr algn="ctr"/>
            <a:r>
              <a:rPr lang="en-GB" sz="3000" b="1" dirty="0" err="1">
                <a:solidFill>
                  <a:srgbClr val="002060"/>
                </a:solidFill>
                <a:latin typeface="Times New Roman" panose="02020603050405020304" pitchFamily="18" charset="0"/>
                <a:cs typeface="Times New Roman" panose="02020603050405020304" pitchFamily="18" charset="0"/>
              </a:rPr>
              <a:t>Công</a:t>
            </a:r>
            <a:r>
              <a:rPr lang="en-GB" sz="3000" b="1" dirty="0">
                <a:solidFill>
                  <a:srgbClr val="002060"/>
                </a:solidFill>
                <a:latin typeface="Times New Roman" panose="02020603050405020304" pitchFamily="18" charset="0"/>
                <a:cs typeface="Times New Roman" panose="02020603050405020304" pitchFamily="18" charset="0"/>
              </a:rPr>
              <a:t> ty </a:t>
            </a:r>
            <a:r>
              <a:rPr lang="vi-VN" sz="3000" b="1" dirty="0">
                <a:solidFill>
                  <a:srgbClr val="002060"/>
                </a:solidFill>
                <a:latin typeface="Times New Roman" panose="02020603050405020304" pitchFamily="18" charset="0"/>
                <a:cs typeface="Times New Roman" panose="02020603050405020304" pitchFamily="18" charset="0"/>
              </a:rPr>
              <a:t>TNHH hai thành viên trở lên</a:t>
            </a:r>
            <a:endParaRPr lang="en-GB" sz="3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7EB4E1-EC1F-11A8-5F2B-011A3BA47E72}"/>
              </a:ext>
            </a:extLst>
          </p:cNvPr>
          <p:cNvSpPr>
            <a:spLocks noGrp="1"/>
          </p:cNvSpPr>
          <p:nvPr>
            <p:ph idx="1"/>
          </p:nvPr>
        </p:nvSpPr>
        <p:spPr>
          <a:xfrm>
            <a:off x="479685" y="1050585"/>
            <a:ext cx="11182663" cy="5486401"/>
          </a:xfrm>
        </p:spPr>
        <p:txBody>
          <a:bodyPr>
            <a:noAutofit/>
          </a:bodyPr>
          <a:lstStyle/>
          <a:p>
            <a:pPr marL="0" indent="0" algn="just" eaLnBrk="1" hangingPunct="1">
              <a:buFont typeface="Wingdings" panose="05000000000000000000" pitchFamily="2" charset="2"/>
              <a:buNone/>
              <a:defRPr/>
            </a:pPr>
            <a:r>
              <a:rPr lang="en-US" sz="3000" b="1" u="sng" dirty="0" err="1">
                <a:latin typeface="Times New Roman" panose="02020603050405020304" pitchFamily="18" charset="0"/>
                <a:cs typeface="Times New Roman" panose="02020603050405020304" pitchFamily="18" charset="0"/>
              </a:rPr>
              <a:t>Khái</a:t>
            </a:r>
            <a:r>
              <a:rPr lang="en-US" sz="3000" b="1" u="sng" dirty="0">
                <a:latin typeface="Times New Roman" panose="02020603050405020304" pitchFamily="18" charset="0"/>
                <a:cs typeface="Times New Roman" panose="02020603050405020304" pitchFamily="18" charset="0"/>
              </a:rPr>
              <a:t> </a:t>
            </a:r>
            <a:r>
              <a:rPr lang="en-US" sz="3000" b="1" u="sng" dirty="0" err="1">
                <a:latin typeface="Times New Roman" panose="02020603050405020304" pitchFamily="18" charset="0"/>
                <a:cs typeface="Times New Roman" panose="02020603050405020304" pitchFamily="18" charset="0"/>
              </a:rPr>
              <a:t>niệm</a:t>
            </a:r>
            <a:r>
              <a:rPr lang="en-US" sz="3000" b="1" dirty="0">
                <a:latin typeface="Times New Roman" panose="02020603050405020304" pitchFamily="18" charset="0"/>
                <a:cs typeface="Times New Roman" panose="02020603050405020304" pitchFamily="18" charset="0"/>
              </a:rPr>
              <a:t>: </a:t>
            </a:r>
          </a:p>
          <a:p>
            <a:pPr marL="0" indent="465138" algn="just" eaLnBrk="1" hangingPunct="1">
              <a:buFont typeface="Wingdings" panose="05000000000000000000" pitchFamily="2" charset="2"/>
              <a:buNone/>
              <a:defRPr/>
            </a:pP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trách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hữu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a:t>
            </a:r>
          </a:p>
          <a:p>
            <a:pPr algn="just" eaLnBrk="1" hangingPunct="1">
              <a:defRPr/>
            </a:pPr>
            <a:r>
              <a:rPr lang="en-US" sz="3000" b="1" dirty="0">
                <a:latin typeface="Times New Roman" panose="02020603050405020304" pitchFamily="18" charset="0"/>
                <a:cs typeface="Times New Roman" panose="02020603050405020304" pitchFamily="18" charset="0"/>
              </a:rPr>
              <a:t>Thành </a:t>
            </a:r>
            <a:r>
              <a:rPr lang="en-US" sz="3000" b="1" dirty="0" err="1">
                <a:latin typeface="Times New Roman" panose="02020603050405020304" pitchFamily="18" charset="0"/>
                <a:cs typeface="Times New Roman" panose="02020603050405020304" pitchFamily="18" charset="0"/>
              </a:rPr>
              <a:t>viên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có</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thể</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tổ</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chức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cá</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lượng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không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vượt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quá</a:t>
            </a:r>
            <a:r>
              <a:rPr lang="en-US" sz="3000" b="1" dirty="0">
                <a:latin typeface="Times New Roman" panose="02020603050405020304" pitchFamily="18" charset="0"/>
                <a:cs typeface="Times New Roman" panose="02020603050405020304" pitchFamily="18" charset="0"/>
              </a:rPr>
              <a:t> 50</a:t>
            </a:r>
            <a:r>
              <a:rPr lang="en-US" sz="3000" dirty="0">
                <a:latin typeface="Times New Roman" panose="02020603050405020304" pitchFamily="18" charset="0"/>
                <a:cs typeface="Times New Roman" panose="02020603050405020304" pitchFamily="18" charset="0"/>
              </a:rPr>
              <a:t>;</a:t>
            </a:r>
          </a:p>
          <a:p>
            <a:pPr algn="just" eaLnBrk="1" hangingPunct="1">
              <a:defRPr/>
            </a:pPr>
            <a:r>
              <a:rPr lang="en-US" sz="3000" dirty="0">
                <a:latin typeface="Times New Roman" panose="02020603050405020304" pitchFamily="18" charset="0"/>
                <a:cs typeface="Times New Roman" panose="02020603050405020304" pitchFamily="18" charset="0"/>
              </a:rPr>
              <a:t>Thành </a:t>
            </a:r>
            <a:r>
              <a:rPr lang="en-US" sz="3000" dirty="0" err="1">
                <a:latin typeface="Times New Roman" panose="02020603050405020304" pitchFamily="18" charset="0"/>
                <a:cs typeface="Times New Roman" panose="02020603050405020304" pitchFamily="18" charset="0"/>
              </a:rPr>
              <a:t>viên</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chịu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trách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nhiệm</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khoản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nghĩa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trong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phạm</a:t>
            </a:r>
            <a:r>
              <a:rPr lang="en-US" sz="3000" b="1" dirty="0">
                <a:latin typeface="Times New Roman" panose="02020603050405020304" pitchFamily="18" charset="0"/>
                <a:cs typeface="Times New Roman" panose="02020603050405020304" pitchFamily="18" charset="0"/>
              </a:rPr>
              <a:t> vi </a:t>
            </a:r>
            <a:r>
              <a:rPr lang="en-US" sz="3000" b="1" dirty="0" err="1">
                <a:latin typeface="Times New Roman" panose="02020603050405020304" pitchFamily="18" charset="0"/>
                <a:cs typeface="Times New Roman" panose="02020603050405020304" pitchFamily="18" charset="0"/>
              </a:rPr>
              <a:t>số</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vốn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đã</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góp</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khoản</a:t>
            </a:r>
            <a:r>
              <a:rPr lang="en-US" sz="3000" dirty="0">
                <a:latin typeface="Times New Roman" panose="02020603050405020304" pitchFamily="18" charset="0"/>
                <a:cs typeface="Times New Roman" panose="02020603050405020304" pitchFamily="18" charset="0"/>
              </a:rPr>
              <a:t> 4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48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 n</a:t>
            </a:r>
            <a:r>
              <a:rPr lang="vi-VN" sz="3000" dirty="0">
                <a:latin typeface="Times New Roman" panose="02020603050405020304" pitchFamily="18" charset="0"/>
                <a:cs typeface="Times New Roman" panose="02020603050405020304" pitchFamily="18" charset="0"/>
              </a:rPr>
              <a:t>ă</a:t>
            </a:r>
            <a:r>
              <a:rPr lang="en-US" sz="3000" dirty="0">
                <a:latin typeface="Times New Roman" panose="02020603050405020304" pitchFamily="18" charset="0"/>
                <a:cs typeface="Times New Roman" panose="02020603050405020304" pitchFamily="18" charset="0"/>
              </a:rPr>
              <a:t>m 2014;</a:t>
            </a:r>
          </a:p>
          <a:p>
            <a:pPr algn="just" eaLnBrk="1" hangingPunct="1">
              <a:defRPr/>
            </a:pP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vốn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góp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theo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52, 53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54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a:latin typeface="Times New Roman" panose="02020603050405020304" pitchFamily="18" charset="0"/>
                <a:cs typeface="Times New Roman" panose="02020603050405020304" pitchFamily="18" charset="0"/>
              </a:rPr>
              <a:t> n</a:t>
            </a:r>
            <a:r>
              <a:rPr lang="vi-VN" sz="3000" dirty="0">
                <a:latin typeface="Times New Roman" panose="02020603050405020304" pitchFamily="18" charset="0"/>
                <a:cs typeface="Times New Roman" panose="02020603050405020304" pitchFamily="18" charset="0"/>
              </a:rPr>
              <a:t>ă</a:t>
            </a:r>
            <a:r>
              <a:rPr lang="en-US" sz="3000" dirty="0">
                <a:latin typeface="Times New Roman" panose="02020603050405020304" pitchFamily="18" charset="0"/>
                <a:cs typeface="Times New Roman" panose="02020603050405020304" pitchFamily="18" charset="0"/>
              </a:rPr>
              <a:t>m 2014.</a:t>
            </a:r>
          </a:p>
        </p:txBody>
      </p:sp>
    </p:spTree>
    <p:extLst>
      <p:ext uri="{BB962C8B-B14F-4D97-AF65-F5344CB8AC3E}">
        <p14:creationId xmlns:p14="http://schemas.microsoft.com/office/powerpoint/2010/main" val="1210130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9B31-BCD5-1C0A-30D8-B216EE6B2F21}"/>
              </a:ext>
            </a:extLst>
          </p:cNvPr>
          <p:cNvSpPr>
            <a:spLocks noGrp="1"/>
          </p:cNvSpPr>
          <p:nvPr>
            <p:ph type="title"/>
          </p:nvPr>
        </p:nvSpPr>
        <p:spPr>
          <a:xfrm>
            <a:off x="1069848" y="484632"/>
            <a:ext cx="10058400" cy="729571"/>
          </a:xfrm>
        </p:spPr>
        <p:txBody>
          <a:bodyPr>
            <a:normAutofit/>
          </a:bodyPr>
          <a:lstStyle/>
          <a:p>
            <a:pPr algn="ctr"/>
            <a:r>
              <a:rPr lang="vi-VN" sz="3000" b="1" dirty="0">
                <a:solidFill>
                  <a:srgbClr val="002060"/>
                </a:solidFill>
                <a:latin typeface="Times New Roman" panose="02020603050405020304" pitchFamily="18" charset="0"/>
                <a:cs typeface="Times New Roman" panose="02020603050405020304" pitchFamily="18" charset="0"/>
              </a:rPr>
              <a:t>Cơ cấu tổ chức công ty TNHH hai thành viên trở lên</a:t>
            </a:r>
            <a:endParaRPr lang="en-GB" sz="3000" b="1"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0638503-9BA4-6B07-3C0D-D95FD44CE5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380" y="1469036"/>
            <a:ext cx="10183868" cy="4703164"/>
          </a:xfrm>
        </p:spPr>
      </p:pic>
    </p:spTree>
    <p:extLst>
      <p:ext uri="{BB962C8B-B14F-4D97-AF65-F5344CB8AC3E}">
        <p14:creationId xmlns:p14="http://schemas.microsoft.com/office/powerpoint/2010/main" val="596240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1288</TotalTime>
  <Words>3421</Words>
  <Application>Microsoft Office PowerPoint</Application>
  <PresentationFormat>Widescreen</PresentationFormat>
  <Paragraphs>213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Black</vt:lpstr>
      <vt:lpstr>Calibri</vt:lpstr>
      <vt:lpstr>Times New Roman</vt:lpstr>
      <vt:lpstr>Wingdings</vt:lpstr>
      <vt:lpstr>Wood Type</vt:lpstr>
      <vt:lpstr>CHỦ ĐỀ SỐ 9: LUẬT KINH DOANH THƯƠNG MẠI</vt:lpstr>
      <vt:lpstr>Nội dung chính</vt:lpstr>
      <vt:lpstr>1. CÁC CHỦ THỂ KINH DOANH</vt:lpstr>
      <vt:lpstr>Doanh nghiệp tư nhân</vt:lpstr>
      <vt:lpstr>Doanh nghiệp tư nhân</vt:lpstr>
      <vt:lpstr>Doanh nghiệp tư nhân</vt:lpstr>
      <vt:lpstr>Công ty Trách nhiệm hữu hạn (TNHH)</vt:lpstr>
      <vt:lpstr>Công ty TNHH hai thành viên trở lên</vt:lpstr>
      <vt:lpstr>Cơ cấu tổ chức công ty TNHH hai thành viên trở lên</vt:lpstr>
      <vt:lpstr>Công ty TNHH hai thành viên trở lên</vt:lpstr>
      <vt:lpstr>Công ty TNHH hai thành viên trở lên</vt:lpstr>
      <vt:lpstr>Công ty TNHH một thành viên (TNHH MTV)</vt:lpstr>
      <vt:lpstr>Công ty TNHH MTV</vt:lpstr>
      <vt:lpstr>Công ty TNHH MTV</vt:lpstr>
      <vt:lpstr>Công ty TNHH MTV</vt:lpstr>
      <vt:lpstr>Công ty cổ phần</vt:lpstr>
      <vt:lpstr>Công ty cổ phần</vt:lpstr>
      <vt:lpstr>Công ty cổ phần</vt:lpstr>
      <vt:lpstr>Công ty cổ phần</vt:lpstr>
      <vt:lpstr>Công ty Hợp danh</vt:lpstr>
      <vt:lpstr>Công ty Hợp danh</vt:lpstr>
      <vt:lpstr>Công ty Hợp danh</vt:lpstr>
      <vt:lpstr>Hợp tác xã</vt:lpstr>
      <vt:lpstr>Đặc điểm Hợp tác xã</vt:lpstr>
      <vt:lpstr>Hợp tác xã</vt:lpstr>
      <vt:lpstr>Hộ kinh doanh</vt:lpstr>
      <vt:lpstr>Hộ kinh doanh</vt:lpstr>
      <vt:lpstr>Hộ kinh doanh</vt:lpstr>
      <vt:lpstr>2. CHẤM DỨT HOẠT ĐỘNG CỦA CÁC CHỦ THỂ KINH DOANH</vt:lpstr>
      <vt:lpstr>GIẢI THỂ DOANH NGHIỆP</vt:lpstr>
      <vt:lpstr>GIẢI THỂ DOANH NGHIỆP</vt:lpstr>
      <vt:lpstr>GIẢI THỂ DOANH NGHIỆP</vt:lpstr>
      <vt:lpstr>GIẢI THỂ DOANH NGHIỆP</vt:lpstr>
      <vt:lpstr>PHÁ SẢN DOANH NGHIỆP, HỢP TÁC XÃ</vt:lpstr>
      <vt:lpstr>PHÁ SẢN DOANH NGHIỆP, HỢP TÁC XÃ</vt:lpstr>
      <vt:lpstr>3. CÁC PHƯƠNG THỨC GIẢI QUYẾT TRANH CHẤP THƯƠNG MẠI</vt:lpstr>
      <vt:lpstr>3. CÁC PHƯƠNG THỨC GIẢI QUYẾT TRANH CHẤP THƯƠNG MẠI</vt:lpstr>
      <vt:lpstr>THƯƠNG LƯỢNG</vt:lpstr>
      <vt:lpstr>HÒA GIẢI</vt:lpstr>
      <vt:lpstr>TRỌNG TÀI THƯƠNG MẠI</vt:lpstr>
      <vt:lpstr>TÒA 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NHA TRANG KHOA KHOA HỌC XÃ HỘI VÀ NHÂN VĂN BỘ MÔN LUẬT</dc:title>
  <dc:creator>mai le</dc:creator>
  <cp:lastModifiedBy>mai le</cp:lastModifiedBy>
  <cp:revision>406</cp:revision>
  <dcterms:created xsi:type="dcterms:W3CDTF">2023-09-10T11:32:41Z</dcterms:created>
  <dcterms:modified xsi:type="dcterms:W3CDTF">2024-04-09T09:07:22Z</dcterms:modified>
</cp:coreProperties>
</file>