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1"/>
  </p:notesMasterIdLst>
  <p:sldIdLst>
    <p:sldId id="259" r:id="rId2"/>
    <p:sldId id="266" r:id="rId3"/>
    <p:sldId id="261" r:id="rId4"/>
    <p:sldId id="260" r:id="rId5"/>
    <p:sldId id="258" r:id="rId6"/>
    <p:sldId id="262" r:id="rId7"/>
    <p:sldId id="264" r:id="rId8"/>
    <p:sldId id="263" r:id="rId9"/>
    <p:sldId id="265" r:id="rId10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378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4928" autoAdjust="0"/>
  </p:normalViewPr>
  <p:slideViewPr>
    <p:cSldViewPr>
      <p:cViewPr varScale="1">
        <p:scale>
          <a:sx n="83" d="100"/>
          <a:sy n="83" d="100"/>
        </p:scale>
        <p:origin x="145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E01753-1540-49BE-A077-B63A70D9EC74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i-FI"/>
        </a:p>
      </dgm:t>
    </dgm:pt>
    <dgm:pt modelId="{D8B3C4AE-5B2E-45F5-A7BB-C2478A6E4524}">
      <dgm:prSet phldrT="[Teksti]"/>
      <dgm:spPr/>
      <dgm:t>
        <a:bodyPr/>
        <a:lstStyle/>
        <a:p>
          <a:r>
            <a:rPr lang="fi-FI" dirty="0"/>
            <a:t>Hackathon/ Planning and </a:t>
          </a:r>
          <a:r>
            <a:rPr lang="fi-FI" dirty="0" err="1"/>
            <a:t>Optimization</a:t>
          </a:r>
          <a:endParaRPr lang="fi-FI" dirty="0"/>
        </a:p>
      </dgm:t>
    </dgm:pt>
    <dgm:pt modelId="{69FF87F3-D384-4F29-A0EC-4EEF67CCF55C}" type="parTrans" cxnId="{A41EE2CA-7396-4BF3-B3AC-6F58E7BAF0F3}">
      <dgm:prSet/>
      <dgm:spPr/>
      <dgm:t>
        <a:bodyPr/>
        <a:lstStyle/>
        <a:p>
          <a:endParaRPr lang="fi-FI"/>
        </a:p>
      </dgm:t>
    </dgm:pt>
    <dgm:pt modelId="{61628C50-8B04-4FBD-A9D4-3DD33BD4B054}" type="sibTrans" cxnId="{A41EE2CA-7396-4BF3-B3AC-6F58E7BAF0F3}">
      <dgm:prSet/>
      <dgm:spPr/>
      <dgm:t>
        <a:bodyPr/>
        <a:lstStyle/>
        <a:p>
          <a:endParaRPr lang="fi-FI"/>
        </a:p>
      </dgm:t>
    </dgm:pt>
    <dgm:pt modelId="{17349118-887B-4934-8B17-9CDC7AB9B761}">
      <dgm:prSet phldrT="[Teksti]"/>
      <dgm:spPr/>
      <dgm:t>
        <a:bodyPr/>
        <a:lstStyle/>
        <a:p>
          <a:r>
            <a:rPr lang="fi-FI" dirty="0"/>
            <a:t>SAP: Financial data</a:t>
          </a:r>
        </a:p>
      </dgm:t>
    </dgm:pt>
    <dgm:pt modelId="{31BDADD3-AC92-4370-81A8-C3CE6AC9D683}" type="parTrans" cxnId="{639C5153-F2CE-4EAA-BBD4-431A9887C231}">
      <dgm:prSet/>
      <dgm:spPr/>
      <dgm:t>
        <a:bodyPr/>
        <a:lstStyle/>
        <a:p>
          <a:endParaRPr lang="fi-FI"/>
        </a:p>
      </dgm:t>
    </dgm:pt>
    <dgm:pt modelId="{22B3C86A-B469-4C07-81B9-E24878E0F060}" type="sibTrans" cxnId="{639C5153-F2CE-4EAA-BBD4-431A9887C231}">
      <dgm:prSet/>
      <dgm:spPr/>
      <dgm:t>
        <a:bodyPr/>
        <a:lstStyle/>
        <a:p>
          <a:endParaRPr lang="fi-FI"/>
        </a:p>
      </dgm:t>
    </dgm:pt>
    <dgm:pt modelId="{86C1E3B4-035C-417C-895F-292B0876B80D}">
      <dgm:prSet phldrT="[Teksti]"/>
      <dgm:spPr/>
      <dgm:t>
        <a:bodyPr/>
        <a:lstStyle/>
        <a:p>
          <a:r>
            <a:rPr lang="fi-FI" dirty="0"/>
            <a:t>Open Data, </a:t>
          </a:r>
          <a:r>
            <a:rPr lang="fi-FI" dirty="0" err="1"/>
            <a:t>such</a:t>
          </a:r>
          <a:r>
            <a:rPr lang="fi-FI" dirty="0"/>
            <a:t> as </a:t>
          </a:r>
          <a:r>
            <a:rPr lang="fi-FI" dirty="0" err="1"/>
            <a:t>Weather</a:t>
          </a:r>
          <a:r>
            <a:rPr lang="fi-FI" dirty="0"/>
            <a:t>, </a:t>
          </a:r>
          <a:r>
            <a:rPr lang="fi-FI" dirty="0" err="1"/>
            <a:t>Traffic</a:t>
          </a:r>
          <a:r>
            <a:rPr lang="fi-FI" dirty="0"/>
            <a:t>, </a:t>
          </a:r>
          <a:r>
            <a:rPr lang="fi-FI" dirty="0" err="1"/>
            <a:t>Slipperiness</a:t>
          </a:r>
          <a:endParaRPr lang="fi-FI" dirty="0"/>
        </a:p>
      </dgm:t>
    </dgm:pt>
    <dgm:pt modelId="{9662767A-EC16-44B2-8682-8707225FA11F}" type="parTrans" cxnId="{9FD4848A-AE88-4BE5-A8C8-F0E3EA8FF0A9}">
      <dgm:prSet/>
      <dgm:spPr/>
      <dgm:t>
        <a:bodyPr/>
        <a:lstStyle/>
        <a:p>
          <a:endParaRPr lang="fi-FI"/>
        </a:p>
      </dgm:t>
    </dgm:pt>
    <dgm:pt modelId="{BF50D9D2-4606-4100-A1FA-3CEFF0B17772}" type="sibTrans" cxnId="{9FD4848A-AE88-4BE5-A8C8-F0E3EA8FF0A9}">
      <dgm:prSet/>
      <dgm:spPr/>
      <dgm:t>
        <a:bodyPr/>
        <a:lstStyle/>
        <a:p>
          <a:endParaRPr lang="fi-FI"/>
        </a:p>
      </dgm:t>
    </dgm:pt>
    <dgm:pt modelId="{2B659FD0-74DE-47DD-98A1-1422C5B2C744}">
      <dgm:prSet phldrT="[Teksti]"/>
      <dgm:spPr/>
      <dgm:t>
        <a:bodyPr/>
        <a:lstStyle/>
        <a:p>
          <a:r>
            <a:rPr lang="fi-FI" dirty="0"/>
            <a:t>Machine </a:t>
          </a:r>
          <a:r>
            <a:rPr lang="fi-FI" dirty="0" err="1"/>
            <a:t>Registry</a:t>
          </a:r>
          <a:endParaRPr lang="fi-FI" dirty="0"/>
        </a:p>
      </dgm:t>
    </dgm:pt>
    <dgm:pt modelId="{829E370A-161D-45F8-8F61-D316FEB71C10}" type="parTrans" cxnId="{B76CD398-2CF5-4AC0-8390-BE65E61A05B7}">
      <dgm:prSet/>
      <dgm:spPr/>
      <dgm:t>
        <a:bodyPr/>
        <a:lstStyle/>
        <a:p>
          <a:endParaRPr lang="fi-FI"/>
        </a:p>
      </dgm:t>
    </dgm:pt>
    <dgm:pt modelId="{5D8F73F1-26F4-4637-93D1-F354CE414CEF}" type="sibTrans" cxnId="{B76CD398-2CF5-4AC0-8390-BE65E61A05B7}">
      <dgm:prSet/>
      <dgm:spPr/>
      <dgm:t>
        <a:bodyPr/>
        <a:lstStyle/>
        <a:p>
          <a:endParaRPr lang="fi-FI"/>
        </a:p>
      </dgm:t>
    </dgm:pt>
    <dgm:pt modelId="{7AFCBEAB-3F35-4895-AE9E-C3F9399333AD}">
      <dgm:prSet phldrT="[Teksti]"/>
      <dgm:spPr/>
      <dgm:t>
        <a:bodyPr/>
        <a:lstStyle/>
        <a:p>
          <a:r>
            <a:rPr lang="fi-FI" dirty="0"/>
            <a:t>GPS-data:</a:t>
          </a:r>
        </a:p>
        <a:p>
          <a:r>
            <a:rPr lang="fi-FI" dirty="0"/>
            <a:t>Machine </a:t>
          </a:r>
          <a:r>
            <a:rPr lang="fi-FI" dirty="0" err="1"/>
            <a:t>follow-up</a:t>
          </a:r>
          <a:r>
            <a:rPr lang="fi-FI" dirty="0"/>
            <a:t>, </a:t>
          </a:r>
          <a:r>
            <a:rPr lang="fi-FI" dirty="0" err="1"/>
            <a:t>Work</a:t>
          </a:r>
          <a:r>
            <a:rPr lang="fi-FI" dirty="0"/>
            <a:t> </a:t>
          </a:r>
          <a:r>
            <a:rPr lang="fi-FI" dirty="0" err="1"/>
            <a:t>targets</a:t>
          </a:r>
          <a:endParaRPr lang="fi-FI" dirty="0"/>
        </a:p>
      </dgm:t>
    </dgm:pt>
    <dgm:pt modelId="{03F55987-60A6-4320-BD89-608464146D8A}" type="parTrans" cxnId="{C06681B0-589F-4DB1-B05C-3A0E27F89816}">
      <dgm:prSet/>
      <dgm:spPr/>
      <dgm:t>
        <a:bodyPr/>
        <a:lstStyle/>
        <a:p>
          <a:endParaRPr lang="fi-FI"/>
        </a:p>
      </dgm:t>
    </dgm:pt>
    <dgm:pt modelId="{9AAEED83-491E-467C-BA7E-8FD41808F1E8}" type="sibTrans" cxnId="{C06681B0-589F-4DB1-B05C-3A0E27F89816}">
      <dgm:prSet/>
      <dgm:spPr/>
      <dgm:t>
        <a:bodyPr/>
        <a:lstStyle/>
        <a:p>
          <a:endParaRPr lang="fi-FI"/>
        </a:p>
      </dgm:t>
    </dgm:pt>
    <dgm:pt modelId="{8BC98A91-9967-4981-AA40-727242AA0907}" type="pres">
      <dgm:prSet presAssocID="{39E01753-1540-49BE-A077-B63A70D9EC74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645D9A2-F265-401F-B689-37AF45EF0C06}" type="pres">
      <dgm:prSet presAssocID="{D8B3C4AE-5B2E-45F5-A7BB-C2478A6E4524}" presName="centerShape" presStyleLbl="node0" presStyleIdx="0" presStyleCnt="1" custScaleX="112654" custScaleY="109890"/>
      <dgm:spPr/>
    </dgm:pt>
    <dgm:pt modelId="{6EF78CC1-6D45-4CE2-A3D0-77E8CCB7283F}" type="pres">
      <dgm:prSet presAssocID="{31BDADD3-AC92-4370-81A8-C3CE6AC9D683}" presName="Name9" presStyleLbl="parChTrans1D2" presStyleIdx="0" presStyleCnt="4"/>
      <dgm:spPr/>
    </dgm:pt>
    <dgm:pt modelId="{A80CDDFF-5D2F-433A-8C6B-6C1DA26F5811}" type="pres">
      <dgm:prSet presAssocID="{31BDADD3-AC92-4370-81A8-C3CE6AC9D683}" presName="connTx" presStyleLbl="parChTrans1D2" presStyleIdx="0" presStyleCnt="4"/>
      <dgm:spPr/>
    </dgm:pt>
    <dgm:pt modelId="{521DAD60-920F-416B-A113-495C02E7682D}" type="pres">
      <dgm:prSet presAssocID="{17349118-887B-4934-8B17-9CDC7AB9B761}" presName="node" presStyleLbl="node1" presStyleIdx="0" presStyleCnt="4" custScaleX="120997" custScaleY="112891">
        <dgm:presLayoutVars>
          <dgm:bulletEnabled val="1"/>
        </dgm:presLayoutVars>
      </dgm:prSet>
      <dgm:spPr/>
    </dgm:pt>
    <dgm:pt modelId="{67F699E0-7E48-4C07-A758-9DF394683257}" type="pres">
      <dgm:prSet presAssocID="{9662767A-EC16-44B2-8682-8707225FA11F}" presName="Name9" presStyleLbl="parChTrans1D2" presStyleIdx="1" presStyleCnt="4"/>
      <dgm:spPr/>
    </dgm:pt>
    <dgm:pt modelId="{91397293-663C-4811-A935-2FBB9E12B491}" type="pres">
      <dgm:prSet presAssocID="{9662767A-EC16-44B2-8682-8707225FA11F}" presName="connTx" presStyleLbl="parChTrans1D2" presStyleIdx="1" presStyleCnt="4"/>
      <dgm:spPr/>
    </dgm:pt>
    <dgm:pt modelId="{D26883F7-685C-4171-A48A-39EBA667E60B}" type="pres">
      <dgm:prSet presAssocID="{86C1E3B4-035C-417C-895F-292B0876B80D}" presName="node" presStyleLbl="node1" presStyleIdx="1" presStyleCnt="4" custScaleX="113086" custScaleY="106667">
        <dgm:presLayoutVars>
          <dgm:bulletEnabled val="1"/>
        </dgm:presLayoutVars>
      </dgm:prSet>
      <dgm:spPr/>
    </dgm:pt>
    <dgm:pt modelId="{0CF418C5-07FF-466C-BDCA-4C917465BFFC}" type="pres">
      <dgm:prSet presAssocID="{829E370A-161D-45F8-8F61-D316FEB71C10}" presName="Name9" presStyleLbl="parChTrans1D2" presStyleIdx="2" presStyleCnt="4"/>
      <dgm:spPr/>
    </dgm:pt>
    <dgm:pt modelId="{EF754DC7-F3F1-468A-B1CE-389700437D1D}" type="pres">
      <dgm:prSet presAssocID="{829E370A-161D-45F8-8F61-D316FEB71C10}" presName="connTx" presStyleLbl="parChTrans1D2" presStyleIdx="2" presStyleCnt="4"/>
      <dgm:spPr/>
    </dgm:pt>
    <dgm:pt modelId="{F4989260-02FC-4773-8D03-0EC43FCF75E1}" type="pres">
      <dgm:prSet presAssocID="{2B659FD0-74DE-47DD-98A1-1422C5B2C744}" presName="node" presStyleLbl="node1" presStyleIdx="2" presStyleCnt="4" custScaleX="120997" custScaleY="119337">
        <dgm:presLayoutVars>
          <dgm:bulletEnabled val="1"/>
        </dgm:presLayoutVars>
      </dgm:prSet>
      <dgm:spPr/>
    </dgm:pt>
    <dgm:pt modelId="{A8474A10-568C-48A4-85F9-1B26B7515E66}" type="pres">
      <dgm:prSet presAssocID="{03F55987-60A6-4320-BD89-608464146D8A}" presName="Name9" presStyleLbl="parChTrans1D2" presStyleIdx="3" presStyleCnt="4"/>
      <dgm:spPr/>
    </dgm:pt>
    <dgm:pt modelId="{FADB263F-AF30-4690-AC3C-86255F1661DF}" type="pres">
      <dgm:prSet presAssocID="{03F55987-60A6-4320-BD89-608464146D8A}" presName="connTx" presStyleLbl="parChTrans1D2" presStyleIdx="3" presStyleCnt="4"/>
      <dgm:spPr/>
    </dgm:pt>
    <dgm:pt modelId="{D98D86F8-33EC-4522-9C81-927F30896D97}" type="pres">
      <dgm:prSet presAssocID="{7AFCBEAB-3F35-4895-AE9E-C3F9399333AD}" presName="node" presStyleLbl="node1" presStyleIdx="3" presStyleCnt="4" custScaleX="120759" custScaleY="106667">
        <dgm:presLayoutVars>
          <dgm:bulletEnabled val="1"/>
        </dgm:presLayoutVars>
      </dgm:prSet>
      <dgm:spPr/>
    </dgm:pt>
  </dgm:ptLst>
  <dgm:cxnLst>
    <dgm:cxn modelId="{7913D704-18F5-4BF0-A04B-ECE3109B1054}" type="presOf" srcId="{31BDADD3-AC92-4370-81A8-C3CE6AC9D683}" destId="{6EF78CC1-6D45-4CE2-A3D0-77E8CCB7283F}" srcOrd="0" destOrd="0" presId="urn:microsoft.com/office/officeart/2005/8/layout/radial1"/>
    <dgm:cxn modelId="{BF3C510D-D799-4A1E-AF00-F22267D96DD9}" type="presOf" srcId="{829E370A-161D-45F8-8F61-D316FEB71C10}" destId="{EF754DC7-F3F1-468A-B1CE-389700437D1D}" srcOrd="1" destOrd="0" presId="urn:microsoft.com/office/officeart/2005/8/layout/radial1"/>
    <dgm:cxn modelId="{E20C361A-79AC-4FF4-ABD2-1AF00EE803D5}" type="presOf" srcId="{D8B3C4AE-5B2E-45F5-A7BB-C2478A6E4524}" destId="{1645D9A2-F265-401F-B689-37AF45EF0C06}" srcOrd="0" destOrd="0" presId="urn:microsoft.com/office/officeart/2005/8/layout/radial1"/>
    <dgm:cxn modelId="{9AD80F66-42BB-4F79-BEB1-511EB72E92E3}" type="presOf" srcId="{17349118-887B-4934-8B17-9CDC7AB9B761}" destId="{521DAD60-920F-416B-A113-495C02E7682D}" srcOrd="0" destOrd="0" presId="urn:microsoft.com/office/officeart/2005/8/layout/radial1"/>
    <dgm:cxn modelId="{639C5153-F2CE-4EAA-BBD4-431A9887C231}" srcId="{D8B3C4AE-5B2E-45F5-A7BB-C2478A6E4524}" destId="{17349118-887B-4934-8B17-9CDC7AB9B761}" srcOrd="0" destOrd="0" parTransId="{31BDADD3-AC92-4370-81A8-C3CE6AC9D683}" sibTransId="{22B3C86A-B469-4C07-81B9-E24878E0F060}"/>
    <dgm:cxn modelId="{86ACFC74-C782-443D-8683-C90D6155FB58}" type="presOf" srcId="{31BDADD3-AC92-4370-81A8-C3CE6AC9D683}" destId="{A80CDDFF-5D2F-433A-8C6B-6C1DA26F5811}" srcOrd="1" destOrd="0" presId="urn:microsoft.com/office/officeart/2005/8/layout/radial1"/>
    <dgm:cxn modelId="{BDC4367E-03B2-4C27-9F58-2B22BB86E82A}" type="presOf" srcId="{9662767A-EC16-44B2-8682-8707225FA11F}" destId="{67F699E0-7E48-4C07-A758-9DF394683257}" srcOrd="0" destOrd="0" presId="urn:microsoft.com/office/officeart/2005/8/layout/radial1"/>
    <dgm:cxn modelId="{9FD4848A-AE88-4BE5-A8C8-F0E3EA8FF0A9}" srcId="{D8B3C4AE-5B2E-45F5-A7BB-C2478A6E4524}" destId="{86C1E3B4-035C-417C-895F-292B0876B80D}" srcOrd="1" destOrd="0" parTransId="{9662767A-EC16-44B2-8682-8707225FA11F}" sibTransId="{BF50D9D2-4606-4100-A1FA-3CEFF0B17772}"/>
    <dgm:cxn modelId="{77BE578F-832E-4750-A09B-89B90BF4403B}" type="presOf" srcId="{2B659FD0-74DE-47DD-98A1-1422C5B2C744}" destId="{F4989260-02FC-4773-8D03-0EC43FCF75E1}" srcOrd="0" destOrd="0" presId="urn:microsoft.com/office/officeart/2005/8/layout/radial1"/>
    <dgm:cxn modelId="{B76CD398-2CF5-4AC0-8390-BE65E61A05B7}" srcId="{D8B3C4AE-5B2E-45F5-A7BB-C2478A6E4524}" destId="{2B659FD0-74DE-47DD-98A1-1422C5B2C744}" srcOrd="2" destOrd="0" parTransId="{829E370A-161D-45F8-8F61-D316FEB71C10}" sibTransId="{5D8F73F1-26F4-4637-93D1-F354CE414CEF}"/>
    <dgm:cxn modelId="{05DC689C-2D5D-4938-9B50-04BC3D4F5401}" type="presOf" srcId="{9662767A-EC16-44B2-8682-8707225FA11F}" destId="{91397293-663C-4811-A935-2FBB9E12B491}" srcOrd="1" destOrd="0" presId="urn:microsoft.com/office/officeart/2005/8/layout/radial1"/>
    <dgm:cxn modelId="{265A6DA2-87EC-4128-AACA-5D224C238F2E}" type="presOf" srcId="{829E370A-161D-45F8-8F61-D316FEB71C10}" destId="{0CF418C5-07FF-466C-BDCA-4C917465BFFC}" srcOrd="0" destOrd="0" presId="urn:microsoft.com/office/officeart/2005/8/layout/radial1"/>
    <dgm:cxn modelId="{95A053A5-1577-4FA7-B733-49EEEF95D6C5}" type="presOf" srcId="{03F55987-60A6-4320-BD89-608464146D8A}" destId="{FADB263F-AF30-4690-AC3C-86255F1661DF}" srcOrd="1" destOrd="0" presId="urn:microsoft.com/office/officeart/2005/8/layout/radial1"/>
    <dgm:cxn modelId="{C06681B0-589F-4DB1-B05C-3A0E27F89816}" srcId="{D8B3C4AE-5B2E-45F5-A7BB-C2478A6E4524}" destId="{7AFCBEAB-3F35-4895-AE9E-C3F9399333AD}" srcOrd="3" destOrd="0" parTransId="{03F55987-60A6-4320-BD89-608464146D8A}" sibTransId="{9AAEED83-491E-467C-BA7E-8FD41808F1E8}"/>
    <dgm:cxn modelId="{758512BF-7298-4604-9410-18BAC3B8D55A}" type="presOf" srcId="{39E01753-1540-49BE-A077-B63A70D9EC74}" destId="{8BC98A91-9967-4981-AA40-727242AA0907}" srcOrd="0" destOrd="0" presId="urn:microsoft.com/office/officeart/2005/8/layout/radial1"/>
    <dgm:cxn modelId="{F42010C2-CEA5-49DA-BEC6-04327A3ED6D2}" type="presOf" srcId="{03F55987-60A6-4320-BD89-608464146D8A}" destId="{A8474A10-568C-48A4-85F9-1B26B7515E66}" srcOrd="0" destOrd="0" presId="urn:microsoft.com/office/officeart/2005/8/layout/radial1"/>
    <dgm:cxn modelId="{A41EE2CA-7396-4BF3-B3AC-6F58E7BAF0F3}" srcId="{39E01753-1540-49BE-A077-B63A70D9EC74}" destId="{D8B3C4AE-5B2E-45F5-A7BB-C2478A6E4524}" srcOrd="0" destOrd="0" parTransId="{69FF87F3-D384-4F29-A0EC-4EEF67CCF55C}" sibTransId="{61628C50-8B04-4FBD-A9D4-3DD33BD4B054}"/>
    <dgm:cxn modelId="{C85C31D4-D2E9-4853-B4C2-5CE753FD3A27}" type="presOf" srcId="{86C1E3B4-035C-417C-895F-292B0876B80D}" destId="{D26883F7-685C-4171-A48A-39EBA667E60B}" srcOrd="0" destOrd="0" presId="urn:microsoft.com/office/officeart/2005/8/layout/radial1"/>
    <dgm:cxn modelId="{F04709EC-4509-43FE-B432-980F5988839E}" type="presOf" srcId="{7AFCBEAB-3F35-4895-AE9E-C3F9399333AD}" destId="{D98D86F8-33EC-4522-9C81-927F30896D97}" srcOrd="0" destOrd="0" presId="urn:microsoft.com/office/officeart/2005/8/layout/radial1"/>
    <dgm:cxn modelId="{F9D654D5-C0BC-4E94-A84B-A94CB64CBA52}" type="presParOf" srcId="{8BC98A91-9967-4981-AA40-727242AA0907}" destId="{1645D9A2-F265-401F-B689-37AF45EF0C06}" srcOrd="0" destOrd="0" presId="urn:microsoft.com/office/officeart/2005/8/layout/radial1"/>
    <dgm:cxn modelId="{D9CA70EA-AB2D-43A2-A70A-D036B3434CF0}" type="presParOf" srcId="{8BC98A91-9967-4981-AA40-727242AA0907}" destId="{6EF78CC1-6D45-4CE2-A3D0-77E8CCB7283F}" srcOrd="1" destOrd="0" presId="urn:microsoft.com/office/officeart/2005/8/layout/radial1"/>
    <dgm:cxn modelId="{53D73671-E4EA-443B-AC4A-BD516451EC4D}" type="presParOf" srcId="{6EF78CC1-6D45-4CE2-A3D0-77E8CCB7283F}" destId="{A80CDDFF-5D2F-433A-8C6B-6C1DA26F5811}" srcOrd="0" destOrd="0" presId="urn:microsoft.com/office/officeart/2005/8/layout/radial1"/>
    <dgm:cxn modelId="{D0CFAD16-D761-46A6-868C-FA2315F4F68C}" type="presParOf" srcId="{8BC98A91-9967-4981-AA40-727242AA0907}" destId="{521DAD60-920F-416B-A113-495C02E7682D}" srcOrd="2" destOrd="0" presId="urn:microsoft.com/office/officeart/2005/8/layout/radial1"/>
    <dgm:cxn modelId="{85DA0299-596F-4022-B5D3-6C08E44B25FD}" type="presParOf" srcId="{8BC98A91-9967-4981-AA40-727242AA0907}" destId="{67F699E0-7E48-4C07-A758-9DF394683257}" srcOrd="3" destOrd="0" presId="urn:microsoft.com/office/officeart/2005/8/layout/radial1"/>
    <dgm:cxn modelId="{D8C391C1-E08C-499D-B770-C81168B92084}" type="presParOf" srcId="{67F699E0-7E48-4C07-A758-9DF394683257}" destId="{91397293-663C-4811-A935-2FBB9E12B491}" srcOrd="0" destOrd="0" presId="urn:microsoft.com/office/officeart/2005/8/layout/radial1"/>
    <dgm:cxn modelId="{87B8AD63-1C37-4DA5-A106-696E27072A30}" type="presParOf" srcId="{8BC98A91-9967-4981-AA40-727242AA0907}" destId="{D26883F7-685C-4171-A48A-39EBA667E60B}" srcOrd="4" destOrd="0" presId="urn:microsoft.com/office/officeart/2005/8/layout/radial1"/>
    <dgm:cxn modelId="{B8A5BDD5-6B36-4BC4-80F3-49C30949B4B9}" type="presParOf" srcId="{8BC98A91-9967-4981-AA40-727242AA0907}" destId="{0CF418C5-07FF-466C-BDCA-4C917465BFFC}" srcOrd="5" destOrd="0" presId="urn:microsoft.com/office/officeart/2005/8/layout/radial1"/>
    <dgm:cxn modelId="{A5526191-C5F2-4E15-86BA-C097CE18B7A7}" type="presParOf" srcId="{0CF418C5-07FF-466C-BDCA-4C917465BFFC}" destId="{EF754DC7-F3F1-468A-B1CE-389700437D1D}" srcOrd="0" destOrd="0" presId="urn:microsoft.com/office/officeart/2005/8/layout/radial1"/>
    <dgm:cxn modelId="{0325C3F0-D4B6-4583-A54B-85167C055F32}" type="presParOf" srcId="{8BC98A91-9967-4981-AA40-727242AA0907}" destId="{F4989260-02FC-4773-8D03-0EC43FCF75E1}" srcOrd="6" destOrd="0" presId="urn:microsoft.com/office/officeart/2005/8/layout/radial1"/>
    <dgm:cxn modelId="{C7C9473F-A641-42B6-8629-878536AF757A}" type="presParOf" srcId="{8BC98A91-9967-4981-AA40-727242AA0907}" destId="{A8474A10-568C-48A4-85F9-1B26B7515E66}" srcOrd="7" destOrd="0" presId="urn:microsoft.com/office/officeart/2005/8/layout/radial1"/>
    <dgm:cxn modelId="{4F12D069-03F0-4A25-8E60-C94828EA0EF3}" type="presParOf" srcId="{A8474A10-568C-48A4-85F9-1B26B7515E66}" destId="{FADB263F-AF30-4690-AC3C-86255F1661DF}" srcOrd="0" destOrd="0" presId="urn:microsoft.com/office/officeart/2005/8/layout/radial1"/>
    <dgm:cxn modelId="{84D445AE-92B9-4F78-B2EF-902D9448B7EE}" type="presParOf" srcId="{8BC98A91-9967-4981-AA40-727242AA0907}" destId="{D98D86F8-33EC-4522-9C81-927F30896D97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45D9A2-F265-401F-B689-37AF45EF0C06}">
      <dsp:nvSpPr>
        <dsp:cNvPr id="0" name=""/>
        <dsp:cNvSpPr/>
      </dsp:nvSpPr>
      <dsp:spPr>
        <a:xfrm>
          <a:off x="3009090" y="1754506"/>
          <a:ext cx="1597047" cy="15578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400" kern="1200" dirty="0"/>
            <a:t>Hackathon/ Planning and </a:t>
          </a:r>
          <a:r>
            <a:rPr lang="fi-FI" sz="1400" kern="1200" dirty="0" err="1"/>
            <a:t>Optimization</a:t>
          </a:r>
          <a:endParaRPr lang="fi-FI" sz="1400" kern="1200" dirty="0"/>
        </a:p>
      </dsp:txBody>
      <dsp:txXfrm>
        <a:off x="3242972" y="1982650"/>
        <a:ext cx="1129283" cy="1101575"/>
      </dsp:txXfrm>
    </dsp:sp>
    <dsp:sp modelId="{6EF78CC1-6D45-4CE2-A3D0-77E8CCB7283F}">
      <dsp:nvSpPr>
        <dsp:cNvPr id="0" name=""/>
        <dsp:cNvSpPr/>
      </dsp:nvSpPr>
      <dsp:spPr>
        <a:xfrm rot="16200000">
          <a:off x="3675021" y="1605038"/>
          <a:ext cx="265186" cy="33750"/>
        </a:xfrm>
        <a:custGeom>
          <a:avLst/>
          <a:gdLst/>
          <a:ahLst/>
          <a:cxnLst/>
          <a:rect l="0" t="0" r="0" b="0"/>
          <a:pathLst>
            <a:path>
              <a:moveTo>
                <a:pt x="0" y="16875"/>
              </a:moveTo>
              <a:lnTo>
                <a:pt x="265186" y="168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i-FI" sz="500" kern="1200"/>
        </a:p>
      </dsp:txBody>
      <dsp:txXfrm>
        <a:off x="3800984" y="1615283"/>
        <a:ext cx="13259" cy="13259"/>
      </dsp:txXfrm>
    </dsp:sp>
    <dsp:sp modelId="{521DAD60-920F-416B-A113-495C02E7682D}">
      <dsp:nvSpPr>
        <dsp:cNvPr id="0" name=""/>
        <dsp:cNvSpPr/>
      </dsp:nvSpPr>
      <dsp:spPr>
        <a:xfrm>
          <a:off x="2949952" y="-111087"/>
          <a:ext cx="1715323" cy="16004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400" kern="1200" dirty="0"/>
            <a:t>SAP: Financial data</a:t>
          </a:r>
        </a:p>
      </dsp:txBody>
      <dsp:txXfrm>
        <a:off x="3201155" y="123287"/>
        <a:ext cx="1212917" cy="1131659"/>
      </dsp:txXfrm>
    </dsp:sp>
    <dsp:sp modelId="{67F699E0-7E48-4C07-A758-9DF394683257}">
      <dsp:nvSpPr>
        <dsp:cNvPr id="0" name=""/>
        <dsp:cNvSpPr/>
      </dsp:nvSpPr>
      <dsp:spPr>
        <a:xfrm>
          <a:off x="4606138" y="2516563"/>
          <a:ext cx="244212" cy="33750"/>
        </a:xfrm>
        <a:custGeom>
          <a:avLst/>
          <a:gdLst/>
          <a:ahLst/>
          <a:cxnLst/>
          <a:rect l="0" t="0" r="0" b="0"/>
          <a:pathLst>
            <a:path>
              <a:moveTo>
                <a:pt x="0" y="16875"/>
              </a:moveTo>
              <a:lnTo>
                <a:pt x="244212" y="168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i-FI" sz="500" kern="1200"/>
        </a:p>
      </dsp:txBody>
      <dsp:txXfrm>
        <a:off x="4722138" y="2527333"/>
        <a:ext cx="12210" cy="12210"/>
      </dsp:txXfrm>
    </dsp:sp>
    <dsp:sp modelId="{D26883F7-685C-4171-A48A-39EBA667E60B}">
      <dsp:nvSpPr>
        <dsp:cNvPr id="0" name=""/>
        <dsp:cNvSpPr/>
      </dsp:nvSpPr>
      <dsp:spPr>
        <a:xfrm>
          <a:off x="4850350" y="1777352"/>
          <a:ext cx="1603172" cy="15121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400" kern="1200" dirty="0"/>
            <a:t>Open Data, </a:t>
          </a:r>
          <a:r>
            <a:rPr lang="fi-FI" sz="1400" kern="1200" dirty="0" err="1"/>
            <a:t>such</a:t>
          </a:r>
          <a:r>
            <a:rPr lang="fi-FI" sz="1400" kern="1200" dirty="0"/>
            <a:t> as </a:t>
          </a:r>
          <a:r>
            <a:rPr lang="fi-FI" sz="1400" kern="1200" dirty="0" err="1"/>
            <a:t>Weather</a:t>
          </a:r>
          <a:r>
            <a:rPr lang="fi-FI" sz="1400" kern="1200" dirty="0"/>
            <a:t>, </a:t>
          </a:r>
          <a:r>
            <a:rPr lang="fi-FI" sz="1400" kern="1200" dirty="0" err="1"/>
            <a:t>Traffic</a:t>
          </a:r>
          <a:r>
            <a:rPr lang="fi-FI" sz="1400" kern="1200" dirty="0"/>
            <a:t>, </a:t>
          </a:r>
          <a:r>
            <a:rPr lang="fi-FI" sz="1400" kern="1200" dirty="0" err="1"/>
            <a:t>Slipperiness</a:t>
          </a:r>
          <a:endParaRPr lang="fi-FI" sz="1400" kern="1200" dirty="0"/>
        </a:p>
      </dsp:txBody>
      <dsp:txXfrm>
        <a:off x="5085129" y="1998804"/>
        <a:ext cx="1133614" cy="1069268"/>
      </dsp:txXfrm>
    </dsp:sp>
    <dsp:sp modelId="{0CF418C5-07FF-466C-BDCA-4C917465BFFC}">
      <dsp:nvSpPr>
        <dsp:cNvPr id="0" name=""/>
        <dsp:cNvSpPr/>
      </dsp:nvSpPr>
      <dsp:spPr>
        <a:xfrm rot="5400000">
          <a:off x="3697866" y="3405242"/>
          <a:ext cx="219495" cy="33750"/>
        </a:xfrm>
        <a:custGeom>
          <a:avLst/>
          <a:gdLst/>
          <a:ahLst/>
          <a:cxnLst/>
          <a:rect l="0" t="0" r="0" b="0"/>
          <a:pathLst>
            <a:path>
              <a:moveTo>
                <a:pt x="0" y="16875"/>
              </a:moveTo>
              <a:lnTo>
                <a:pt x="219495" y="168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i-FI" sz="500" kern="1200"/>
        </a:p>
      </dsp:txBody>
      <dsp:txXfrm>
        <a:off x="3802126" y="3416630"/>
        <a:ext cx="10974" cy="10974"/>
      </dsp:txXfrm>
    </dsp:sp>
    <dsp:sp modelId="{F4989260-02FC-4773-8D03-0EC43FCF75E1}">
      <dsp:nvSpPr>
        <dsp:cNvPr id="0" name=""/>
        <dsp:cNvSpPr/>
      </dsp:nvSpPr>
      <dsp:spPr>
        <a:xfrm>
          <a:off x="2949952" y="3531865"/>
          <a:ext cx="1715323" cy="16917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400" kern="1200" dirty="0"/>
            <a:t>Machine </a:t>
          </a:r>
          <a:r>
            <a:rPr lang="fi-FI" sz="1400" kern="1200" dirty="0" err="1"/>
            <a:t>Registry</a:t>
          </a:r>
          <a:endParaRPr lang="fi-FI" sz="1400" kern="1200" dirty="0"/>
        </a:p>
      </dsp:txBody>
      <dsp:txXfrm>
        <a:off x="3201155" y="3779622"/>
        <a:ext cx="1212917" cy="1196275"/>
      </dsp:txXfrm>
    </dsp:sp>
    <dsp:sp modelId="{A8474A10-568C-48A4-85F9-1B26B7515E66}">
      <dsp:nvSpPr>
        <dsp:cNvPr id="0" name=""/>
        <dsp:cNvSpPr/>
      </dsp:nvSpPr>
      <dsp:spPr>
        <a:xfrm rot="10800000">
          <a:off x="2819266" y="2516563"/>
          <a:ext cx="189823" cy="33750"/>
        </a:xfrm>
        <a:custGeom>
          <a:avLst/>
          <a:gdLst/>
          <a:ahLst/>
          <a:cxnLst/>
          <a:rect l="0" t="0" r="0" b="0"/>
          <a:pathLst>
            <a:path>
              <a:moveTo>
                <a:pt x="0" y="16875"/>
              </a:moveTo>
              <a:lnTo>
                <a:pt x="189823" y="168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i-FI" sz="500" kern="1200"/>
        </a:p>
      </dsp:txBody>
      <dsp:txXfrm rot="10800000">
        <a:off x="2909432" y="2528692"/>
        <a:ext cx="9491" cy="9491"/>
      </dsp:txXfrm>
    </dsp:sp>
    <dsp:sp modelId="{D98D86F8-33EC-4522-9C81-927F30896D97}">
      <dsp:nvSpPr>
        <dsp:cNvPr id="0" name=""/>
        <dsp:cNvSpPr/>
      </dsp:nvSpPr>
      <dsp:spPr>
        <a:xfrm>
          <a:off x="1107317" y="1777352"/>
          <a:ext cx="1711949" cy="15121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400" kern="1200" dirty="0"/>
            <a:t>GPS-data: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400" kern="1200" dirty="0"/>
            <a:t>Machine </a:t>
          </a:r>
          <a:r>
            <a:rPr lang="fi-FI" sz="1400" kern="1200" dirty="0" err="1"/>
            <a:t>follow-up</a:t>
          </a:r>
          <a:r>
            <a:rPr lang="fi-FI" sz="1400" kern="1200" dirty="0"/>
            <a:t>, </a:t>
          </a:r>
          <a:r>
            <a:rPr lang="fi-FI" sz="1400" kern="1200" dirty="0" err="1"/>
            <a:t>Work</a:t>
          </a:r>
          <a:r>
            <a:rPr lang="fi-FI" sz="1400" kern="1200" dirty="0"/>
            <a:t> </a:t>
          </a:r>
          <a:r>
            <a:rPr lang="fi-FI" sz="1400" kern="1200" dirty="0" err="1"/>
            <a:t>targets</a:t>
          </a:r>
          <a:endParaRPr lang="fi-FI" sz="1400" kern="1200" dirty="0"/>
        </a:p>
      </dsp:txBody>
      <dsp:txXfrm>
        <a:off x="1358026" y="1998804"/>
        <a:ext cx="1210531" cy="10692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162EC5-578B-4A9C-A38A-7DF582604A86}" type="datetimeFigureOut">
              <a:rPr lang="fi-FI" smtClean="0"/>
              <a:pPr/>
              <a:t>21.9.2017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42CD9-F350-4165-AB42-8343341773F4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10685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A_Otsikko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Kuva 13" descr="TEM_RR_PPT-taustat_RGB_kansi_E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5" name="Picture 14" descr="EU_EAKR_EN_vertical_20mm_rgb-0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04764" y="5580000"/>
            <a:ext cx="1079028" cy="1188760"/>
          </a:xfrm>
          <a:prstGeom prst="rect">
            <a:avLst/>
          </a:prstGeom>
        </p:spPr>
      </p:pic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1441651"/>
            <a:ext cx="7772400" cy="1470025"/>
          </a:xfrm>
        </p:spPr>
        <p:txBody>
          <a:bodyPr anchor="b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26904" y="3060000"/>
            <a:ext cx="6480000" cy="900000"/>
          </a:xfrm>
        </p:spPr>
        <p:txBody>
          <a:bodyPr/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i-FI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>
          <a:xfrm>
            <a:off x="3852000" y="4426838"/>
            <a:ext cx="1440000" cy="25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F3CA18B-9E35-4533-979C-C6E5EEC99A99}" type="datetime1">
              <a:rPr lang="fi-FI" smtClean="0"/>
              <a:pPr/>
              <a:t>21.9.2017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>
          <a:xfrm>
            <a:off x="2772000" y="4138846"/>
            <a:ext cx="3600000" cy="252000"/>
          </a:xfrm>
        </p:spPr>
        <p:txBody>
          <a:bodyPr lIns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Etunimi Sukunimi</a:t>
            </a:r>
          </a:p>
        </p:txBody>
      </p:sp>
      <p:sp>
        <p:nvSpPr>
          <p:cNvPr id="10" name="Kuvan paikkamerkki 18"/>
          <p:cNvSpPr>
            <a:spLocks noGrp="1"/>
          </p:cNvSpPr>
          <p:nvPr>
            <p:ph type="pic" sz="quarter" idx="12" hasCustomPrompt="1"/>
          </p:nvPr>
        </p:nvSpPr>
        <p:spPr>
          <a:xfrm>
            <a:off x="360000" y="5796000"/>
            <a:ext cx="1440000" cy="719137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r>
              <a:rPr lang="fi-FI" dirty="0"/>
              <a:t>logo</a:t>
            </a:r>
          </a:p>
        </p:txBody>
      </p:sp>
      <p:sp>
        <p:nvSpPr>
          <p:cNvPr id="12" name="Kuvan paikkamerkki 18"/>
          <p:cNvSpPr>
            <a:spLocks noGrp="1"/>
          </p:cNvSpPr>
          <p:nvPr>
            <p:ph type="pic" sz="quarter" idx="13" hasCustomPrompt="1"/>
          </p:nvPr>
        </p:nvSpPr>
        <p:spPr>
          <a:xfrm>
            <a:off x="2031332" y="5794990"/>
            <a:ext cx="1440000" cy="719137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r>
              <a:rPr lang="fi-FI" dirty="0"/>
              <a:t>logo</a:t>
            </a:r>
          </a:p>
        </p:txBody>
      </p:sp>
      <p:sp>
        <p:nvSpPr>
          <p:cNvPr id="13" name="Kuvan paikkamerkki 18"/>
          <p:cNvSpPr>
            <a:spLocks noGrp="1"/>
          </p:cNvSpPr>
          <p:nvPr>
            <p:ph type="pic" sz="quarter" idx="14" hasCustomPrompt="1"/>
          </p:nvPr>
        </p:nvSpPr>
        <p:spPr>
          <a:xfrm>
            <a:off x="3697880" y="5794990"/>
            <a:ext cx="1440000" cy="719137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r>
              <a:rPr lang="fi-FI" dirty="0"/>
              <a:t>logo</a:t>
            </a:r>
          </a:p>
        </p:txBody>
      </p:sp>
      <p:pic>
        <p:nvPicPr>
          <p:cNvPr id="16" name="Kuva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472800" y="5842800"/>
            <a:ext cx="1220689" cy="8640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8_Tekstidia: tyhj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uva 7" descr="TEM_RR_PPT-taustat_RGB_harmaa_kehys_E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B9E0-AE4D-47F9-9DDE-55B177305E0F}" type="datetime1">
              <a:rPr lang="fi-FI" smtClean="0"/>
              <a:pPr/>
              <a:t>21.9.2017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Etunimi Sukunimi</a:t>
            </a:r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37A0-F8B5-40DF-B7A3-2778985E9851}" type="slidenum">
              <a:rPr lang="fi-FI" smtClean="0"/>
              <a:pPr/>
              <a:t>‹#›</a:t>
            </a:fld>
            <a:endParaRPr lang="fi-FI"/>
          </a:p>
        </p:txBody>
      </p:sp>
      <p:pic>
        <p:nvPicPr>
          <p:cNvPr id="11" name="Picture 10" descr="EU_EAKR_EN_vertical_20mm_rgb-0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04764" y="5580000"/>
            <a:ext cx="1079028" cy="1188760"/>
          </a:xfrm>
          <a:prstGeom prst="rect">
            <a:avLst/>
          </a:prstGeom>
        </p:spPr>
      </p:pic>
      <p:pic>
        <p:nvPicPr>
          <p:cNvPr id="12" name="Kuva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472800" y="5842800"/>
            <a:ext cx="1220689" cy="8640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B_Otsikko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Kuva 13" descr="TEM_RR_PPT-taustat_RGB_valk_kehys_ja_teksti_E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Picture 16" descr="EU_EAKR_EN_vertical_20mm_rgb-0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04764" y="5580000"/>
            <a:ext cx="1079028" cy="1188760"/>
          </a:xfrm>
          <a:prstGeom prst="rect">
            <a:avLst/>
          </a:prstGeom>
        </p:spPr>
      </p:pic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1441651"/>
            <a:ext cx="7772400" cy="1470025"/>
          </a:xfrm>
        </p:spPr>
        <p:txBody>
          <a:bodyPr anchor="b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>
          <a:xfrm>
            <a:off x="3852000" y="4428000"/>
            <a:ext cx="1440000" cy="25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F3CA18B-9E35-4533-979C-C6E5EEC99A99}" type="datetime1">
              <a:rPr lang="fi-FI" smtClean="0"/>
              <a:pPr/>
              <a:t>21.9.2017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>
          <a:xfrm>
            <a:off x="2772000" y="4140000"/>
            <a:ext cx="3600000" cy="252000"/>
          </a:xfrm>
        </p:spPr>
        <p:txBody>
          <a:bodyPr lIns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Etunimi Sukunimi</a:t>
            </a:r>
          </a:p>
        </p:txBody>
      </p:sp>
      <p:sp>
        <p:nvSpPr>
          <p:cNvPr id="12" name="Alaotsikko 2"/>
          <p:cNvSpPr>
            <a:spLocks noGrp="1"/>
          </p:cNvSpPr>
          <p:nvPr>
            <p:ph type="subTitle" idx="1"/>
          </p:nvPr>
        </p:nvSpPr>
        <p:spPr>
          <a:xfrm>
            <a:off x="1333103" y="3060000"/>
            <a:ext cx="6480000" cy="900000"/>
          </a:xfrm>
        </p:spPr>
        <p:txBody>
          <a:bodyPr/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i-FI" dirty="0"/>
          </a:p>
        </p:txBody>
      </p:sp>
      <p:sp>
        <p:nvSpPr>
          <p:cNvPr id="19" name="Kuvan paikkamerkki 18"/>
          <p:cNvSpPr>
            <a:spLocks noGrp="1"/>
          </p:cNvSpPr>
          <p:nvPr>
            <p:ph type="pic" sz="quarter" idx="12" hasCustomPrompt="1"/>
          </p:nvPr>
        </p:nvSpPr>
        <p:spPr>
          <a:xfrm>
            <a:off x="360000" y="5796000"/>
            <a:ext cx="1440000" cy="719137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r>
              <a:rPr lang="fi-FI" dirty="0"/>
              <a:t>logo</a:t>
            </a:r>
          </a:p>
        </p:txBody>
      </p:sp>
      <p:sp>
        <p:nvSpPr>
          <p:cNvPr id="20" name="Kuvan paikkamerkki 18"/>
          <p:cNvSpPr>
            <a:spLocks noGrp="1"/>
          </p:cNvSpPr>
          <p:nvPr>
            <p:ph type="pic" sz="quarter" idx="13" hasCustomPrompt="1"/>
          </p:nvPr>
        </p:nvSpPr>
        <p:spPr>
          <a:xfrm>
            <a:off x="2031332" y="5794990"/>
            <a:ext cx="1440000" cy="719137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r>
              <a:rPr lang="fi-FI" dirty="0"/>
              <a:t>logo</a:t>
            </a:r>
          </a:p>
        </p:txBody>
      </p:sp>
      <p:sp>
        <p:nvSpPr>
          <p:cNvPr id="21" name="Kuvan paikkamerkki 18"/>
          <p:cNvSpPr>
            <a:spLocks noGrp="1"/>
          </p:cNvSpPr>
          <p:nvPr>
            <p:ph type="pic" sz="quarter" idx="14" hasCustomPrompt="1"/>
          </p:nvPr>
        </p:nvSpPr>
        <p:spPr>
          <a:xfrm>
            <a:off x="3697880" y="5794990"/>
            <a:ext cx="1440000" cy="719137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r>
              <a:rPr lang="fi-FI" dirty="0"/>
              <a:t>logo</a:t>
            </a:r>
          </a:p>
        </p:txBody>
      </p:sp>
      <p:pic>
        <p:nvPicPr>
          <p:cNvPr id="13" name="Kuva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472800" y="5842800"/>
            <a:ext cx="1220689" cy="8640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ärillinen väli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uva 9" descr="TEM_RR_PPT-taustat_RGB_valk_kehys_ja_teksti_E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5640094" y="616414"/>
            <a:ext cx="2950096" cy="1470025"/>
          </a:xfrm>
        </p:spPr>
        <p:txBody>
          <a:bodyPr wrap="square" anchor="t" anchorCtr="0"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A8F801-9BF5-46D1-98A5-513B8005DAC3}" type="datetime1">
              <a:rPr lang="fi-FI" smtClean="0"/>
              <a:pPr/>
              <a:t>21.9.2017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i-FI" dirty="0"/>
              <a:t>Etunimi Sukunimi</a:t>
            </a:r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4837A0-F8B5-40DF-B7A3-2778985E9851}" type="slidenum">
              <a:rPr lang="fi-FI" smtClean="0"/>
              <a:pPr/>
              <a:t>‹#›</a:t>
            </a:fld>
            <a:endParaRPr lang="fi-FI" dirty="0"/>
          </a:p>
        </p:txBody>
      </p:sp>
      <p:pic>
        <p:nvPicPr>
          <p:cNvPr id="11" name="Picture 10" descr="EU_EAKR_EN_vertical_20mm_rgb-0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04764" y="5580000"/>
            <a:ext cx="1079028" cy="1188760"/>
          </a:xfrm>
          <a:prstGeom prst="rect">
            <a:avLst/>
          </a:prstGeom>
        </p:spPr>
      </p:pic>
      <p:pic>
        <p:nvPicPr>
          <p:cNvPr id="12" name="Kuva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472800" y="5842800"/>
            <a:ext cx="1220689" cy="86409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A_kuvadia: tumma kuv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uva 9" descr="TEM_RR_PPT-taustat_RGB_valk_kehys_ja_teksti_E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5640094" y="616414"/>
            <a:ext cx="2950096" cy="1470025"/>
          </a:xfrm>
        </p:spPr>
        <p:txBody>
          <a:bodyPr wrap="square" anchor="t" anchorCtr="0"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A8F801-9BF5-46D1-98A5-513B8005DAC3}" type="datetime1">
              <a:rPr lang="fi-FI" smtClean="0"/>
              <a:pPr/>
              <a:t>21.9.2017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Etunimi Sukunimi</a:t>
            </a:r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4837A0-F8B5-40DF-B7A3-2778985E9851}" type="slidenum">
              <a:rPr lang="fi-FI" smtClean="0"/>
              <a:pPr/>
              <a:t>‹#›</a:t>
            </a:fld>
            <a:endParaRPr lang="fi-FI" dirty="0"/>
          </a:p>
        </p:txBody>
      </p:sp>
      <p:pic>
        <p:nvPicPr>
          <p:cNvPr id="11" name="Picture 10" descr="EU_EAKR_EN_vertical_20mm_rgb-0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04764" y="5580000"/>
            <a:ext cx="1079028" cy="1188760"/>
          </a:xfrm>
          <a:prstGeom prst="rect">
            <a:avLst/>
          </a:prstGeom>
        </p:spPr>
      </p:pic>
      <p:pic>
        <p:nvPicPr>
          <p:cNvPr id="12" name="Kuva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472800" y="5842800"/>
            <a:ext cx="1220689" cy="86409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B_kuvadia: vaalea kuv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uva 8" descr="TEM_RR_PPT-taustat_RGB_valk_kehys_tumma_teksti_E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5640094" y="616414"/>
            <a:ext cx="2950096" cy="1470025"/>
          </a:xfrm>
        </p:spPr>
        <p:txBody>
          <a:bodyPr wrap="square" anchor="t" anchorCtr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7A8F801-9BF5-46D1-98A5-513B8005DAC3}" type="datetime1">
              <a:rPr lang="fi-FI" smtClean="0"/>
              <a:pPr/>
              <a:t>21.9.2017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fi-FI" dirty="0"/>
              <a:t>Etunimi Sukunimi</a:t>
            </a:r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4837A0-F8B5-40DF-B7A3-2778985E9851}" type="slidenum">
              <a:rPr lang="fi-FI" smtClean="0"/>
              <a:pPr/>
              <a:t>‹#›</a:t>
            </a:fld>
            <a:endParaRPr lang="fi-FI" dirty="0"/>
          </a:p>
        </p:txBody>
      </p:sp>
      <p:pic>
        <p:nvPicPr>
          <p:cNvPr id="11" name="Picture 10" descr="EU_EAKR_EN_vertical_20mm_rgb-0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04764" y="5580000"/>
            <a:ext cx="1079028" cy="1188760"/>
          </a:xfrm>
          <a:prstGeom prst="rect">
            <a:avLst/>
          </a:prstGeom>
        </p:spPr>
      </p:pic>
      <p:pic>
        <p:nvPicPr>
          <p:cNvPr id="12" name="Kuva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472800" y="5842800"/>
            <a:ext cx="1220689" cy="86409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ekstidia: yksipalstaine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uva 9" descr="TEM_RR_PPT-taustat_RGB_harmaa_kehys_E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540000" y="1584000"/>
            <a:ext cx="8064000" cy="4140000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 wrap="none"/>
          <a:lstStyle/>
          <a:p>
            <a:fld id="{E926D19E-78B6-4D02-8772-4056A94F9977}" type="datetime1">
              <a:rPr lang="fi-FI" smtClean="0"/>
              <a:pPr/>
              <a:t>21.9.2017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 wrap="none" rIns="0"/>
          <a:lstStyle/>
          <a:p>
            <a:r>
              <a:rPr lang="fi-FI"/>
              <a:t>Etunimi Sukunimi</a:t>
            </a:r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 wrap="none" rIns="0"/>
          <a:lstStyle>
            <a:lvl1pPr algn="l">
              <a:defRPr/>
            </a:lvl1pPr>
          </a:lstStyle>
          <a:p>
            <a:fld id="{2A4837A0-F8B5-40DF-B7A3-2778985E9851}" type="slidenum">
              <a:rPr lang="fi-FI" smtClean="0"/>
              <a:pPr/>
              <a:t>‹#›</a:t>
            </a:fld>
            <a:endParaRPr lang="fi-FI" dirty="0"/>
          </a:p>
        </p:txBody>
      </p:sp>
      <p:pic>
        <p:nvPicPr>
          <p:cNvPr id="13" name="Picture 12" descr="EU_EAKR_EN_vertical_20mm_rgb-0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04764" y="5580000"/>
            <a:ext cx="1079028" cy="1188760"/>
          </a:xfrm>
          <a:prstGeom prst="rect">
            <a:avLst/>
          </a:prstGeom>
        </p:spPr>
      </p:pic>
      <p:pic>
        <p:nvPicPr>
          <p:cNvPr id="14" name="Kuva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472800" y="5842800"/>
            <a:ext cx="1220689" cy="8640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5_Tekstidia: kaksipalstaine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uva 10" descr="TEM_RR_PPT-taustat_RGB_harmaa_kehys_E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540000" y="1584000"/>
            <a:ext cx="3924000" cy="450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1584000"/>
            <a:ext cx="3960000" cy="450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11C6-550F-476F-A8E9-87059F984CC5}" type="datetime1">
              <a:rPr lang="fi-FI" smtClean="0"/>
              <a:pPr/>
              <a:t>21.9.2017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Etunimi Sukunimi</a:t>
            </a:r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37A0-F8B5-40DF-B7A3-2778985E9851}" type="slidenum">
              <a:rPr lang="fi-FI" smtClean="0"/>
              <a:pPr/>
              <a:t>‹#›</a:t>
            </a:fld>
            <a:endParaRPr lang="fi-FI"/>
          </a:p>
        </p:txBody>
      </p:sp>
      <p:pic>
        <p:nvPicPr>
          <p:cNvPr id="14" name="Picture 13" descr="EU_EAKR_EN_vertical_20mm_rgb-0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04764" y="5580000"/>
            <a:ext cx="1079028" cy="1188760"/>
          </a:xfrm>
          <a:prstGeom prst="rect">
            <a:avLst/>
          </a:prstGeom>
        </p:spPr>
      </p:pic>
      <p:pic>
        <p:nvPicPr>
          <p:cNvPr id="15" name="Kuva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472800" y="5842800"/>
            <a:ext cx="1220689" cy="8640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ekstidia: yksip. väliotsikoll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uva 10" descr="TEM_RR_PPT-taustat_RGB_harmaa_kehys_E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540000" y="1584000"/>
            <a:ext cx="8064448" cy="360000"/>
          </a:xfrm>
        </p:spPr>
        <p:txBody>
          <a:bodyPr wrap="square"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540000" y="1980000"/>
            <a:ext cx="8064448" cy="360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2FA39-4A70-4416-BD6A-317A14324BE2}" type="datetime1">
              <a:rPr lang="fi-FI" smtClean="0"/>
              <a:pPr/>
              <a:t>21.9.2017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Etunimi Sukunimi</a:t>
            </a:r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37A0-F8B5-40DF-B7A3-2778985E9851}" type="slidenum">
              <a:rPr lang="fi-FI" smtClean="0"/>
              <a:pPr/>
              <a:t>‹#›</a:t>
            </a:fld>
            <a:endParaRPr lang="fi-FI"/>
          </a:p>
        </p:txBody>
      </p:sp>
      <p:pic>
        <p:nvPicPr>
          <p:cNvPr id="13" name="Picture 12" descr="EU_EAKR_EN_vertical_20mm_rgb-0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04764" y="5580000"/>
            <a:ext cx="1079028" cy="1188760"/>
          </a:xfrm>
          <a:prstGeom prst="rect">
            <a:avLst/>
          </a:prstGeom>
        </p:spPr>
      </p:pic>
      <p:pic>
        <p:nvPicPr>
          <p:cNvPr id="15" name="Kuva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472800" y="5842800"/>
            <a:ext cx="1220689" cy="8640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7_Tekstidia: vain otsikk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uva 8" descr="TEM_RR_PPT-taustat_RGB_harmaa_kehys_E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D5EEE-C8B3-43A5-8984-4E9E998B8BE3}" type="datetime1">
              <a:rPr lang="fi-FI" smtClean="0"/>
              <a:pPr/>
              <a:t>21.9.2017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Etunimi Sukunimi</a:t>
            </a:r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37A0-F8B5-40DF-B7A3-2778985E9851}" type="slidenum">
              <a:rPr lang="fi-FI" smtClean="0"/>
              <a:pPr/>
              <a:t>‹#›</a:t>
            </a:fld>
            <a:endParaRPr lang="fi-FI"/>
          </a:p>
        </p:txBody>
      </p:sp>
      <p:pic>
        <p:nvPicPr>
          <p:cNvPr id="12" name="Picture 11" descr="EU_EAKR_EN_vertical_20mm_rgb-0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04764" y="5580000"/>
            <a:ext cx="1079028" cy="1188760"/>
          </a:xfrm>
          <a:prstGeom prst="rect">
            <a:avLst/>
          </a:prstGeom>
        </p:spPr>
      </p:pic>
      <p:pic>
        <p:nvPicPr>
          <p:cNvPr id="13" name="Kuva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472800" y="5842800"/>
            <a:ext cx="1220689" cy="8640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540000" y="612000"/>
            <a:ext cx="8064000" cy="9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i-FI" dirty="0"/>
              <a:t>Muokkaa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540000" y="1584000"/>
            <a:ext cx="8064000" cy="41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2666284" y="6309320"/>
            <a:ext cx="108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21B48D5-7DCF-4B12-8FC3-76BB2D33A198}" type="datetime1">
              <a:rPr lang="fi-FI" smtClean="0"/>
              <a:pPr/>
              <a:t>21.9.2017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654030" y="6309320"/>
            <a:ext cx="1980000" cy="3600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fi-FI" dirty="0"/>
              <a:t>Etunimi Sukunimi</a:t>
            </a:r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189137" y="6309320"/>
            <a:ext cx="432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2A4837A0-F8B5-40DF-B7A3-2778985E9851}" type="slidenum">
              <a:rPr lang="fi-FI" smtClean="0"/>
              <a:pPr/>
              <a:t>‹#›</a:t>
            </a:fld>
            <a:endParaRPr lang="fi-FI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66" r:id="rId2"/>
    <p:sldLayoutId id="2147483659" r:id="rId3"/>
    <p:sldLayoutId id="2147483665" r:id="rId4"/>
    <p:sldLayoutId id="2147483667" r:id="rId5"/>
    <p:sldLayoutId id="2147483660" r:id="rId6"/>
    <p:sldLayoutId id="2147483661" r:id="rId7"/>
    <p:sldLayoutId id="2147483662" r:id="rId8"/>
    <p:sldLayoutId id="2147483663" r:id="rId9"/>
    <p:sldLayoutId id="2147483664" r:id="rId10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ocumenter.getpostman.com/view/1976410/stara/6tc44mC" TargetMode="Externa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keliapu.net/data/" TargetMode="External"/><Relationship Id="rId2" Type="http://schemas.openxmlformats.org/officeDocument/2006/relationships/hyperlink" Target="https://keliapu.net/map/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cid:image001.jpg@01D33222.2F21AF90" TargetMode="Externa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Ensio.ruotsalainen@professa.fi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tsikk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StreetReboot1</a:t>
            </a:r>
            <a:br>
              <a:rPr lang="fi-FI" dirty="0"/>
            </a:br>
            <a:r>
              <a:rPr lang="fi-FI" dirty="0"/>
              <a:t>Kyläsaari </a:t>
            </a:r>
            <a:r>
              <a:rPr lang="fi-FI" dirty="0" err="1"/>
              <a:t>depot</a:t>
            </a:r>
            <a:r>
              <a:rPr lang="fi-FI" dirty="0"/>
              <a:t> </a:t>
            </a:r>
            <a:r>
              <a:rPr lang="fi-FI" dirty="0" err="1"/>
              <a:t>visit</a:t>
            </a:r>
            <a:endParaRPr lang="fi-FI" dirty="0"/>
          </a:p>
        </p:txBody>
      </p:sp>
      <p:sp>
        <p:nvSpPr>
          <p:cNvPr id="8" name="Alaotsikko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Data </a:t>
            </a:r>
            <a:r>
              <a:rPr lang="fi-FI" dirty="0" err="1"/>
              <a:t>Sources</a:t>
            </a:r>
            <a:endParaRPr lang="fi-FI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dirty="0"/>
              <a:t>22.9.2017</a:t>
            </a:r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Ensio Ruotsalainen</a:t>
            </a:r>
          </a:p>
        </p:txBody>
      </p:sp>
      <p:pic>
        <p:nvPicPr>
          <p:cNvPr id="3" name="Kuvan paikkamerkki 2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8" r="6498"/>
          <a:stretch>
            <a:fillRect/>
          </a:stretch>
        </p:blipFill>
        <p:spPr>
          <a:xfrm>
            <a:off x="3586710" y="5645987"/>
            <a:ext cx="1748253" cy="873079"/>
          </a:xfrm>
        </p:spPr>
      </p:pic>
      <p:pic>
        <p:nvPicPr>
          <p:cNvPr id="12" name="Picture 1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98" y="5794990"/>
            <a:ext cx="3104434" cy="58633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251520" y="4751904"/>
            <a:ext cx="4032648" cy="1080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ct val="20000"/>
              </a:spcBef>
              <a:spcAft>
                <a:spcPts val="800"/>
              </a:spcAft>
            </a:pPr>
            <a:r>
              <a:rPr lang="en-US" sz="2000" b="1" i="1" dirty="0">
                <a:solidFill>
                  <a:schemeClr val="bg1"/>
                </a:solidFill>
              </a:rPr>
              <a:t>6Aika: Urban big data as innovation platform in smart city context, A72209.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388FB50-D297-4195-9013-61C1D5228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Promised Data Sources </a:t>
            </a:r>
            <a:endParaRPr lang="fi-FI" dirty="0"/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009B7C61-9D11-4614-9D08-C968FC39E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D5EEE-C8B3-43A5-8984-4E9E998B8BE3}" type="datetime1">
              <a:rPr lang="fi-FI" smtClean="0"/>
              <a:pPr/>
              <a:t>22.9.2017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6DB4BF68-3E4D-4D86-9C42-91F1845BD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Etunimi Sukunimi</a:t>
            </a:r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B9ED6FBE-C146-48D4-B2BC-F8E4286E0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37A0-F8B5-40DF-B7A3-2778985E9851}" type="slidenum">
              <a:rPr lang="fi-FI" smtClean="0"/>
              <a:pPr/>
              <a:t>2</a:t>
            </a:fld>
            <a:endParaRPr lang="fi-FI"/>
          </a:p>
        </p:txBody>
      </p:sp>
      <p:pic>
        <p:nvPicPr>
          <p:cNvPr id="6" name="Kuva 5">
            <a:extLst>
              <a:ext uri="{FF2B5EF4-FFF2-40B4-BE49-F238E27FC236}">
                <a16:creationId xmlns:a16="http://schemas.microsoft.com/office/drawing/2014/main" id="{66AE22AB-1B6F-4D64-834B-B0963D044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68" y="1484784"/>
            <a:ext cx="5930649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199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tsikko 8">
            <a:extLst>
              <a:ext uri="{FF2B5EF4-FFF2-40B4-BE49-F238E27FC236}">
                <a16:creationId xmlns:a16="http://schemas.microsoft.com/office/drawing/2014/main" id="{987EEA3E-872D-4AC2-A485-3C3533B24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Grouping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Data </a:t>
            </a:r>
            <a:r>
              <a:rPr lang="fi-FI" dirty="0" err="1"/>
              <a:t>available</a:t>
            </a:r>
            <a:r>
              <a:rPr lang="fi-FI" dirty="0"/>
              <a:t> for Hackathon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75EF7970-978E-471D-8CE7-B1F4DBAC8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A18B-9E35-4533-979C-C6E5EEC99A99}" type="datetime1">
              <a:rPr lang="fi-FI" smtClean="0"/>
              <a:pPr/>
              <a:t>21.9.2017</a:t>
            </a:fld>
            <a:endParaRPr lang="fi-FI" dirty="0"/>
          </a:p>
        </p:txBody>
      </p:sp>
      <p:graphicFrame>
        <p:nvGraphicFramePr>
          <p:cNvPr id="10" name="Kaaviokuva 9">
            <a:extLst>
              <a:ext uri="{FF2B5EF4-FFF2-40B4-BE49-F238E27FC236}">
                <a16:creationId xmlns:a16="http://schemas.microsoft.com/office/drawing/2014/main" id="{2AC573DC-BF2E-4D3C-8B20-E8A5F972C6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9549381"/>
              </p:ext>
            </p:extLst>
          </p:nvPr>
        </p:nvGraphicFramePr>
        <p:xfrm>
          <a:off x="-34136" y="1196752"/>
          <a:ext cx="7560840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Alatunnisteen paikkamerkki 3">
            <a:extLst>
              <a:ext uri="{FF2B5EF4-FFF2-40B4-BE49-F238E27FC236}">
                <a16:creationId xmlns:a16="http://schemas.microsoft.com/office/drawing/2014/main" id="{F7FE88E9-16FE-4371-A854-EF55E08BF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4030" y="6309320"/>
            <a:ext cx="1980000" cy="360000"/>
          </a:xfrm>
        </p:spPr>
        <p:txBody>
          <a:bodyPr/>
          <a:lstStyle/>
          <a:p>
            <a:r>
              <a:rPr lang="fi-FI" dirty="0"/>
              <a:t>Ensio Ruotsalainen</a:t>
            </a:r>
          </a:p>
        </p:txBody>
      </p:sp>
    </p:spTree>
    <p:extLst>
      <p:ext uri="{BB962C8B-B14F-4D97-AF65-F5344CB8AC3E}">
        <p14:creationId xmlns:p14="http://schemas.microsoft.com/office/powerpoint/2010/main" val="3960680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tsikko 8">
            <a:extLst>
              <a:ext uri="{FF2B5EF4-FFF2-40B4-BE49-F238E27FC236}">
                <a16:creationId xmlns:a16="http://schemas.microsoft.com/office/drawing/2014/main" id="{76861193-1D00-42CB-A03C-BAF335C4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12000"/>
            <a:ext cx="8064000" cy="440736"/>
          </a:xfrm>
        </p:spPr>
        <p:txBody>
          <a:bodyPr/>
          <a:lstStyle/>
          <a:p>
            <a:r>
              <a:rPr lang="fi-FI" dirty="0"/>
              <a:t>Stara data </a:t>
            </a:r>
            <a:r>
              <a:rPr lang="fi-FI" dirty="0" err="1"/>
              <a:t>sources</a:t>
            </a:r>
            <a:endParaRPr lang="fi-FI" dirty="0"/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E4F5D649-6147-42CB-AB1A-8428D96E9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A18B-9E35-4533-979C-C6E5EEC99A99}" type="datetime1">
              <a:rPr lang="fi-FI" smtClean="0"/>
              <a:pPr/>
              <a:t>21.9.2017</a:t>
            </a:fld>
            <a:endParaRPr lang="fi-FI" dirty="0"/>
          </a:p>
        </p:txBody>
      </p:sp>
      <p:pic>
        <p:nvPicPr>
          <p:cNvPr id="10" name="Kuva 9">
            <a:extLst>
              <a:ext uri="{FF2B5EF4-FFF2-40B4-BE49-F238E27FC236}">
                <a16:creationId xmlns:a16="http://schemas.microsoft.com/office/drawing/2014/main" id="{E3DF862D-0ECB-448F-B13D-8E5EE9970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23" y="980728"/>
            <a:ext cx="7584137" cy="4257762"/>
          </a:xfrm>
          <a:prstGeom prst="rect">
            <a:avLst/>
          </a:prstGeom>
        </p:spPr>
      </p:pic>
      <p:sp>
        <p:nvSpPr>
          <p:cNvPr id="11" name="Alatunnisteen paikkamerkki 3">
            <a:extLst>
              <a:ext uri="{FF2B5EF4-FFF2-40B4-BE49-F238E27FC236}">
                <a16:creationId xmlns:a16="http://schemas.microsoft.com/office/drawing/2014/main" id="{ECDE9E23-725C-4C58-BFE1-02057AB4E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4030" y="6309320"/>
            <a:ext cx="1980000" cy="360000"/>
          </a:xfrm>
        </p:spPr>
        <p:txBody>
          <a:bodyPr/>
          <a:lstStyle/>
          <a:p>
            <a:r>
              <a:rPr lang="fi-FI" dirty="0"/>
              <a:t>Ensio Ruotsalainen</a:t>
            </a:r>
          </a:p>
        </p:txBody>
      </p:sp>
    </p:spTree>
    <p:extLst>
      <p:ext uri="{BB962C8B-B14F-4D97-AF65-F5344CB8AC3E}">
        <p14:creationId xmlns:p14="http://schemas.microsoft.com/office/powerpoint/2010/main" val="492433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E1426B4-939F-4879-BF57-1F575B421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Open Data </a:t>
            </a:r>
            <a:r>
              <a:rPr lang="fi-FI" dirty="0" err="1"/>
              <a:t>Sources</a:t>
            </a:r>
            <a:endParaRPr lang="fi-FI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8F801-9BF5-46D1-98A5-513B8005DAC3}" type="datetime1">
              <a:rPr lang="fi-FI" smtClean="0"/>
              <a:pPr/>
              <a:t>21.9.2017</a:t>
            </a:fld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37A0-F8B5-40DF-B7A3-2778985E9851}" type="slidenum">
              <a:rPr lang="fi-FI" smtClean="0"/>
              <a:pPr/>
              <a:t>5</a:t>
            </a:fld>
            <a:endParaRPr lang="fi-FI" dirty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98" y="5794990"/>
            <a:ext cx="2880320" cy="56691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189137" y="196230"/>
            <a:ext cx="82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1000" b="1" i="1" dirty="0"/>
              <a:t> </a:t>
            </a:r>
            <a:r>
              <a:rPr lang="en-US" sz="1000" b="1" i="1" dirty="0"/>
              <a:t>6Aika: Urban big data as innovation platform in smart city context, A72209.</a:t>
            </a:r>
          </a:p>
          <a:p>
            <a:endParaRPr lang="en-US" sz="1000" b="1" i="1" dirty="0"/>
          </a:p>
        </p:txBody>
      </p:sp>
      <p:pic>
        <p:nvPicPr>
          <p:cNvPr id="3" name="Kuva 2">
            <a:extLst>
              <a:ext uri="{FF2B5EF4-FFF2-40B4-BE49-F238E27FC236}">
                <a16:creationId xmlns:a16="http://schemas.microsoft.com/office/drawing/2014/main" id="{60F21347-0B3E-4115-89F3-B9D4508D4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772816"/>
            <a:ext cx="3974015" cy="4110111"/>
          </a:xfrm>
          <a:prstGeom prst="rect">
            <a:avLst/>
          </a:prstGeom>
        </p:spPr>
      </p:pic>
      <p:sp>
        <p:nvSpPr>
          <p:cNvPr id="11" name="Alatunnisteen paikkamerkki 3">
            <a:extLst>
              <a:ext uri="{FF2B5EF4-FFF2-40B4-BE49-F238E27FC236}">
                <a16:creationId xmlns:a16="http://schemas.microsoft.com/office/drawing/2014/main" id="{2A0B35ED-895F-4508-B117-20123163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4030" y="6309320"/>
            <a:ext cx="1980000" cy="360000"/>
          </a:xfrm>
        </p:spPr>
        <p:txBody>
          <a:bodyPr/>
          <a:lstStyle/>
          <a:p>
            <a:r>
              <a:rPr lang="fi-FI" dirty="0"/>
              <a:t>Ensio Ruotsalainen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D1785FA-B859-459B-912E-F670C599E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Rest</a:t>
            </a:r>
            <a:r>
              <a:rPr lang="fi-FI" dirty="0"/>
              <a:t> API </a:t>
            </a:r>
            <a:r>
              <a:rPr lang="fi-FI" dirty="0" err="1"/>
              <a:t>interface</a:t>
            </a:r>
            <a:endParaRPr lang="fi-FI" dirty="0"/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77550514-101D-47F8-9253-D20A93350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D5EEE-C8B3-43A5-8984-4E9E998B8BE3}" type="datetime1">
              <a:rPr lang="fi-FI" smtClean="0"/>
              <a:pPr/>
              <a:t>21.9.2017</a:t>
            </a:fld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3D555C98-A642-4B4C-856D-F31F4E744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37A0-F8B5-40DF-B7A3-2778985E9851}" type="slidenum">
              <a:rPr lang="fi-FI" smtClean="0"/>
              <a:pPr/>
              <a:t>6</a:t>
            </a:fld>
            <a:endParaRPr lang="fi-FI"/>
          </a:p>
        </p:txBody>
      </p:sp>
      <p:sp>
        <p:nvSpPr>
          <p:cNvPr id="6" name="Suorakulmio 5">
            <a:extLst>
              <a:ext uri="{FF2B5EF4-FFF2-40B4-BE49-F238E27FC236}">
                <a16:creationId xmlns:a16="http://schemas.microsoft.com/office/drawing/2014/main" id="{8FD03D05-4EA2-4020-B9D6-768A85457119}"/>
              </a:ext>
            </a:extLst>
          </p:cNvPr>
          <p:cNvSpPr/>
          <p:nvPr/>
        </p:nvSpPr>
        <p:spPr>
          <a:xfrm>
            <a:off x="499375" y="565624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u="sng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2"/>
              </a:rPr>
              <a:t>https://documenter.getpostman.com/view/1976410/stara/6tc44mC</a:t>
            </a:r>
            <a:endParaRPr lang="fi-FI" dirty="0"/>
          </a:p>
        </p:txBody>
      </p:sp>
      <p:pic>
        <p:nvPicPr>
          <p:cNvPr id="7" name="Kuva 6">
            <a:extLst>
              <a:ext uri="{FF2B5EF4-FFF2-40B4-BE49-F238E27FC236}">
                <a16:creationId xmlns:a16="http://schemas.microsoft.com/office/drawing/2014/main" id="{803BF2D7-50A8-430C-A036-F2C67B49A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75" y="1495480"/>
            <a:ext cx="8216486" cy="3896205"/>
          </a:xfrm>
          <a:prstGeom prst="rect">
            <a:avLst/>
          </a:prstGeom>
        </p:spPr>
      </p:pic>
      <p:sp>
        <p:nvSpPr>
          <p:cNvPr id="8" name="Alatunnisteen paikkamerkki 3">
            <a:extLst>
              <a:ext uri="{FF2B5EF4-FFF2-40B4-BE49-F238E27FC236}">
                <a16:creationId xmlns:a16="http://schemas.microsoft.com/office/drawing/2014/main" id="{D5C6D4AE-A0A9-49D6-9B26-75151026B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4030" y="6309320"/>
            <a:ext cx="1980000" cy="360000"/>
          </a:xfrm>
        </p:spPr>
        <p:txBody>
          <a:bodyPr/>
          <a:lstStyle/>
          <a:p>
            <a:r>
              <a:rPr lang="fi-FI" dirty="0"/>
              <a:t>Ensio Ruotsalainen</a:t>
            </a:r>
          </a:p>
        </p:txBody>
      </p:sp>
    </p:spTree>
    <p:extLst>
      <p:ext uri="{BB962C8B-B14F-4D97-AF65-F5344CB8AC3E}">
        <p14:creationId xmlns:p14="http://schemas.microsoft.com/office/powerpoint/2010/main" val="2907153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7485801-F761-44FE-95AE-277D955B3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PaikkatietoVipunen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34B2653E-D2A9-404C-B68A-1209DF0F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196752"/>
            <a:ext cx="8064000" cy="4140000"/>
          </a:xfrm>
        </p:spPr>
        <p:txBody>
          <a:bodyPr/>
          <a:lstStyle/>
          <a:p>
            <a:r>
              <a:rPr lang="fi-FI" dirty="0" err="1"/>
              <a:t>Collections</a:t>
            </a:r>
            <a:r>
              <a:rPr lang="fi-FI" dirty="0"/>
              <a:t> of </a:t>
            </a:r>
            <a:r>
              <a:rPr lang="fi-FI" dirty="0" err="1"/>
              <a:t>Location</a:t>
            </a:r>
            <a:r>
              <a:rPr lang="fi-FI" dirty="0"/>
              <a:t> Data of Helsinki</a:t>
            </a:r>
          </a:p>
          <a:p>
            <a:r>
              <a:rPr lang="fi-FI" dirty="0"/>
              <a:t>City of Helsinki </a:t>
            </a:r>
            <a:r>
              <a:rPr lang="fi-FI" dirty="0" err="1"/>
              <a:t>system</a:t>
            </a:r>
            <a:r>
              <a:rPr lang="fi-FI" dirty="0"/>
              <a:t> </a:t>
            </a:r>
            <a:r>
              <a:rPr lang="fi-FI" dirty="0" err="1"/>
              <a:t>including</a:t>
            </a:r>
            <a:r>
              <a:rPr lang="fi-FI" dirty="0"/>
              <a:t> </a:t>
            </a:r>
            <a:r>
              <a:rPr lang="fi-FI" dirty="0" err="1"/>
              <a:t>more</a:t>
            </a:r>
            <a:r>
              <a:rPr lang="fi-FI" dirty="0"/>
              <a:t> </a:t>
            </a:r>
            <a:r>
              <a:rPr lang="fi-FI" dirty="0" err="1"/>
              <a:t>than</a:t>
            </a:r>
            <a:r>
              <a:rPr lang="fi-FI" dirty="0"/>
              <a:t> 600 data </a:t>
            </a:r>
            <a:r>
              <a:rPr lang="fi-FI" dirty="0" err="1"/>
              <a:t>sources</a:t>
            </a:r>
            <a:endParaRPr lang="fi-FI" dirty="0"/>
          </a:p>
          <a:p>
            <a:r>
              <a:rPr lang="fi-FI" dirty="0" err="1"/>
              <a:t>Almost</a:t>
            </a:r>
            <a:r>
              <a:rPr lang="fi-FI" dirty="0"/>
              <a:t> </a:t>
            </a:r>
            <a:r>
              <a:rPr lang="fi-FI" dirty="0" err="1"/>
              <a:t>all</a:t>
            </a:r>
            <a:r>
              <a:rPr lang="fi-FI" dirty="0"/>
              <a:t> </a:t>
            </a:r>
            <a:r>
              <a:rPr lang="fi-FI" dirty="0" err="1"/>
              <a:t>objects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city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included</a:t>
            </a:r>
            <a:endParaRPr lang="fi-FI" dirty="0"/>
          </a:p>
          <a:p>
            <a:r>
              <a:rPr lang="fi-FI" dirty="0" err="1"/>
              <a:t>Examples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streets</a:t>
            </a:r>
            <a:endParaRPr lang="fi-FI" dirty="0"/>
          </a:p>
          <a:p>
            <a:pPr lvl="1"/>
            <a:r>
              <a:rPr lang="fi-FI" dirty="0" err="1"/>
              <a:t>Roads</a:t>
            </a:r>
            <a:r>
              <a:rPr lang="fi-FI" dirty="0"/>
              <a:t>, </a:t>
            </a:r>
            <a:r>
              <a:rPr lang="fi-FI" dirty="0" err="1"/>
              <a:t>streets</a:t>
            </a:r>
            <a:r>
              <a:rPr lang="fi-FI" dirty="0"/>
              <a:t>, </a:t>
            </a:r>
            <a:r>
              <a:rPr lang="fi-FI" dirty="0" err="1"/>
              <a:t>bicycle</a:t>
            </a:r>
            <a:r>
              <a:rPr lang="fi-FI" dirty="0"/>
              <a:t> </a:t>
            </a:r>
            <a:r>
              <a:rPr lang="fi-FI" dirty="0" err="1"/>
              <a:t>routes</a:t>
            </a:r>
            <a:endParaRPr lang="fi-FI" dirty="0"/>
          </a:p>
          <a:p>
            <a:pPr lvl="1"/>
            <a:r>
              <a:rPr lang="fi-FI" dirty="0"/>
              <a:t>Waste </a:t>
            </a:r>
            <a:r>
              <a:rPr lang="fi-FI" dirty="0" err="1"/>
              <a:t>bins</a:t>
            </a:r>
            <a:endParaRPr lang="fi-FI" dirty="0"/>
          </a:p>
          <a:p>
            <a:pPr lvl="1"/>
            <a:r>
              <a:rPr lang="fi-FI" dirty="0"/>
              <a:t>Parks</a:t>
            </a:r>
          </a:p>
          <a:p>
            <a:pPr lvl="1"/>
            <a:r>
              <a:rPr lang="fi-FI" dirty="0" err="1"/>
              <a:t>Traffic</a:t>
            </a:r>
            <a:r>
              <a:rPr lang="fi-FI" dirty="0"/>
              <a:t> </a:t>
            </a:r>
            <a:r>
              <a:rPr lang="fi-FI" dirty="0" err="1"/>
              <a:t>Signs</a:t>
            </a:r>
            <a:endParaRPr lang="fi-FI" dirty="0"/>
          </a:p>
          <a:p>
            <a:r>
              <a:rPr lang="fi-FI" dirty="0"/>
              <a:t>Look </a:t>
            </a:r>
            <a:r>
              <a:rPr lang="fi-FI" dirty="0" err="1"/>
              <a:t>especially</a:t>
            </a:r>
            <a:r>
              <a:rPr lang="fi-FI" dirty="0"/>
              <a:t> </a:t>
            </a:r>
            <a:r>
              <a:rPr lang="fi-FI" dirty="0" err="1"/>
              <a:t>YlRe</a:t>
            </a:r>
            <a:r>
              <a:rPr lang="fi-FI" dirty="0"/>
              <a:t> = Yleisten alueiden rekisteri</a:t>
            </a:r>
          </a:p>
          <a:p>
            <a:pPr lvl="1"/>
            <a:endParaRPr lang="fi-FI" dirty="0"/>
          </a:p>
          <a:p>
            <a:pPr marL="0" indent="0">
              <a:buNone/>
            </a:pPr>
            <a:r>
              <a:rPr lang="fi-FI" dirty="0"/>
              <a:t>https://kartta.hel.fi/</a:t>
            </a:r>
          </a:p>
          <a:p>
            <a:pPr lvl="1"/>
            <a:endParaRPr lang="fi-FI" dirty="0"/>
          </a:p>
          <a:p>
            <a:endParaRPr lang="fi-FI" dirty="0"/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913ECCD4-E80B-4576-BA99-2C31E72FD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D5EEE-C8B3-43A5-8984-4E9E998B8BE3}" type="datetime1">
              <a:rPr lang="fi-FI" smtClean="0"/>
              <a:pPr/>
              <a:t>21.9.2017</a:t>
            </a:fld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4BA1D287-B57B-4642-A776-0FC058CE1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37A0-F8B5-40DF-B7A3-2778985E9851}" type="slidenum">
              <a:rPr lang="fi-FI" smtClean="0"/>
              <a:pPr/>
              <a:t>7</a:t>
            </a:fld>
            <a:endParaRPr lang="fi-FI"/>
          </a:p>
        </p:txBody>
      </p:sp>
      <p:sp>
        <p:nvSpPr>
          <p:cNvPr id="7" name="Alatunnisteen paikkamerkki 3">
            <a:extLst>
              <a:ext uri="{FF2B5EF4-FFF2-40B4-BE49-F238E27FC236}">
                <a16:creationId xmlns:a16="http://schemas.microsoft.com/office/drawing/2014/main" id="{7D0BE8A5-1DDF-4544-911D-67FE5F277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4030" y="6309320"/>
            <a:ext cx="1980000" cy="360000"/>
          </a:xfrm>
        </p:spPr>
        <p:txBody>
          <a:bodyPr/>
          <a:lstStyle/>
          <a:p>
            <a:r>
              <a:rPr lang="fi-FI" dirty="0"/>
              <a:t>Ensio Ruotsalainen</a:t>
            </a:r>
          </a:p>
        </p:txBody>
      </p:sp>
    </p:spTree>
    <p:extLst>
      <p:ext uri="{BB962C8B-B14F-4D97-AF65-F5344CB8AC3E}">
        <p14:creationId xmlns:p14="http://schemas.microsoft.com/office/powerpoint/2010/main" val="4181708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DC5975B-0275-41EC-9272-8C86345D8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Example</a:t>
            </a:r>
            <a:r>
              <a:rPr lang="fi-FI" dirty="0"/>
              <a:t> of Open Data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C87CD2C6-98C4-438E-A741-EDCEC559D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D5EEE-C8B3-43A5-8984-4E9E998B8BE3}" type="datetime1">
              <a:rPr lang="fi-FI" smtClean="0"/>
              <a:pPr/>
              <a:t>21.9.2017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21E00D61-D364-47B5-A5A9-85AE9FACB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Ensio Ruotsalainen</a:t>
            </a:r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8B01DCF7-3E17-42E1-9821-AD2DD930E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37A0-F8B5-40DF-B7A3-2778985E9851}" type="slidenum">
              <a:rPr lang="fi-FI" smtClean="0"/>
              <a:pPr/>
              <a:t>8</a:t>
            </a:fld>
            <a:endParaRPr lang="fi-FI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25E0219-7930-40E4-ACE3-4EF2260A8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6136" y="369502"/>
            <a:ext cx="293023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fi-FI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Laite</a:t>
            </a:r>
            <a:r>
              <a:rPr kumimoji="0" lang="en-GB" altLang="fi-FI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G74, G73, F34, G97,  E39, G84, F77</a:t>
            </a:r>
            <a:endParaRPr kumimoji="0" lang="fi-FI" altLang="fi-FI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fi-FI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 </a:t>
            </a:r>
            <a:endParaRPr kumimoji="0" lang="fi-FI" altLang="fi-FI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fi-FI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2"/>
              </a:rPr>
              <a:t>https://keliapu.net/map/</a:t>
            </a:r>
            <a:endParaRPr kumimoji="0" lang="fi-FI" altLang="fi-FI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fi-FI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  <a:endParaRPr kumimoji="0" lang="fi-FI" altLang="fi-FI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altLang="fi-FI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data </a:t>
            </a:r>
            <a:r>
              <a:rPr kumimoji="0" lang="fi-FI" altLang="fi-FI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dumpit</a:t>
            </a:r>
            <a:r>
              <a:rPr kumimoji="0" lang="fi-FI" altLang="fi-FI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täältä </a:t>
            </a:r>
            <a:r>
              <a:rPr kumimoji="0" lang="fi-FI" altLang="fi-FI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https://keliapu.net/data/</a:t>
            </a:r>
            <a:r>
              <a:rPr kumimoji="0" lang="fi-FI" altLang="fi-FI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 </a:t>
            </a:r>
            <a:endParaRPr kumimoji="0" lang="fi-FI" altLang="fi-FI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altLang="fi-FI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  <a:endParaRPr kumimoji="0" lang="fi-FI" altLang="fi-FI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i-FI" altLang="fi-FI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Kuva 4" descr="cid:image001.jpg@01D33222.2F21AF90">
            <a:extLst>
              <a:ext uri="{FF2B5EF4-FFF2-40B4-BE49-F238E27FC236}">
                <a16:creationId xmlns:a16="http://schemas.microsoft.com/office/drawing/2014/main" id="{4010D17B-F9D6-4270-B273-18EF5D6E0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39" y="1556792"/>
            <a:ext cx="6798487" cy="3824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F2AE987-5987-412B-A207-B0687BDB1C7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0965" y="5967113"/>
            <a:ext cx="456312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i-FI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  <a:endParaRPr kumimoji="0" lang="fi-FI" altLang="fi-FI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altLang="fi-FI" sz="1100" b="0" i="0" u="none" strike="noStrike" cap="none" normalizeH="0" baseline="0">
                <a:ln>
                  <a:noFill/>
                </a:ln>
                <a:solidFill>
                  <a:srgbClr val="1F497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  <a:endParaRPr kumimoji="0" lang="fi-FI" altLang="fi-FI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495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36D2D73-D3A4-49A9-8972-5EEE69E9A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Data Support </a:t>
            </a:r>
            <a:r>
              <a:rPr lang="fi-FI" dirty="0" err="1"/>
              <a:t>during</a:t>
            </a:r>
            <a:r>
              <a:rPr lang="fi-FI" dirty="0"/>
              <a:t> Hackathon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0516AFCC-7F9C-4790-B510-F888BCCC8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Skype for Business </a:t>
            </a:r>
            <a:r>
              <a:rPr lang="fi-FI" dirty="0" err="1"/>
              <a:t>discussion</a:t>
            </a:r>
            <a:r>
              <a:rPr lang="fi-FI" dirty="0"/>
              <a:t> on </a:t>
            </a:r>
            <a:r>
              <a:rPr lang="fi-FI" dirty="0" err="1"/>
              <a:t>next</a:t>
            </a:r>
            <a:r>
              <a:rPr lang="fi-FI" dirty="0"/>
              <a:t> </a:t>
            </a:r>
            <a:r>
              <a:rPr lang="fi-FI" dirty="0" err="1"/>
              <a:t>Monday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Wednesday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every</a:t>
            </a:r>
            <a:r>
              <a:rPr lang="fi-FI" dirty="0"/>
              <a:t> team 15-30 </a:t>
            </a:r>
            <a:r>
              <a:rPr lang="fi-FI" dirty="0" err="1"/>
              <a:t>minutes</a:t>
            </a:r>
            <a:endParaRPr lang="fi-FI" dirty="0"/>
          </a:p>
          <a:p>
            <a:r>
              <a:rPr lang="fi-FI" dirty="0" err="1"/>
              <a:t>Slack</a:t>
            </a:r>
            <a:endParaRPr lang="fi-FI" dirty="0"/>
          </a:p>
          <a:p>
            <a:r>
              <a:rPr lang="fi-FI" dirty="0"/>
              <a:t>Skype for Business </a:t>
            </a:r>
            <a:r>
              <a:rPr lang="fi-FI" dirty="0" err="1"/>
              <a:t>support</a:t>
            </a:r>
            <a:r>
              <a:rPr lang="fi-FI" dirty="0"/>
              <a:t> as </a:t>
            </a:r>
            <a:r>
              <a:rPr lang="fi-FI"/>
              <a:t>necessary</a:t>
            </a:r>
            <a:endParaRPr lang="fi-FI" dirty="0"/>
          </a:p>
          <a:p>
            <a:r>
              <a:rPr lang="fi-FI" dirty="0"/>
              <a:t>Phone </a:t>
            </a:r>
            <a:r>
              <a:rPr lang="fi-FI" dirty="0" err="1"/>
              <a:t>support</a:t>
            </a:r>
            <a:r>
              <a:rPr lang="fi-FI" dirty="0"/>
              <a:t> as </a:t>
            </a:r>
            <a:r>
              <a:rPr lang="fi-FI" dirty="0" err="1"/>
              <a:t>necessary</a:t>
            </a:r>
            <a:endParaRPr lang="fi-FI" dirty="0"/>
          </a:p>
          <a:p>
            <a:r>
              <a:rPr lang="fi-FI" dirty="0" err="1"/>
              <a:t>Requests</a:t>
            </a:r>
            <a:r>
              <a:rPr lang="fi-FI" dirty="0"/>
              <a:t> via</a:t>
            </a:r>
          </a:p>
          <a:p>
            <a:pPr lvl="1"/>
            <a:r>
              <a:rPr lang="fi-FI" dirty="0"/>
              <a:t>Ensio Ruotsalainen</a:t>
            </a:r>
          </a:p>
          <a:p>
            <a:pPr lvl="1"/>
            <a:r>
              <a:rPr lang="fi-FI" dirty="0">
                <a:hlinkClick r:id="rId2"/>
              </a:rPr>
              <a:t>Ensio.ruotsalainen@professa.fi</a:t>
            </a:r>
            <a:endParaRPr lang="fi-FI" dirty="0"/>
          </a:p>
          <a:p>
            <a:pPr lvl="1"/>
            <a:r>
              <a:rPr lang="fi-FI" dirty="0"/>
              <a:t>040 3529190</a:t>
            </a:r>
          </a:p>
          <a:p>
            <a:pPr lvl="1"/>
            <a:endParaRPr lang="fi-FI" dirty="0"/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4A3A74F8-5FCA-43F2-AC5A-438E8EFF2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D5EEE-C8B3-43A5-8984-4E9E998B8BE3}" type="datetime1">
              <a:rPr lang="fi-FI" smtClean="0"/>
              <a:pPr/>
              <a:t>21.9.2017</a:t>
            </a:fld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CE85AEA3-D638-4581-AE2B-5C47AD25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37A0-F8B5-40DF-B7A3-2778985E9851}" type="slidenum">
              <a:rPr lang="fi-FI" smtClean="0"/>
              <a:pPr/>
              <a:t>9</a:t>
            </a:fld>
            <a:endParaRPr lang="fi-FI"/>
          </a:p>
        </p:txBody>
      </p:sp>
      <p:sp>
        <p:nvSpPr>
          <p:cNvPr id="7" name="Alatunnisteen paikkamerkki 3">
            <a:extLst>
              <a:ext uri="{FF2B5EF4-FFF2-40B4-BE49-F238E27FC236}">
                <a16:creationId xmlns:a16="http://schemas.microsoft.com/office/drawing/2014/main" id="{AE8835C1-27F7-48BB-94D7-089F54C8F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4030" y="6309320"/>
            <a:ext cx="1980000" cy="360000"/>
          </a:xfrm>
        </p:spPr>
        <p:txBody>
          <a:bodyPr/>
          <a:lstStyle/>
          <a:p>
            <a:r>
              <a:rPr lang="fi-FI" dirty="0"/>
              <a:t>Ensio Ruotsalainen</a:t>
            </a:r>
          </a:p>
        </p:txBody>
      </p:sp>
    </p:spTree>
    <p:extLst>
      <p:ext uri="{BB962C8B-B14F-4D97-AF65-F5344CB8AC3E}">
        <p14:creationId xmlns:p14="http://schemas.microsoft.com/office/powerpoint/2010/main" val="1120356271"/>
      </p:ext>
    </p:extLst>
  </p:cSld>
  <p:clrMapOvr>
    <a:masterClrMapping/>
  </p:clrMapOvr>
</p:sld>
</file>

<file path=ppt/theme/theme1.xml><?xml version="1.0" encoding="utf-8"?>
<a:theme xmlns:a="http://schemas.openxmlformats.org/drawingml/2006/main" name="TEM_Rakennerahastot_2014-2020_mallipohja_EAKR_EN_7.14">
  <a:themeElements>
    <a:clrScheme name="TEM_Rakennerahastot">
      <a:dk1>
        <a:sysClr val="windowText" lastClr="000000"/>
      </a:dk1>
      <a:lt1>
        <a:srgbClr val="FFFFFF"/>
      </a:lt1>
      <a:dk2>
        <a:srgbClr val="646464"/>
      </a:dk2>
      <a:lt2>
        <a:srgbClr val="FFFFFF"/>
      </a:lt2>
      <a:accent1>
        <a:srgbClr val="8CBE41"/>
      </a:accent1>
      <a:accent2>
        <a:srgbClr val="5BC6E8"/>
      </a:accent2>
      <a:accent3>
        <a:srgbClr val="009FDA"/>
      </a:accent3>
      <a:accent4>
        <a:srgbClr val="5F378C"/>
      </a:accent4>
      <a:accent5>
        <a:srgbClr val="E2007A"/>
      </a:accent5>
      <a:accent6>
        <a:srgbClr val="F6921E"/>
      </a:accent6>
      <a:hlink>
        <a:srgbClr val="00549F"/>
      </a:hlink>
      <a:folHlink>
        <a:srgbClr val="00B299"/>
      </a:folHlink>
    </a:clrScheme>
    <a:fontScheme name="TEM_Rakennerahast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TEM_Rakennerahastot_2014-2020_mallipohja_EAKR_EN_7.14</Template>
  <TotalTime>1338</TotalTime>
  <Words>239</Words>
  <Application>Microsoft Office PowerPoint</Application>
  <PresentationFormat>Näytössä katseltava diaesitys (4:3)</PresentationFormat>
  <Paragraphs>70</Paragraphs>
  <Slides>9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2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9</vt:i4>
      </vt:variant>
    </vt:vector>
  </HeadingPairs>
  <TitlesOfParts>
    <vt:vector size="12" baseType="lpstr">
      <vt:lpstr>Arial</vt:lpstr>
      <vt:lpstr>Calibri</vt:lpstr>
      <vt:lpstr>TEM_Rakennerahastot_2014-2020_mallipohja_EAKR_EN_7.14</vt:lpstr>
      <vt:lpstr>StreetReboot1 Kyläsaari depot visit</vt:lpstr>
      <vt:lpstr>Promised Data Sources </vt:lpstr>
      <vt:lpstr>Grouping of the Data available for Hackathon</vt:lpstr>
      <vt:lpstr>Stara data sources</vt:lpstr>
      <vt:lpstr>Open Data Sources</vt:lpstr>
      <vt:lpstr>Rest API interface</vt:lpstr>
      <vt:lpstr>PaikkatietoVipunen</vt:lpstr>
      <vt:lpstr>Example of Open Data</vt:lpstr>
      <vt:lpstr>Data Support during Hackathon</vt:lpstr>
    </vt:vector>
  </TitlesOfParts>
  <Company>City of Helsinki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Tuomivirta Timo</dc:creator>
  <cp:lastModifiedBy>Ensio Ruotsalainen</cp:lastModifiedBy>
  <cp:revision>17</cp:revision>
  <dcterms:created xsi:type="dcterms:W3CDTF">2017-04-28T12:29:46Z</dcterms:created>
  <dcterms:modified xsi:type="dcterms:W3CDTF">2017-09-22T07:20:57Z</dcterms:modified>
</cp:coreProperties>
</file>