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Mobile Operating System Market Share Worldwide - October 2020</a:t>
            </a:r>
          </a:p>
          <a:p>
            <a:pPr>
              <a:defRPr sz="1800"/>
            </a:pPr>
            <a:endParaRPr lang="en-US" sz="1800"/>
          </a:p>
        </c:rich>
      </c:tx>
      <c:layout>
        <c:manualLayout>
          <c:xMode val="edge"/>
          <c:yMode val="edge"/>
          <c:x val="2.9829415906513921E-2"/>
          <c:y val="0.752859002127884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2504165615214111E-2"/>
          <c:w val="0.64375000000000004"/>
          <c:h val="0.537037245507059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2CC-F142-BD5A-EF2674BC6B6F}"/>
              </c:ext>
            </c:extLst>
          </c:dPt>
          <c:dPt>
            <c:idx val="1"/>
            <c:bubble3D val="0"/>
            <c:explosion val="12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2CC-F142-BD5A-EF2674BC6B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2CC-F142-BD5A-EF2674BC6B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26.53</c:v>
                </c:pt>
                <c:pt idx="1">
                  <c:v>72.92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C-F142-BD5A-EF2674BC6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72912730874098"/>
          <c:y val="0.14872628124884202"/>
          <c:w val="0.23100400071555402"/>
          <c:h val="0.34530088172964996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OS_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IOS Development</a:t>
            </a:r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764-B6E5-4849-91DE-94D30B6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New features in IOS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19CE-43DB-E34B-A0D5-A448D50B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App Clips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An </a:t>
            </a:r>
            <a:r>
              <a:rPr lang="en-US" i="1" dirty="0"/>
              <a:t>App Clip</a:t>
            </a:r>
            <a:r>
              <a:rPr lang="en-US" dirty="0"/>
              <a:t> is a lightweight version of your app that offers users some of its functionality when and where they need it.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236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Xcode</a:t>
            </a:r>
            <a:endParaRPr lang="en-US" sz="2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Swift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UIKit</a:t>
            </a:r>
            <a:r>
              <a:rPr lang="en-US" sz="2800" dirty="0"/>
              <a:t> + Storyboard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SwiftUI</a:t>
            </a:r>
            <a:endParaRPr lang="en-US" sz="2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Apple 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500434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62" y="505218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38" y="5036630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07" y="4895941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/>
              <a:t> (</a:t>
            </a:r>
            <a:r>
              <a:rPr lang="en-US" b="1" dirty="0"/>
              <a:t>iPhone OS</a:t>
            </a:r>
            <a:r>
              <a:rPr lang="en-US" dirty="0"/>
              <a:t>) is a </a:t>
            </a:r>
            <a:r>
              <a:rPr lang="en-US" dirty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Apple.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and </a:t>
            </a:r>
            <a:r>
              <a:rPr lang="en-US" dirty="0" err="1">
                <a:hlinkClick r:id="rId3" tooltip="WatchOS"/>
              </a:rPr>
              <a:t>watchOS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>
                <a:hlinkClick r:id="rId4" tooltip="IOS 14"/>
              </a:rPr>
              <a:t>iOS 14</a:t>
            </a:r>
            <a:r>
              <a:rPr lang="en-US" dirty="0"/>
              <a:t>, was released to the public on September 16,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App Clips, Widget,…</a:t>
            </a:r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34676946"/>
              </p:ext>
            </p:extLst>
          </p:nvPr>
        </p:nvGraphicFramePr>
        <p:xfrm>
          <a:off x="3934692" y="1126835"/>
          <a:ext cx="5449453" cy="483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3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</a:rPr>
              <a:t>Xcode</a:t>
            </a:r>
            <a:r>
              <a:rPr lang="en-US" dirty="0"/>
              <a:t> is an </a:t>
            </a:r>
            <a:r>
              <a:rPr lang="en-US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(IDE) for macOS containing a suite of software development tools developed by Apple for developing software for macOS, iOS, </a:t>
            </a:r>
            <a:r>
              <a:rPr lang="en-US" dirty="0" err="1">
                <a:solidFill>
                  <a:schemeClr val="tx1"/>
                </a:solidFill>
              </a:rPr>
              <a:t>iPadOS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watchOS</a:t>
            </a:r>
            <a:r>
              <a:rPr lang="en-US" dirty="0">
                <a:solidFill>
                  <a:schemeClr val="tx1"/>
                </a:solidFill>
              </a:rPr>
              <a:t>, and </a:t>
            </a:r>
            <a:r>
              <a:rPr lang="en-US" dirty="0" err="1">
                <a:solidFill>
                  <a:schemeClr val="tx1"/>
                </a:solidFill>
              </a:rPr>
              <a:t>tvOS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the version is </a:t>
            </a:r>
            <a:r>
              <a:rPr lang="en-US" b="1" dirty="0"/>
              <a:t>12.1, released </a:t>
            </a:r>
            <a:r>
              <a:rPr lang="en-US" dirty="0"/>
              <a:t>October 20,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</a:t>
            </a:r>
            <a:r>
              <a:rPr lang="en-US" dirty="0" err="1"/>
              <a:t>SwiftUI</a:t>
            </a:r>
            <a:r>
              <a:rPr lang="en-US" dirty="0"/>
              <a:t>, Document tabs, Navigator font sizes, Code completion, Redesigned organizer, Devices, Simulator, Swift Packages, Playgrounds, Project Editor, Interface Builder, Universal Apps,…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12" descr="File:Xcode Icon.png - Wikipedia">
            <a:extLst>
              <a:ext uri="{FF2B5EF4-FFF2-40B4-BE49-F238E27FC236}">
                <a16:creationId xmlns:a16="http://schemas.microsoft.com/office/drawing/2014/main" id="{B12220F4-1A99-6E49-9C46-C6FF5BC8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911" y="18826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9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8D1-285F-7643-AADD-96480E9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 dirty="0"/>
              <a:t>What is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FF2-2B6E-3942-922C-B0728718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1"/>
            <a:ext cx="9019208" cy="41085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Swift is a fantastic way to write software, whether it’s for phones, desktops, servers, or anything else that runs code.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An object-oriented and compiled programing language.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First introduced on </a:t>
            </a:r>
            <a:r>
              <a:rPr lang="en-US" u="sng" dirty="0"/>
              <a:t>June 2, 2014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Now the version is </a:t>
            </a:r>
            <a:r>
              <a:rPr lang="en-US" u="sng" dirty="0"/>
              <a:t>Swift 5.3</a:t>
            </a:r>
            <a:r>
              <a:rPr lang="en-US" dirty="0"/>
              <a:t>, released September 16, 2020.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VN" dirty="0"/>
              <a:t>New features: </a:t>
            </a:r>
            <a:r>
              <a:rPr lang="en-US" sz="1400" u="sng" dirty="0"/>
              <a:t>https://</a:t>
            </a:r>
            <a:r>
              <a:rPr lang="en-US" sz="1400" u="sng" dirty="0" err="1"/>
              <a:t>docs.swift.org</a:t>
            </a:r>
            <a:r>
              <a:rPr lang="en-US" sz="1400" u="sng" dirty="0"/>
              <a:t>/swift-book/</a:t>
            </a:r>
            <a:r>
              <a:rPr lang="en-US" sz="1400" u="sng" dirty="0" err="1"/>
              <a:t>RevisionHistory</a:t>
            </a:r>
            <a:r>
              <a:rPr lang="en-US" sz="1400" u="sng" dirty="0"/>
              <a:t>/</a:t>
            </a:r>
            <a:r>
              <a:rPr lang="en-US" sz="1400" u="sng" dirty="0" err="1"/>
              <a:t>RevisionHistory.html</a:t>
            </a:r>
            <a:endParaRPr lang="en-VN" sz="1400" u="sng" dirty="0"/>
          </a:p>
        </p:txBody>
      </p:sp>
      <p:pic>
        <p:nvPicPr>
          <p:cNvPr id="12" name="Picture 8" descr="Swift Icon - Free Download, PNG and Vector">
            <a:extLst>
              <a:ext uri="{FF2B5EF4-FFF2-40B4-BE49-F238E27FC236}">
                <a16:creationId xmlns:a16="http://schemas.microsoft.com/office/drawing/2014/main" id="{4A892D53-E282-AE45-9339-62F827CF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58" y="138769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FBB6-342B-D445-8142-166F0A8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UIKit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829D-0B77-DE4E-87F7-BDE7A830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UIKit</a:t>
            </a:r>
            <a:r>
              <a:rPr lang="en-US" dirty="0"/>
              <a:t> is a imperative framework.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It provides the required infrastructure for your iOS apps.</a:t>
            </a:r>
          </a:p>
        </p:txBody>
      </p:sp>
    </p:spTree>
    <p:extLst>
      <p:ext uri="{BB962C8B-B14F-4D97-AF65-F5344CB8AC3E}">
        <p14:creationId xmlns:p14="http://schemas.microsoft.com/office/powerpoint/2010/main" val="423851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F015-76EF-6F41-95C1-B5D8854B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99BE-F245-684A-986C-9E55661C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storyboard is a visual representation of the user interface of an iOS application, showing screens of content and the connections between those screens.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First introduced iOS 5.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06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717-DA68-FC49-A8C1-8E31A69F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SwiftUI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0D93-38AF-CA48-AD18-3127030E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SwiftUI is a declarative framework.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SwiftUI</a:t>
            </a:r>
            <a:r>
              <a:rPr lang="en-US" dirty="0"/>
              <a:t> is a modern way to declare user interfaces for any Apple platform. Create beautiful, dynamic apps faster than ever before.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It supports only iOS 13 and </a:t>
            </a:r>
            <a:r>
              <a:rPr lang="en-US" dirty="0" err="1"/>
              <a:t>Xcode</a:t>
            </a:r>
            <a:r>
              <a:rPr lang="en-US" dirty="0"/>
              <a:t> 11.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Introduced in WWDC 2019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76202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380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  <vt:lpstr>PowerPoint Presentation</vt:lpstr>
      <vt:lpstr>What is Xcode</vt:lpstr>
      <vt:lpstr>What is Swift</vt:lpstr>
      <vt:lpstr>What is UIKit </vt:lpstr>
      <vt:lpstr>What is Storyboard</vt:lpstr>
      <vt:lpstr>What is SwiftUI</vt:lpstr>
      <vt:lpstr>New features in IOS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ĐINH CÔNG DUY</dc:creator>
  <cp:lastModifiedBy>ĐINH CÔNG DUY</cp:lastModifiedBy>
  <cp:revision>13</cp:revision>
  <dcterms:created xsi:type="dcterms:W3CDTF">2020-11-02T03:16:51Z</dcterms:created>
  <dcterms:modified xsi:type="dcterms:W3CDTF">2020-11-04T02:44:36Z</dcterms:modified>
</cp:coreProperties>
</file>