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Mobile Operating System Market Share Worldwide - October 2020</a:t>
            </a:r>
          </a:p>
          <a:p>
            <a:pPr>
              <a:defRPr sz="1800"/>
            </a:pPr>
            <a:endParaRPr lang="en-US" sz="1800"/>
          </a:p>
        </c:rich>
      </c:tx>
      <c:layout>
        <c:manualLayout>
          <c:xMode val="edge"/>
          <c:yMode val="edge"/>
          <c:x val="2.9829415906513921E-2"/>
          <c:y val="0.7528590021278845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4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7.2504165615214111E-2"/>
          <c:w val="0.64375000000000004"/>
          <c:h val="0.5370372455070592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4"/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</c:dPt>
          <c:dPt>
            <c:idx val="1"/>
            <c:bubble3D val="0"/>
            <c:explosion val="12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iOS</c:v>
                </c:pt>
                <c:pt idx="1">
                  <c:v>Android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26.53</c:v>
                </c:pt>
                <c:pt idx="1">
                  <c:v>72.92</c:v>
                </c:pt>
                <c:pt idx="2">
                  <c:v>0.55000000000000004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572912730874098"/>
          <c:y val="0.14872628124884202"/>
          <c:w val="0.23100400071555402"/>
          <c:h val="0.34530088172964996"/>
        </c:manualLayout>
      </c:layout>
      <c:overlay val="0"/>
      <c:spPr>
        <a:noFill/>
        <a:ln>
          <a:noFill/>
        </a:ln>
        <a:effectLst>
          <a:softEdge rad="0"/>
        </a:effectLst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26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21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8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32" r:id="rId15"/>
    <p:sldLayoutId id="21474843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chOS" TargetMode="External"/><Relationship Id="rId2" Type="http://schemas.openxmlformats.org/officeDocument/2006/relationships/hyperlink" Target="https://en.wikipedia.org/wiki/Tv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OS_14" TargetMode="External"/><Relationship Id="rId4" Type="http://schemas.openxmlformats.org/officeDocument/2006/relationships/hyperlink" Target="https://en.wikipedia.org/wiki/Android_(operating_system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IOS Development</a:t>
            </a:r>
            <a:endParaRPr lang="en-US" sz="4400" dirty="0"/>
          </a:p>
        </p:txBody>
      </p:sp>
      <p:sp>
        <p:nvSpPr>
          <p:cNvPr id="4" name="AutoShape 4" descr="Swift Icon - Free Download, PNG and Vector"/>
          <p:cNvSpPr>
            <a:spLocks noChangeAspect="1" noChangeArrowheads="1"/>
          </p:cNvSpPr>
          <p:nvPr/>
        </p:nvSpPr>
        <p:spPr bwMode="auto">
          <a:xfrm>
            <a:off x="862941" y="1123620"/>
            <a:ext cx="1481552" cy="14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Swift Icon - Free Download, PNG and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6" descr="IOS App Store icon, blue computer icon area text, App Store, blue, text png  | PNGEgg"/>
          <p:cNvSpPr>
            <a:spLocks noChangeAspect="1" noChangeArrowheads="1"/>
          </p:cNvSpPr>
          <p:nvPr/>
        </p:nvSpPr>
        <p:spPr bwMode="auto">
          <a:xfrm>
            <a:off x="155574" y="-144463"/>
            <a:ext cx="1800729" cy="18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0" name="Picture 46" descr="Apple Logo Silver PNG Clipart Background | PNG Re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05" y="2067646"/>
            <a:ext cx="1889238" cy="1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48640"/>
            <a:ext cx="8915400" cy="5362582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IOS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/>
              <a:t>Xcode</a:t>
            </a:r>
            <a:r>
              <a:rPr lang="en-US" sz="2800" dirty="0" smtClean="0"/>
              <a:t>, </a:t>
            </a:r>
            <a:r>
              <a:rPr lang="en-US" sz="2800" dirty="0" smtClean="0"/>
              <a:t>Swift</a:t>
            </a:r>
            <a:r>
              <a:rPr lang="en-US" sz="2800" dirty="0"/>
              <a:t>, Swift </a:t>
            </a:r>
            <a:r>
              <a:rPr lang="en-US" sz="2800" dirty="0" smtClean="0"/>
              <a:t>UI</a:t>
            </a:r>
            <a:endParaRPr lang="en-US" sz="2800" dirty="0" smtClean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Apple </a:t>
            </a:r>
            <a:r>
              <a:rPr lang="en-US" sz="2800" dirty="0" smtClean="0"/>
              <a:t>Account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Q&amp;A</a:t>
            </a:r>
          </a:p>
        </p:txBody>
      </p:sp>
      <p:pic>
        <p:nvPicPr>
          <p:cNvPr id="4" name="Picture 12" descr="File:Xcode Icon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4421595"/>
            <a:ext cx="1295477" cy="11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Xcode - SwiftUI - Apple Develo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23" y="4486165"/>
            <a:ext cx="1075868" cy="11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pp Store Icon of Rounded style - Available in SVG, PNG, EPS, AI &amp; Icon  fo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26" y="4486165"/>
            <a:ext cx="1143374" cy="11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wift Icon - Free Download, PNG and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48" y="4351142"/>
            <a:ext cx="1347957" cy="141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iOS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iPhone </a:t>
            </a:r>
            <a:r>
              <a:rPr lang="en-US" b="1" dirty="0"/>
              <a:t>OS</a:t>
            </a:r>
            <a:r>
              <a:rPr lang="en-US" dirty="0"/>
              <a:t>) is a </a:t>
            </a:r>
            <a:r>
              <a:rPr lang="en-US" dirty="0" smtClean="0">
                <a:solidFill>
                  <a:schemeClr val="accent1"/>
                </a:solidFill>
              </a:rPr>
              <a:t>mobile operating system</a:t>
            </a:r>
            <a:r>
              <a:rPr lang="en-US" dirty="0"/>
              <a:t> created and developed by </a:t>
            </a:r>
            <a:r>
              <a:rPr lang="en-US" dirty="0" smtClean="0"/>
              <a:t>Apple.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basis for three other operating systems made by Apple: </a:t>
            </a:r>
            <a:r>
              <a:rPr lang="en-US" u="sng" dirty="0" err="1">
                <a:solidFill>
                  <a:schemeClr val="accent1"/>
                </a:solidFill>
              </a:rPr>
              <a:t>iPadOS</a:t>
            </a:r>
            <a:r>
              <a:rPr lang="en-US" dirty="0"/>
              <a:t>, </a:t>
            </a:r>
            <a:r>
              <a:rPr lang="en-US" dirty="0" err="1">
                <a:hlinkClick r:id="rId2" tooltip="TvOS"/>
              </a:rPr>
              <a:t>tvOS</a:t>
            </a:r>
            <a:r>
              <a:rPr lang="en-US" dirty="0"/>
              <a:t>,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err="1" smtClean="0">
                <a:hlinkClick r:id="rId3" tooltip="WatchOS"/>
              </a:rPr>
              <a:t>watchOS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It is the world's second-most widely installed mobile operating system, after </a:t>
            </a:r>
            <a:r>
              <a:rPr lang="en-US" dirty="0" smtClean="0">
                <a:hlinkClick r:id="rId4" tooltip="Android (operating system)"/>
              </a:rPr>
              <a:t>Android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current stable version, </a:t>
            </a:r>
            <a:r>
              <a:rPr lang="en-US" dirty="0" err="1">
                <a:hlinkClick r:id="rId5" tooltip="IOS 14"/>
              </a:rPr>
              <a:t>iOS</a:t>
            </a:r>
            <a:r>
              <a:rPr lang="en-US" dirty="0">
                <a:hlinkClick r:id="rId5" tooltip="IOS 14"/>
              </a:rPr>
              <a:t> 14</a:t>
            </a:r>
            <a:r>
              <a:rPr lang="en-US" dirty="0"/>
              <a:t>, was released to the public on September 16, </a:t>
            </a:r>
            <a:r>
              <a:rPr lang="en-US" dirty="0" smtClean="0"/>
              <a:t>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234676946"/>
              </p:ext>
            </p:extLst>
          </p:nvPr>
        </p:nvGraphicFramePr>
        <p:xfrm>
          <a:off x="3934692" y="1126835"/>
          <a:ext cx="5449453" cy="483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73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1"/>
                </a:solidFill>
              </a:rPr>
              <a:t>Xcode</a:t>
            </a:r>
            <a:r>
              <a:rPr lang="en-US" dirty="0"/>
              <a:t> is an </a:t>
            </a:r>
            <a:r>
              <a:rPr lang="en-US" dirty="0">
                <a:hlinkClick r:id="rId2" tooltip="Integrated development environment"/>
              </a:rPr>
              <a:t>integrated development environment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(IDE) for </a:t>
            </a:r>
            <a:r>
              <a:rPr lang="en-US" dirty="0" err="1" smtClean="0">
                <a:solidFill>
                  <a:schemeClr val="tx1"/>
                </a:solidFill>
              </a:rPr>
              <a:t>macOS</a:t>
            </a:r>
            <a:r>
              <a:rPr lang="en-US" dirty="0">
                <a:solidFill>
                  <a:schemeClr val="tx1"/>
                </a:solidFill>
              </a:rPr>
              <a:t> containing a suite </a:t>
            </a:r>
            <a:r>
              <a:rPr lang="en-US" dirty="0" smtClean="0">
                <a:solidFill>
                  <a:schemeClr val="tx1"/>
                </a:solidFill>
              </a:rPr>
              <a:t>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software development</a:t>
            </a:r>
            <a:r>
              <a:rPr lang="en-US" dirty="0">
                <a:solidFill>
                  <a:schemeClr val="tx1"/>
                </a:solidFill>
              </a:rPr>
              <a:t> tools developed by </a:t>
            </a:r>
            <a:r>
              <a:rPr lang="en-US" dirty="0" smtClean="0">
                <a:solidFill>
                  <a:schemeClr val="tx1"/>
                </a:solidFill>
              </a:rPr>
              <a:t>Apple</a:t>
            </a:r>
            <a:r>
              <a:rPr lang="en-US" dirty="0">
                <a:solidFill>
                  <a:schemeClr val="tx1"/>
                </a:solidFill>
              </a:rPr>
              <a:t> for developing software for </a:t>
            </a:r>
            <a:r>
              <a:rPr lang="en-US" dirty="0" err="1">
                <a:solidFill>
                  <a:schemeClr val="tx1"/>
                </a:solidFill>
              </a:rPr>
              <a:t>macOS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 smtClean="0">
                <a:solidFill>
                  <a:schemeClr val="tx1"/>
                </a:solidFill>
              </a:rPr>
              <a:t>iOS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iPadOS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watchOS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and </a:t>
            </a:r>
            <a:r>
              <a:rPr lang="en-US" dirty="0" err="1" smtClean="0">
                <a:solidFill>
                  <a:schemeClr val="tx1"/>
                </a:solidFill>
              </a:rPr>
              <a:t>tvOS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Now the version is </a:t>
            </a:r>
            <a:r>
              <a:rPr lang="en-US" b="1" dirty="0" smtClean="0"/>
              <a:t>12.1, released </a:t>
            </a:r>
            <a:r>
              <a:rPr lang="en-US" dirty="0" smtClean="0"/>
              <a:t>October </a:t>
            </a:r>
            <a:r>
              <a:rPr lang="en-US" dirty="0"/>
              <a:t>20, </a:t>
            </a:r>
            <a:r>
              <a:rPr lang="en-US" dirty="0" smtClean="0"/>
              <a:t>2020.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New features: </a:t>
            </a:r>
            <a:r>
              <a:rPr lang="en-US" dirty="0" err="1" smtClean="0"/>
              <a:t>SwiftUI</a:t>
            </a:r>
            <a:r>
              <a:rPr lang="en-US" dirty="0" smtClean="0"/>
              <a:t>, </a:t>
            </a:r>
            <a:r>
              <a:rPr lang="en-US" dirty="0"/>
              <a:t>Document </a:t>
            </a:r>
            <a:r>
              <a:rPr lang="en-US" dirty="0" smtClean="0"/>
              <a:t>tabs, </a:t>
            </a:r>
            <a:r>
              <a:rPr lang="en-US" dirty="0"/>
              <a:t>Navigator font </a:t>
            </a:r>
            <a:r>
              <a:rPr lang="en-US" dirty="0" smtClean="0"/>
              <a:t>sizes, </a:t>
            </a:r>
            <a:r>
              <a:rPr lang="en-US" dirty="0"/>
              <a:t>Code </a:t>
            </a:r>
            <a:r>
              <a:rPr lang="en-US" dirty="0" smtClean="0"/>
              <a:t>completion, </a:t>
            </a:r>
            <a:r>
              <a:rPr lang="en-US" dirty="0"/>
              <a:t>Redesigned </a:t>
            </a:r>
            <a:r>
              <a:rPr lang="en-US" dirty="0" smtClean="0"/>
              <a:t>organizer, Devices, Simulator, </a:t>
            </a:r>
            <a:r>
              <a:rPr lang="en-US" dirty="0"/>
              <a:t>Swift </a:t>
            </a:r>
            <a:r>
              <a:rPr lang="en-US" dirty="0" smtClean="0"/>
              <a:t>Packages, Playgrounds, </a:t>
            </a:r>
            <a:r>
              <a:rPr lang="en-US" dirty="0"/>
              <a:t>Project </a:t>
            </a:r>
            <a:r>
              <a:rPr lang="en-US" dirty="0" smtClean="0"/>
              <a:t>Editor, </a:t>
            </a:r>
            <a:r>
              <a:rPr lang="en-US" dirty="0"/>
              <a:t>Interface </a:t>
            </a:r>
            <a:r>
              <a:rPr lang="en-US" dirty="0" smtClean="0"/>
              <a:t>Builder, </a:t>
            </a:r>
            <a:r>
              <a:rPr lang="en-US"/>
              <a:t>Universal </a:t>
            </a:r>
            <a:r>
              <a:rPr lang="en-US" smtClean="0"/>
              <a:t>Apps,…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29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What is iOS</vt:lpstr>
      <vt:lpstr>PowerPoint Presentation</vt:lpstr>
      <vt:lpstr>What is Xcode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2020-11-01T09:35:54Z</dcterms:created>
  <dcterms:modified xsi:type="dcterms:W3CDTF">2020-11-01T15:24:41Z</dcterms:modified>
</cp:coreProperties>
</file>