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2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21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chOS" TargetMode="External"/><Relationship Id="rId2" Type="http://schemas.openxmlformats.org/officeDocument/2006/relationships/hyperlink" Target="https://en.wikipedia.org/wiki/Tv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OS_14" TargetMode="External"/><Relationship Id="rId4" Type="http://schemas.openxmlformats.org/officeDocument/2006/relationships/hyperlink" Target="https://en.wikipedia.org/wiki/Android_(operating_syste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IOS Development</a:t>
            </a:r>
            <a:endParaRPr lang="en-US" sz="4400" dirty="0"/>
          </a:p>
        </p:txBody>
      </p:sp>
      <p:sp>
        <p:nvSpPr>
          <p:cNvPr id="4" name="AutoShape 4" descr="Swift Icon - Free Download, PNG and Vector"/>
          <p:cNvSpPr>
            <a:spLocks noChangeAspect="1" noChangeArrowheads="1"/>
          </p:cNvSpPr>
          <p:nvPr/>
        </p:nvSpPr>
        <p:spPr bwMode="auto">
          <a:xfrm>
            <a:off x="862941" y="1123620"/>
            <a:ext cx="1481552" cy="14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wift Icon - Free Download, PNG and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6" descr="IOS App Store icon, blue computer icon area text, App Store, blue, text png  | PNGEgg"/>
          <p:cNvSpPr>
            <a:spLocks noChangeAspect="1" noChangeArrowheads="1"/>
          </p:cNvSpPr>
          <p:nvPr/>
        </p:nvSpPr>
        <p:spPr bwMode="auto">
          <a:xfrm>
            <a:off x="155574" y="-144463"/>
            <a:ext cx="1800729" cy="18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0" name="Picture 46" descr="Apple Logo Silver PNG Clipart Background | PNG Re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05" y="2067646"/>
            <a:ext cx="1889238" cy="1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8640"/>
            <a:ext cx="8915400" cy="5362582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IOS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/>
              <a:t>XCode</a:t>
            </a:r>
            <a:endParaRPr lang="en-US" sz="2800" dirty="0" smtClean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Swift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Swift UI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Apple Account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Q&amp;A</a:t>
            </a:r>
          </a:p>
        </p:txBody>
      </p:sp>
      <p:pic>
        <p:nvPicPr>
          <p:cNvPr id="4" name="Picture 12" descr="File:Xcode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442159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Xcode - SwiftUI - Apple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23" y="4486165"/>
            <a:ext cx="1075868" cy="1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pp Store Icon of Rounded style - Available in SVG, PNG, EPS, AI &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26" y="4486164"/>
            <a:ext cx="1143374" cy="11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wift Icon - Free Download, PNG and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35" y="4351141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iOS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iPhone </a:t>
            </a:r>
            <a:r>
              <a:rPr lang="en-US" b="1" dirty="0"/>
              <a:t>OS</a:t>
            </a:r>
            <a:r>
              <a:rPr lang="en-US" dirty="0"/>
              <a:t>) is a </a:t>
            </a:r>
            <a:r>
              <a:rPr lang="en-US" dirty="0" smtClean="0">
                <a:solidFill>
                  <a:schemeClr val="accent1"/>
                </a:solidFill>
              </a:rPr>
              <a:t>mobile operating system</a:t>
            </a:r>
            <a:r>
              <a:rPr lang="en-US" dirty="0"/>
              <a:t> created and developed by </a:t>
            </a:r>
            <a:r>
              <a:rPr lang="en-US" dirty="0" smtClean="0"/>
              <a:t>Apple.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basis for three other operating systems made by Apple: </a:t>
            </a:r>
            <a:r>
              <a:rPr lang="en-US" u="sng" dirty="0" err="1">
                <a:solidFill>
                  <a:schemeClr val="accent1"/>
                </a:solidFill>
              </a:rPr>
              <a:t>iPadOS</a:t>
            </a:r>
            <a:r>
              <a:rPr lang="en-US" dirty="0"/>
              <a:t>, </a:t>
            </a:r>
            <a:r>
              <a:rPr lang="en-US" dirty="0" err="1">
                <a:hlinkClick r:id="rId2" tooltip="TvOS"/>
              </a:rPr>
              <a:t>tvOS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err="1" smtClean="0">
                <a:hlinkClick r:id="rId3" tooltip="WatchOS"/>
              </a:rPr>
              <a:t>watchOS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It is the world's second-most widely installed mobile operating system, after </a:t>
            </a:r>
            <a:r>
              <a:rPr lang="en-US" dirty="0" smtClean="0">
                <a:hlinkClick r:id="rId4" tooltip="Android (operating system)"/>
              </a:rPr>
              <a:t>Android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current stable version, </a:t>
            </a:r>
            <a:r>
              <a:rPr lang="en-US" dirty="0" err="1">
                <a:hlinkClick r:id="rId5" tooltip="IOS 14"/>
              </a:rPr>
              <a:t>iOS</a:t>
            </a:r>
            <a:r>
              <a:rPr lang="en-US" dirty="0">
                <a:hlinkClick r:id="rId5" tooltip="IOS 14"/>
              </a:rPr>
              <a:t> 14</a:t>
            </a:r>
            <a:r>
              <a:rPr lang="en-US" dirty="0"/>
              <a:t>, was released to the public on September 16, </a:t>
            </a:r>
            <a:r>
              <a:rPr lang="en-US" dirty="0" smtClean="0"/>
              <a:t>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What is 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2020-11-01T09:35:54Z</dcterms:created>
  <dcterms:modified xsi:type="dcterms:W3CDTF">2020-11-01T14:05:41Z</dcterms:modified>
</cp:coreProperties>
</file>