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Mobile Operating System Market Share Worldwide - October 2020</a:t>
            </a:r>
          </a:p>
          <a:p>
            <a:pPr>
              <a:defRPr sz="1800"/>
            </a:pPr>
            <a:endParaRPr lang="en-US" sz="1800"/>
          </a:p>
        </c:rich>
      </c:tx>
      <c:layout>
        <c:manualLayout>
          <c:xMode val="edge"/>
          <c:yMode val="edge"/>
          <c:x val="2.9829415906513921E-2"/>
          <c:y val="0.7528590021278845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view3D>
      <c:rotX val="30"/>
      <c:rotY val="0"/>
      <c:depthPercent val="100"/>
      <c:rAngAx val="0"/>
      <c:perspective val="4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7.2504165615214111E-2"/>
          <c:w val="0.64375000000000004"/>
          <c:h val="0.5370372455070592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4"/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2CC-F142-BD5A-EF2674BC6B6F}"/>
              </c:ext>
            </c:extLst>
          </c:dPt>
          <c:dPt>
            <c:idx val="1"/>
            <c:bubble3D val="0"/>
            <c:explosion val="12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2CC-F142-BD5A-EF2674BC6B6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2CC-F142-BD5A-EF2674BC6B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iOS</c:v>
                </c:pt>
                <c:pt idx="1">
                  <c:v>Android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26.53</c:v>
                </c:pt>
                <c:pt idx="1">
                  <c:v>72.92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CC-F142-BD5A-EF2674BC6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572912730874098"/>
          <c:y val="0.14872628124884202"/>
          <c:w val="0.23100400071555402"/>
          <c:h val="0.34530088172964996"/>
        </c:manualLayout>
      </c:layout>
      <c:overlay val="0"/>
      <c:spPr>
        <a:noFill/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6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26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21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8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8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8175-03BA-408C-A51E-CA375B5C4E6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4CCB22-DE6C-4EBC-B240-CE92791FA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32" r:id="rId15"/>
    <p:sldLayoutId id="21474843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chOS" TargetMode="External"/><Relationship Id="rId2" Type="http://schemas.openxmlformats.org/officeDocument/2006/relationships/hyperlink" Target="https://en.wikipedia.org/wiki/Tv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OS_1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Integrated_development_environm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IOS Development</a:t>
            </a:r>
          </a:p>
        </p:txBody>
      </p:sp>
      <p:sp>
        <p:nvSpPr>
          <p:cNvPr id="4" name="AutoShape 4" descr="Swift Icon - Free Download, PNG and Vector"/>
          <p:cNvSpPr>
            <a:spLocks noChangeAspect="1" noChangeArrowheads="1"/>
          </p:cNvSpPr>
          <p:nvPr/>
        </p:nvSpPr>
        <p:spPr bwMode="auto">
          <a:xfrm>
            <a:off x="862941" y="1123620"/>
            <a:ext cx="1481552" cy="14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Swift Icon - Free Download, PNG and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6" descr="IOS App Store icon, blue computer icon area text, App Store, blue, text png  | PNGEgg"/>
          <p:cNvSpPr>
            <a:spLocks noChangeAspect="1" noChangeArrowheads="1"/>
          </p:cNvSpPr>
          <p:nvPr/>
        </p:nvSpPr>
        <p:spPr bwMode="auto">
          <a:xfrm>
            <a:off x="155574" y="-144463"/>
            <a:ext cx="1800729" cy="180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0" name="Picture 46" descr="Apple Logo Silver PNG Clipart Background | PNG Re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205" y="2067646"/>
            <a:ext cx="1889238" cy="18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5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8764-B6E5-4849-91DE-94D30B65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New features in IOS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19CE-43DB-E34B-A0D5-A448D50B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VN" dirty="0"/>
              <a:t>App Clips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An </a:t>
            </a:r>
            <a:r>
              <a:rPr lang="en-US" i="1" dirty="0"/>
              <a:t>App Clip</a:t>
            </a:r>
            <a:r>
              <a:rPr lang="en-US" dirty="0"/>
              <a:t> is a lightweight version of your app that offers users some of its functionality when and where they need it.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2368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734A-7F30-5347-91F3-6B767EE3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Membership Program</a:t>
            </a:r>
            <a:endParaRPr lang="en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D033-A64B-C84F-899C-17F66CFD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Apple Developer Program for Individuals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Membership Program for Organizations</a:t>
            </a:r>
            <a:endParaRPr lang="en-VN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Apple Developer Program for Organizations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Apple Developer Enterprise Program</a:t>
            </a:r>
          </a:p>
        </p:txBody>
      </p:sp>
    </p:spTree>
    <p:extLst>
      <p:ext uri="{BB962C8B-B14F-4D97-AF65-F5344CB8AC3E}">
        <p14:creationId xmlns:p14="http://schemas.microsoft.com/office/powerpoint/2010/main" val="166065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21E3-EF3C-E248-962A-4608B577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Apple developer account</a:t>
            </a:r>
            <a:br>
              <a:rPr lang="en-US" b="1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1F2D-B689-794A-B534-B81B86DC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Certificates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App ID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Devices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Provisioning</a:t>
            </a:r>
            <a:r>
              <a:rPr lang="en-US" b="1" dirty="0"/>
              <a:t> </a:t>
            </a:r>
            <a:r>
              <a:rPr lang="en-US" dirty="0"/>
              <a:t>Profiles </a:t>
            </a:r>
            <a:r>
              <a:rPr lang="en-US" b="1" dirty="0"/>
              <a:t>= </a:t>
            </a:r>
            <a:r>
              <a:rPr lang="en-US" i="1" dirty="0"/>
              <a:t>Certificate + App ID + Devices</a:t>
            </a:r>
            <a:endParaRPr lang="en-VN" i="1" dirty="0"/>
          </a:p>
        </p:txBody>
      </p:sp>
    </p:spTree>
    <p:extLst>
      <p:ext uri="{BB962C8B-B14F-4D97-AF65-F5344CB8AC3E}">
        <p14:creationId xmlns:p14="http://schemas.microsoft.com/office/powerpoint/2010/main" val="325120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48640"/>
            <a:ext cx="8915400" cy="5362582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IOS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Xcode</a:t>
            </a:r>
            <a:endParaRPr lang="en-US" sz="28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Swift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UIKit</a:t>
            </a:r>
            <a:r>
              <a:rPr lang="en-US" sz="2800" dirty="0"/>
              <a:t> + Storyboard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 err="1"/>
              <a:t>SwiftUI</a:t>
            </a:r>
            <a:endParaRPr lang="en-US" sz="28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Apple Account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Q&amp;A</a:t>
            </a:r>
          </a:p>
        </p:txBody>
      </p:sp>
      <p:pic>
        <p:nvPicPr>
          <p:cNvPr id="4" name="Picture 12" descr="File:Xcode Icon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1" y="5004345"/>
            <a:ext cx="1295477" cy="11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Xcode - SwiftUI - Apple Develo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62" y="5052185"/>
            <a:ext cx="1075868" cy="1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pp Store Icon of Rounded style - Available in SVG, PNG, EPS, AI &amp; Icon  fo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38" y="5036630"/>
            <a:ext cx="1143374" cy="11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wift Icon - Free Download, PNG and Vecto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107" y="4895941"/>
            <a:ext cx="1347957" cy="14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8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/>
                </a:solidFill>
              </a:rPr>
              <a:t>iOS</a:t>
            </a:r>
            <a:r>
              <a:rPr lang="en-US" dirty="0"/>
              <a:t> (</a:t>
            </a:r>
            <a:r>
              <a:rPr lang="en-US" b="1" dirty="0"/>
              <a:t>iPhone OS</a:t>
            </a:r>
            <a:r>
              <a:rPr lang="en-US" dirty="0"/>
              <a:t>) is a </a:t>
            </a:r>
            <a:r>
              <a:rPr lang="en-US" dirty="0">
                <a:solidFill>
                  <a:schemeClr val="accent1"/>
                </a:solidFill>
              </a:rPr>
              <a:t>mobile operating system</a:t>
            </a:r>
            <a:r>
              <a:rPr lang="en-US" dirty="0"/>
              <a:t> created and developed by Apple.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basis for three other operating systems made by Apple: </a:t>
            </a:r>
            <a:r>
              <a:rPr lang="en-US" u="sng" dirty="0" err="1">
                <a:solidFill>
                  <a:schemeClr val="accent1"/>
                </a:solidFill>
              </a:rPr>
              <a:t>iPadOS</a:t>
            </a:r>
            <a:r>
              <a:rPr lang="en-US" dirty="0"/>
              <a:t>, </a:t>
            </a:r>
            <a:r>
              <a:rPr lang="en-US" dirty="0" err="1">
                <a:hlinkClick r:id="rId2" tooltip="TvOS"/>
              </a:rPr>
              <a:t>tvOS</a:t>
            </a:r>
            <a:r>
              <a:rPr lang="en-US" dirty="0"/>
              <a:t>, and </a:t>
            </a:r>
            <a:r>
              <a:rPr lang="en-US" dirty="0" err="1">
                <a:hlinkClick r:id="rId3" tooltip="WatchOS"/>
              </a:rPr>
              <a:t>watchOS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current stable version, </a:t>
            </a:r>
            <a:r>
              <a:rPr lang="en-US" dirty="0">
                <a:hlinkClick r:id="rId4" tooltip="IOS 14"/>
              </a:rPr>
              <a:t>iOS 14</a:t>
            </a:r>
            <a:r>
              <a:rPr lang="en-US" dirty="0"/>
              <a:t>, was released to the public on September 16, 2020.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features: App Clips, Widget,…</a:t>
            </a:r>
          </a:p>
        </p:txBody>
      </p:sp>
    </p:spTree>
    <p:extLst>
      <p:ext uri="{BB962C8B-B14F-4D97-AF65-F5344CB8AC3E}">
        <p14:creationId xmlns:p14="http://schemas.microsoft.com/office/powerpoint/2010/main" val="178612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1234676946"/>
              </p:ext>
            </p:extLst>
          </p:nvPr>
        </p:nvGraphicFramePr>
        <p:xfrm>
          <a:off x="3934692" y="1126835"/>
          <a:ext cx="5449453" cy="483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731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Xcode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1"/>
                </a:solidFill>
              </a:rPr>
              <a:t>Xcode</a:t>
            </a:r>
            <a:r>
              <a:rPr lang="en-US" dirty="0"/>
              <a:t> is an </a:t>
            </a:r>
            <a:r>
              <a:rPr lang="en-US" dirty="0">
                <a:hlinkClick r:id="rId2" tooltip="Integrated development environment"/>
              </a:rPr>
              <a:t>integrated development environment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(IDE) for macOS containing a suite of software development tools developed by Apple for developing software for macOS, iOS, </a:t>
            </a:r>
            <a:r>
              <a:rPr lang="en-US" dirty="0" err="1">
                <a:solidFill>
                  <a:schemeClr val="tx1"/>
                </a:solidFill>
              </a:rPr>
              <a:t>iPadOS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 err="1">
                <a:solidFill>
                  <a:schemeClr val="tx1"/>
                </a:solidFill>
              </a:rPr>
              <a:t>watchOS</a:t>
            </a:r>
            <a:r>
              <a:rPr lang="en-US" dirty="0">
                <a:solidFill>
                  <a:schemeClr val="tx1"/>
                </a:solidFill>
              </a:rPr>
              <a:t>, and </a:t>
            </a:r>
            <a:r>
              <a:rPr lang="en-US" dirty="0" err="1">
                <a:solidFill>
                  <a:schemeClr val="tx1"/>
                </a:solidFill>
              </a:rPr>
              <a:t>tvOS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 the version is </a:t>
            </a:r>
            <a:r>
              <a:rPr lang="en-US" b="1" dirty="0"/>
              <a:t>12.1, released </a:t>
            </a:r>
            <a:r>
              <a:rPr lang="en-US" dirty="0"/>
              <a:t>October 20, 2020.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New features: </a:t>
            </a:r>
            <a:r>
              <a:rPr lang="en-US" dirty="0" err="1"/>
              <a:t>SwiftUI</a:t>
            </a:r>
            <a:r>
              <a:rPr lang="en-US" dirty="0"/>
              <a:t>, Document tabs, Navigator font sizes, Code completion, Redesigned organizer, Devices, Simulator, Swift Packages, Playgrounds, Project Editor, Interface Builder, Universal Apps,…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12" descr="File:Xcode Icon.png - Wikipedia">
            <a:extLst>
              <a:ext uri="{FF2B5EF4-FFF2-40B4-BE49-F238E27FC236}">
                <a16:creationId xmlns:a16="http://schemas.microsoft.com/office/drawing/2014/main" id="{B12220F4-1A99-6E49-9C46-C6FF5BC8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911" y="188265"/>
            <a:ext cx="1295477" cy="11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59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8D1-285F-7643-AADD-96480E92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VN" b="1" dirty="0"/>
              <a:t>What is Swift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7FF2-2B6E-3942-922C-B0728718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1"/>
            <a:ext cx="9019208" cy="41085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Swift is a fantastic way to write software, whether it’s for phones, desktops, servers, or anything else that runs code.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An object-oriented and compiled programing language.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First introduced on </a:t>
            </a:r>
            <a:r>
              <a:rPr lang="en-US" u="sng" dirty="0"/>
              <a:t>June 2, 2014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/>
              <a:t>Now the version is </a:t>
            </a:r>
            <a:r>
              <a:rPr lang="en-US" u="sng" dirty="0"/>
              <a:t>Swift 5.3</a:t>
            </a:r>
            <a:r>
              <a:rPr lang="en-US" dirty="0"/>
              <a:t>, released September 16, 2020.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VN" dirty="0"/>
              <a:t>New features: </a:t>
            </a:r>
            <a:r>
              <a:rPr lang="en-US" sz="1400" u="sng" dirty="0"/>
              <a:t>https://</a:t>
            </a:r>
            <a:r>
              <a:rPr lang="en-US" sz="1400" u="sng" dirty="0" err="1"/>
              <a:t>docs.swift.org</a:t>
            </a:r>
            <a:r>
              <a:rPr lang="en-US" sz="1400" u="sng" dirty="0"/>
              <a:t>/swift-book/</a:t>
            </a:r>
            <a:r>
              <a:rPr lang="en-US" sz="1400" u="sng" dirty="0" err="1"/>
              <a:t>RevisionHistory</a:t>
            </a:r>
            <a:r>
              <a:rPr lang="en-US" sz="1400" u="sng" dirty="0"/>
              <a:t>/</a:t>
            </a:r>
            <a:r>
              <a:rPr lang="en-US" sz="1400" u="sng" dirty="0" err="1"/>
              <a:t>RevisionHistory.html</a:t>
            </a:r>
            <a:endParaRPr lang="en-VN" sz="1400" u="sng" dirty="0"/>
          </a:p>
        </p:txBody>
      </p:sp>
      <p:pic>
        <p:nvPicPr>
          <p:cNvPr id="12" name="Picture 8" descr="Swift Icon - Free Download, PNG and Vector">
            <a:extLst>
              <a:ext uri="{FF2B5EF4-FFF2-40B4-BE49-F238E27FC236}">
                <a16:creationId xmlns:a16="http://schemas.microsoft.com/office/drawing/2014/main" id="{4A892D53-E282-AE45-9339-62F827CF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58" y="138769"/>
            <a:ext cx="1347957" cy="141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85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FBB6-342B-D445-8142-166F0A8B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What is UIKit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829D-0B77-DE4E-87F7-BDE7A830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UIKit</a:t>
            </a:r>
            <a:r>
              <a:rPr lang="en-US" dirty="0"/>
              <a:t> is a imperative framework.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It provides the required infrastructure for your iOS apps.</a:t>
            </a:r>
          </a:p>
        </p:txBody>
      </p:sp>
    </p:spTree>
    <p:extLst>
      <p:ext uri="{BB962C8B-B14F-4D97-AF65-F5344CB8AC3E}">
        <p14:creationId xmlns:p14="http://schemas.microsoft.com/office/powerpoint/2010/main" val="423851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F015-76EF-6F41-95C1-B5D8854B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What is 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99BE-F245-684A-986C-9E55661C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 storyboard is a visual representation of the user interface of an iOS application, showing screens of content and the connections between those screens.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First introduced iOS 5.</a:t>
            </a:r>
          </a:p>
          <a:p>
            <a:pPr>
              <a:buFont typeface="Wingdings" pitchFamily="2" charset="2"/>
              <a:buChar char="Ø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7062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5717-DA68-FC49-A8C1-8E31A69F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/>
              <a:t>What is SwiftUI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0D93-38AF-CA48-AD18-3127030E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VN" dirty="0"/>
              <a:t>SwiftUI is a declarative framework.</a:t>
            </a:r>
          </a:p>
          <a:p>
            <a:pPr>
              <a:buFont typeface="Wingdings" pitchFamily="2" charset="2"/>
              <a:buChar char="Ø"/>
            </a:pPr>
            <a:endParaRPr lang="en-VN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SwiftUI</a:t>
            </a:r>
            <a:r>
              <a:rPr lang="en-US" dirty="0"/>
              <a:t> is a modern way to declare user interfaces for any Apple platform. Create beautiful, dynamic apps faster than ever before.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It supports only iOS 13 and </a:t>
            </a:r>
            <a:r>
              <a:rPr lang="en-US" dirty="0" err="1"/>
              <a:t>Xcode</a:t>
            </a:r>
            <a:r>
              <a:rPr lang="en-US" dirty="0"/>
              <a:t> 11.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Introduced in WWDC 2019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762029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417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What is iOS</vt:lpstr>
      <vt:lpstr>PowerPoint Presentation</vt:lpstr>
      <vt:lpstr>What is Xcode</vt:lpstr>
      <vt:lpstr>What is Swift</vt:lpstr>
      <vt:lpstr>What is UIKit </vt:lpstr>
      <vt:lpstr>What is Storyboard</vt:lpstr>
      <vt:lpstr>What is SwiftUI</vt:lpstr>
      <vt:lpstr>New features in IOS 14</vt:lpstr>
      <vt:lpstr>Membership Program</vt:lpstr>
      <vt:lpstr>Apple developer account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ĐINH CÔNG DUY</dc:creator>
  <cp:lastModifiedBy>ĐINH CÔNG DUY</cp:lastModifiedBy>
  <cp:revision>18</cp:revision>
  <dcterms:created xsi:type="dcterms:W3CDTF">2020-11-02T03:16:51Z</dcterms:created>
  <dcterms:modified xsi:type="dcterms:W3CDTF">2020-11-09T02:59:19Z</dcterms:modified>
</cp:coreProperties>
</file>