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31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95FE62-B9BF-4747-A5DC-D50C2138B64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968DC1-99D7-43AB-85C2-AAE567FB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8196-9ADF-4137-AAAC-23EC55BA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Java core project</a:t>
            </a:r>
            <a:br>
              <a:rPr lang="en-US" dirty="0"/>
            </a:br>
            <a:r>
              <a:rPr lang="en-US" dirty="0"/>
              <a:t>Sale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FBBB-7FF1-41DB-9B71-AA8E4389A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Nguyen Quang </a:t>
            </a:r>
            <a:r>
              <a:rPr lang="en-US" dirty="0" err="1"/>
              <a:t>DUy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1F49-AE3B-4962-ADBA-77FA9156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App.java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590BF-11B6-42E6-95FB-46085D2F74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93" y="2561622"/>
            <a:ext cx="4324813" cy="2641107"/>
          </a:xfrm>
        </p:spPr>
      </p:pic>
    </p:spTree>
    <p:extLst>
      <p:ext uri="{BB962C8B-B14F-4D97-AF65-F5344CB8AC3E}">
        <p14:creationId xmlns:p14="http://schemas.microsoft.com/office/powerpoint/2010/main" val="25660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6E5-5DCF-4CBC-9516-1E8985BB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40B7D-A8E6-4DBB-A5EF-4F07F3FF42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397" y="2029611"/>
            <a:ext cx="9872269" cy="44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4A0B-FD5A-4A86-8A2F-A3BB7FB6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FA33C-6D63-4579-A06A-991030CE2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DD164-A365-4B1B-A6C0-D0D54774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64" y="1889049"/>
            <a:ext cx="8644137" cy="47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CC80-528B-4888-B585-4051EDD6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3E6B-7C2B-4E06-AC01-5A85CAA76F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product</a:t>
            </a:r>
          </a:p>
          <a:p>
            <a:r>
              <a:rPr lang="en-US" dirty="0"/>
              <a:t>Remove product</a:t>
            </a:r>
          </a:p>
          <a:p>
            <a:r>
              <a:rPr lang="en-US" dirty="0"/>
              <a:t>Update product</a:t>
            </a:r>
          </a:p>
          <a:p>
            <a:r>
              <a:rPr lang="en-US" dirty="0"/>
              <a:t>Display product </a:t>
            </a:r>
          </a:p>
          <a:p>
            <a:r>
              <a:rPr lang="en-US" dirty="0"/>
              <a:t>Order </a:t>
            </a:r>
          </a:p>
          <a:p>
            <a:r>
              <a:rPr lang="en-US" dirty="0"/>
              <a:t>Display order list</a:t>
            </a:r>
          </a:p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1931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30AC-C322-494D-97A6-CE61C8D5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D421-B4C0-4B92-9E5B-612B6F0ACE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86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/>
              <a:t>Productsystem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 Add(), delete(), update() , show() )</a:t>
            </a:r>
          </a:p>
          <a:p>
            <a:r>
              <a:rPr lang="en-US" dirty="0"/>
              <a:t>Order: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orderdetails</a:t>
            </a:r>
            <a:r>
              <a:rPr lang="en-US" dirty="0"/>
              <a:t>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và</a:t>
            </a:r>
            <a:r>
              <a:rPr lang="en-US" dirty="0"/>
              <a:t> getter,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order</a:t>
            </a:r>
          </a:p>
          <a:p>
            <a:r>
              <a:rPr lang="en-US" dirty="0" err="1"/>
              <a:t>Ordersystem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hang (Order(), show())</a:t>
            </a:r>
          </a:p>
        </p:txBody>
      </p:sp>
    </p:spTree>
    <p:extLst>
      <p:ext uri="{BB962C8B-B14F-4D97-AF65-F5344CB8AC3E}">
        <p14:creationId xmlns:p14="http://schemas.microsoft.com/office/powerpoint/2010/main" val="31645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590C-8C55-4028-9507-5879C48D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1219-2491-4A08-8818-52D5A9102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&lt;Interface&gt; </a:t>
            </a:r>
            <a:r>
              <a:rPr lang="en-US" dirty="0" err="1"/>
              <a:t>ProductService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method add(), show(), delete(), Update()</a:t>
            </a:r>
          </a:p>
          <a:p>
            <a:r>
              <a:rPr lang="en-US" dirty="0"/>
              <a:t>&lt;Interface&gt; </a:t>
            </a:r>
            <a:r>
              <a:rPr lang="en-US" dirty="0" err="1"/>
              <a:t>OrderService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method order(), Show()</a:t>
            </a:r>
          </a:p>
          <a:p>
            <a:r>
              <a:rPr lang="en-US" dirty="0"/>
              <a:t>App: class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menu(),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console</a:t>
            </a:r>
          </a:p>
          <a:p>
            <a:r>
              <a:rPr lang="en-US" dirty="0"/>
              <a:t>Main: class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class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 class app 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1530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3275-71AD-41A3-8D9E-DE2EB927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product.java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C5DB9-C2F8-4D5C-BA42-853875DB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26" y="2021799"/>
            <a:ext cx="3027148" cy="48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96D2-FC7B-4000-8A97-BA008F78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Productsystem.java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AA102-5BC9-453C-B781-997CED93A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8" y="2572698"/>
            <a:ext cx="4318763" cy="2256754"/>
          </a:xfrm>
        </p:spPr>
      </p:pic>
    </p:spTree>
    <p:extLst>
      <p:ext uri="{BB962C8B-B14F-4D97-AF65-F5344CB8AC3E}">
        <p14:creationId xmlns:p14="http://schemas.microsoft.com/office/powerpoint/2010/main" val="34342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582-3A98-45ED-A80D-1983CEEA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8981F-6F69-4BA5-AD82-A069EC9C20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7" y="1754404"/>
            <a:ext cx="2622230" cy="5006078"/>
          </a:xfrm>
        </p:spPr>
      </p:pic>
    </p:spTree>
    <p:extLst>
      <p:ext uri="{BB962C8B-B14F-4D97-AF65-F5344CB8AC3E}">
        <p14:creationId xmlns:p14="http://schemas.microsoft.com/office/powerpoint/2010/main" val="22503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C031-75F2-4A08-A565-9423FF7D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Orderdetails.java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344B0-F9C3-439F-8C32-347B4E12C1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80" y="2002979"/>
            <a:ext cx="2781039" cy="4586909"/>
          </a:xfrm>
        </p:spPr>
      </p:pic>
    </p:spTree>
    <p:extLst>
      <p:ext uri="{BB962C8B-B14F-4D97-AF65-F5344CB8AC3E}">
        <p14:creationId xmlns:p14="http://schemas.microsoft.com/office/powerpoint/2010/main" val="28211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0579-CB62-46D8-9C5A-C4F422A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OrderSystem.java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0FDD9-7910-4EC5-B721-C840DA9BA1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01" y="2633570"/>
            <a:ext cx="4298797" cy="1696282"/>
          </a:xfrm>
        </p:spPr>
      </p:pic>
    </p:spTree>
    <p:extLst>
      <p:ext uri="{BB962C8B-B14F-4D97-AF65-F5344CB8AC3E}">
        <p14:creationId xmlns:p14="http://schemas.microsoft.com/office/powerpoint/2010/main" val="30901491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</TotalTime>
  <Words>222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Java core project Sale management</vt:lpstr>
      <vt:lpstr>Project function</vt:lpstr>
      <vt:lpstr>Classes</vt:lpstr>
      <vt:lpstr>classes</vt:lpstr>
      <vt:lpstr>Class product.java</vt:lpstr>
      <vt:lpstr>Class Productsystem.java</vt:lpstr>
      <vt:lpstr>Class order.java</vt:lpstr>
      <vt:lpstr>Class Orderdetails.java</vt:lpstr>
      <vt:lpstr>Class OrderSystem.java</vt:lpstr>
      <vt:lpstr>Class App.java</vt:lpstr>
      <vt:lpstr>Sample output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core project Sale management</dc:title>
  <dc:creator>Quang Duy Nguyen</dc:creator>
  <cp:lastModifiedBy>Quang Duy Nguyen</cp:lastModifiedBy>
  <cp:revision>9</cp:revision>
  <dcterms:created xsi:type="dcterms:W3CDTF">2020-10-17T06:54:55Z</dcterms:created>
  <dcterms:modified xsi:type="dcterms:W3CDTF">2020-10-17T12:12:45Z</dcterms:modified>
</cp:coreProperties>
</file>