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67000" y="304800"/>
            <a:ext cx="236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招标文件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设计方案</a:t>
            </a:r>
            <a:endParaRPr lang="zh-CN" altLang="en-US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810000" y="990600"/>
            <a:ext cx="0" cy="76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667000" y="1752600"/>
            <a:ext cx="236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开发蓝图</a:t>
            </a:r>
            <a:endParaRPr lang="zh-CN" altLang="en-US" b="1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810000" y="2438400"/>
            <a:ext cx="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200400" y="281940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是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038601" y="259080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否</a:t>
            </a:r>
            <a:endParaRPr lang="zh-CN" altLang="en-US" b="1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810000" y="3124200"/>
            <a:ext cx="1905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715000" y="1371600"/>
            <a:ext cx="0" cy="1752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848100" y="1371600"/>
            <a:ext cx="18669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667000" y="3429000"/>
            <a:ext cx="236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软件原型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810000" y="4114800"/>
            <a:ext cx="0" cy="1143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3200400" y="464820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是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038601" y="4380931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否</a:t>
            </a:r>
            <a:endParaRPr lang="zh-CN" altLang="en-US" b="1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810000" y="4876800"/>
            <a:ext cx="1905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715000" y="3771900"/>
            <a:ext cx="0" cy="1104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5029200" y="3771900"/>
            <a:ext cx="685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667000" y="5257800"/>
            <a:ext cx="236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验收文档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010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xbany</cp:lastModifiedBy>
  <cp:revision>3</cp:revision>
  <dcterms:created xsi:type="dcterms:W3CDTF">2006-08-16T00:00:00Z</dcterms:created>
  <dcterms:modified xsi:type="dcterms:W3CDTF">2019-03-11T05:47:04Z</dcterms:modified>
</cp:coreProperties>
</file>