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E0D3-A903-4BA2-A32F-5C78CFB2A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4891F-CF20-4926-80DE-E58E1045B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B7BD-8620-49C9-ADA7-95CC0707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50C2D-B11C-40B3-9BC7-D1E173B3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AA2B3-8F32-45CE-984F-6E0089B4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EE4E-0ED6-4B17-90B6-92A4BFA5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8BD0B-FE38-4E4B-9F96-72AB5FA07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505D-E6BC-4355-84C9-0CAEAD94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E81D0-1F3A-4C73-879E-D4C4572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65B04-E410-4041-9838-9668838D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ADBBC-6FBA-4EB5-ABE6-DF59B67E7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3EB7D-4553-4CE6-8BAB-289A116F8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36D1D-3EFC-4CB0-9674-0AC3D2BE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A3B3A-40F5-40CF-95FA-DF8143D1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BEB09-46ED-4D44-BD3D-7B4EF36B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29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B00C-52CF-4F32-A634-AB47050B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654F-F3C2-4FA5-A8EE-CD062B46B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3294-A4D1-48A3-BA84-EBE06F99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53DA-29E1-4C5A-8118-0E9B4AC8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2749-8317-44C6-880F-5CFE38E7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B9CE-AB5D-4566-8967-30B5F7359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F0AB-2C06-4BD2-A96F-F98C6D297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75509-3DAD-4EE8-80DD-DC75C09A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A8A6-AE86-43A0-918D-A775AFF8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71AFC-5B1A-45F2-937D-8CD4DAA99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4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D32E-3CC1-4739-8EB7-5FEC41BB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E890-0C81-4F63-B873-8E2C85898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7BA99-320E-48AF-8340-2E2D4EF75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D94BD-575E-4121-91E5-44A7AF50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799C-EBD0-4851-A266-D4E66876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96FD1-BD0D-42AE-AA37-E371DC15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D1BB-E288-462E-8ACD-0EDDBD55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9D74-8806-4EFE-975B-7E2D4FAE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267D-6B81-4E7A-8427-FFBEB0E30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98260-A9FB-41B7-8AFA-D72C89509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B9720-5680-4996-9B7B-0ECBD8BA2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3E8D7-BC72-484A-BF62-80BBDFDA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6C440-A947-446E-92F9-95B51CE5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FC555-D389-436D-989A-29D66E1C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4736-9119-4E81-A125-4C0CCACA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A3155-A234-4269-BF0B-9A9F6FFB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A9F57-4F5C-42B9-8EAB-FF2406D3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67668-2779-4C53-8AAB-65D49AF5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8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70757-38B7-4B85-9F3C-2C3CD0C2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D2183-77CD-42D7-BD74-B8353A5D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657B4-8D3B-4D58-B0A5-FF90101A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B0501-DD24-4E3F-9270-9780592F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DCBF-0695-4319-A0D2-8C7A69CBF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911F8-662E-4D9C-B6CE-75958875C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A9D75-25A1-44A0-829F-A5396511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E6F83-AE58-4D4E-B5EC-47F637AC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9C97C-062E-4A50-BE2E-1C432422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576D-EC7E-42E7-81DE-BAB57867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BC6E0-0BFC-4C9C-B72A-B4DC17618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C2755-D3DA-49B1-BDC1-09018C580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79BF9-F003-4058-9850-A20EB868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62C6-5972-4E72-99C1-68546218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66E86-BA2F-423E-90CD-28131A05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2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D0044-77E8-4501-B458-48F26F55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281E1-674E-41A9-B63A-B0089ABEF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DD8B-E026-4C18-AF30-5729A5973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F283-ECC6-49FF-B11C-845C6146028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91FBB-D53A-4D33-8E7D-EFAA7E1C4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A9D8-EC23-422F-91AD-23B73D6A4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627E-E8D3-41E0-8879-8442C85BD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8B90-3433-4CB1-9449-442D88BDB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Biến đổi khí hậu</a:t>
            </a:r>
            <a:br>
              <a:rPr lang="vi-VN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AAE90-C165-4091-95D1-29EB3FC38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Llcl;cma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73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1640-5D65-425C-AE99-483593C6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vbadbva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2223-C57C-487F-8825-DF2E5BC7B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mdskvnk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83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83BF-38F1-47EE-B666-D3AE3F27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vcxvxcv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E92D-05C6-4C09-919C-03893796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vxcvxcv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1400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76811-218D-480E-AD2E-99546CB5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vcxvcvxcv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ACA4-387E-41DF-8F2D-60DA779E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Xcvx xc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34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B2E2-C9B5-40C5-A042-AED88EB8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26" y="192933"/>
            <a:ext cx="10515600" cy="1325563"/>
          </a:xfrm>
        </p:spPr>
        <p:txBody>
          <a:bodyPr/>
          <a:lstStyle/>
          <a:p>
            <a:r>
              <a:rPr lang="vi-VN" dirty="0"/>
              <a:t>xxcvxcvxcvxc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464A-4DA5-4104-981F-1858DE61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vxcvxcvxcvc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1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A3AC1-1D35-4295-9947-EFEEF2D8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vcxvxcvxcvx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1C74-3DB7-40EA-B5C0-B8A25509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vxcvxcvxcv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541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Biến đổi khí hậu </vt:lpstr>
      <vt:lpstr>vbadbva</vt:lpstr>
      <vt:lpstr>vcxvxcv</vt:lpstr>
      <vt:lpstr>vcxvcvxcv</vt:lpstr>
      <vt:lpstr>xxcvxcvxcvxc</vt:lpstr>
      <vt:lpstr>vcxvxcvxcvx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Biến đổi khí hậu </dc:title>
  <dc:creator>LECOO</dc:creator>
  <cp:lastModifiedBy>LECOO</cp:lastModifiedBy>
  <cp:revision>1</cp:revision>
  <dcterms:created xsi:type="dcterms:W3CDTF">2025-10-01T16:13:15Z</dcterms:created>
  <dcterms:modified xsi:type="dcterms:W3CDTF">2025-10-01T16:17:43Z</dcterms:modified>
</cp:coreProperties>
</file>