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20B1-F32A-4025-B5B0-3F4EB3F28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5AC8E-1E15-46FF-8D84-650BF2F38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CF16-D82F-4EDC-85AF-36CAA1D4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C3F-FEE8-4FFA-A31F-25EF4998585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DF0A-1C48-473F-A37F-182BFA9F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7FAB-EF9A-4A87-9DF0-105ABA8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FC13-1CF6-4A72-88AE-95CA566C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00B9-E1DD-4B68-9B40-6D6776D0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B6364-C41F-45E7-B493-FF2DD66D2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57C23-3685-437F-BA88-122D7091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C3F-FEE8-4FFA-A31F-25EF4998585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7E4C5-B8FB-4530-BF95-A8402952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93B53-3AA1-4FD6-B232-6696A509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FC13-1CF6-4A72-88AE-95CA566C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8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B0DFF-B35D-4965-A04B-D558C5AB4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26B76-B3ED-44BD-A167-BEE094F7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34E00-BC9C-4FB5-8ACD-14637E69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C3F-FEE8-4FFA-A31F-25EF4998585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CC01-608B-49AF-BF32-08F8080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13DC-2F9C-4F53-94CB-1E07F0C9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FC13-1CF6-4A72-88AE-95CA566C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3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E76D-DD12-4122-96AA-67FAEFCE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CB46-6F2A-4AF3-B735-34B41123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57879-8945-45A7-8A5C-A03140B6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C3F-FEE8-4FFA-A31F-25EF4998585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84BA-F921-40CD-9924-631EDCB7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B16E1-AEBE-4F80-9623-AFAD1B2D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FC13-1CF6-4A72-88AE-95CA566C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712B-7853-4C85-A214-19B56709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3AF84-FD82-4D5D-ACE9-F8A53D270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88FF-4F56-40B5-A35C-ED1495C7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C3F-FEE8-4FFA-A31F-25EF4998585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A060-3B7D-4315-8568-EAE5EBFC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DABB2-D1CB-4D08-9E72-D8E4C3F4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FC13-1CF6-4A72-88AE-95CA566C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9398-8F49-407A-B16B-C98C85B7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C00C7-90E0-4D34-96A1-8338C6955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F3BE0-8FCB-47AA-B00F-34D69F16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BCBD0-E79A-4905-B6D9-1A5CB782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C3F-FEE8-4FFA-A31F-25EF4998585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5EC37-84B4-45DF-8BFA-314891C4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729AF-0EFC-4197-803E-B6E45BA8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FC13-1CF6-4A72-88AE-95CA566C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3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3543-4571-43E5-B5F3-ABE11DF9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56E17-A7A3-4F06-8326-E611AD44C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A3107-265B-4487-8B3B-07FD22D5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0F791-130A-40A4-9D28-EA5CC3E4E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CEE07-5F3A-4902-94D9-B898A346A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B2812-A3C6-4165-9F2E-B2FABDC9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C3F-FEE8-4FFA-A31F-25EF4998585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A2E65-EEA6-4D12-AE3C-E31E4F2F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B5659-B50A-43C5-8661-DBEC1809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FC13-1CF6-4A72-88AE-95CA566C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9906-D021-49B5-9654-F3C6D152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6E65F-7F69-443E-9706-8D40E2C0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C3F-FEE8-4FFA-A31F-25EF4998585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9817E-EF43-48A2-8A35-5B3C19EB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9F52A-2E5C-4A76-8046-49EC261D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FC13-1CF6-4A72-88AE-95CA566C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9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65A1A-0638-459D-B826-739FAD5A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C3F-FEE8-4FFA-A31F-25EF4998585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BCD26-4AD5-43E1-94AE-96D5C7F3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22009-AB82-4954-BCFC-F3782A66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FC13-1CF6-4A72-88AE-95CA566C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4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D081-2CCB-4B2F-AD10-AC4C700D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2FC62-5707-4C4E-BA75-03F6D7D1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0008-F321-4D4D-BFDA-C094A70FD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94492-4DE3-438D-B1EE-23930333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C3F-FEE8-4FFA-A31F-25EF4998585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08646-F52B-463C-B89E-456CCA68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03DBC-DAAB-4AB1-9F99-5419E9EF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FC13-1CF6-4A72-88AE-95CA566C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4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B6DB-A8CA-4B52-8A38-8A6455B2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B8EED-4BE7-4498-8F99-3F2053CDB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178D-31F3-460E-A9E2-2FEC1EE08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E6221-FE48-447D-BE8D-3F623E82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BC3F-FEE8-4FFA-A31F-25EF4998585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62DD-3556-4C18-BB66-54D1274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7C519-3E1A-4030-8790-F6CDDFB4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6FC13-1CF6-4A72-88AE-95CA566C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7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5D925-2C93-4275-BCE8-281DC571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2A4ED-5C8A-4D9D-89A9-7CE3A4163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F209-5737-4C04-986D-8056648AD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BC3F-FEE8-4FFA-A31F-25EF4998585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AADA-68CE-4C2D-8ACE-3255BC8C2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70A3C-866C-4D03-9BA7-3D94DB186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6FC13-1CF6-4A72-88AE-95CA566CE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9753-B6B7-428C-89F9-E817AA17A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1579418"/>
            <a:ext cx="10403774" cy="111270"/>
          </a:xfrm>
        </p:spPr>
        <p:txBody>
          <a:bodyPr>
            <a:normAutofit fontScale="90000"/>
          </a:bodyPr>
          <a:lstStyle/>
          <a:p>
            <a:r>
              <a:rPr lang="vi-VN" dirty="0">
                <a:hlinkClick r:id="rId2" action="ppaction://hlinksldjump"/>
              </a:rPr>
              <a:t>Sản phẩm a</a:t>
            </a:r>
            <a:br>
              <a:rPr lang="vi-VN" dirty="0">
                <a:hlinkClick r:id="rId2" action="ppaction://hlinksldjump"/>
              </a:rPr>
            </a:br>
            <a:r>
              <a:rPr lang="vi-VN" dirty="0">
                <a:hlinkClick r:id="rId3" action="ppaction://hlinksldjump"/>
              </a:rPr>
              <a:t>sản phẩm b</a:t>
            </a:r>
            <a:br>
              <a:rPr lang="vi-VN" dirty="0">
                <a:hlinkClick r:id="rId3" action="ppaction://hlinksldjump"/>
              </a:rPr>
            </a:br>
            <a:r>
              <a:rPr lang="vi-VN" dirty="0">
                <a:hlinkClick r:id="rId4" action="ppaction://hlinksldjump"/>
              </a:rPr>
              <a:t>sản phẩm c</a:t>
            </a:r>
            <a:br>
              <a:rPr lang="vi-VN" dirty="0">
                <a:hlinkClick r:id="rId4" action="ppaction://hlinksldjump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8F88-1862-4A58-8C1C-68C9BB04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104" y="3034145"/>
            <a:ext cx="7879278" cy="314281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925A-14A0-4C46-9836-969D4E31F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vi-VN" dirty="0"/>
              <a:t>Sản phẩm a</a:t>
            </a:r>
            <a:br>
              <a:rPr lang="vi-V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B30E8-1B72-4B8C-B2A8-935CDFCE1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>
                <a:hlinkClick r:id="rId2" action="ppaction://hlinksldjump"/>
              </a:rPr>
              <a:t>Quạy lại menu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3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5B73-68D3-4CE4-AFA2-7D41219A8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vi-VN" dirty="0"/>
              <a:t>sản phẩm b</a:t>
            </a:r>
            <a:br>
              <a:rPr lang="vi-V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0B2B5-88C2-43C7-AEA5-D56FAB999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>
                <a:hlinkClick r:id="rId2" action="ppaction://hlinksldjump"/>
              </a:rPr>
              <a:t>Quạy lại menu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7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2576-8416-4477-A64C-441673877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vi-VN" dirty="0"/>
              <a:t>sản phẩm 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185D9-B42A-4F68-8576-943DD6667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>
                <a:hlinkClick r:id="rId2" action="ppaction://hlinksldjump"/>
              </a:rPr>
              <a:t>Quạy lại menu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5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Sản phẩm a sản phẩm b sản phẩm c </vt:lpstr>
      <vt:lpstr>Sản phẩm a </vt:lpstr>
      <vt:lpstr>sản phẩm b </vt:lpstr>
      <vt:lpstr>sản phẩm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Sản phẩm a sản phẩm b sản phẩm c </dc:title>
  <dc:creator>LECOO</dc:creator>
  <cp:lastModifiedBy>LECOO</cp:lastModifiedBy>
  <cp:revision>2</cp:revision>
  <dcterms:created xsi:type="dcterms:W3CDTF">2025-10-01T16:25:21Z</dcterms:created>
  <dcterms:modified xsi:type="dcterms:W3CDTF">2025-10-01T16:33:41Z</dcterms:modified>
</cp:coreProperties>
</file>