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4DD-ABDD-44D5-9588-0E25AD0BC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240BA-0ED9-4B03-8B15-6A60DDB1A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1863-66EA-47D1-BF85-D54EBDED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910-7DA2-46F2-BD4F-EA032964D28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94F7-6BC2-4E01-BCAB-E566C54B6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79F9F-1B60-4F89-8F3C-F2BAB739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A846-E351-4893-AE93-C011E57D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14B8-49F6-4585-B110-47FF46A3D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4C66A-1323-4CBA-B204-A47DC3591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AE04-2D79-4C3B-A9EA-A6CF8432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910-7DA2-46F2-BD4F-EA032964D28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6D8CD-E149-4C65-8B7F-DD67383B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2A04-280E-44C9-9A8C-027EEB8E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A846-E351-4893-AE93-C011E57D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89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97321-3D1A-4F35-BAEE-0F2CB07AE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78EA2-37EC-48A5-B824-BD11C591C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AD30-42CF-488B-846E-2DB5436E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910-7DA2-46F2-BD4F-EA032964D28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4E65-5299-4A54-BDC6-FEE71727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5800-72F6-4F53-8CAF-52A11C3E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A846-E351-4893-AE93-C011E57D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5C3C-E123-4194-83CE-D9A5409F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DF88-8A9E-4796-B751-E8A0365A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47CA-1929-48DB-9E7C-D04D6C2B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910-7DA2-46F2-BD4F-EA032964D28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5164F-C51D-4688-AE96-220F4E70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8C27-9805-4024-A370-F3715F0E9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A846-E351-4893-AE93-C011E57D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85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1080-2DEA-4623-AD9A-A8623A89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2083C-E9E7-4EDA-BF04-9E712965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AF73-3D49-4C74-AC77-8AE026D1A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910-7DA2-46F2-BD4F-EA032964D28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53C78-C74F-4AE9-9407-D1C9C5AB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1F8F-F4AE-450A-96B0-B60BF178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A846-E351-4893-AE93-C011E57D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1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9715-2C14-4BC7-8939-507798EF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5679-A51D-470A-BB79-44934C8A5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956F3-1F83-4388-AF87-63D68A21B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26496-D283-450D-B549-DE4652E3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910-7DA2-46F2-BD4F-EA032964D28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3AF27-4612-4E84-8A60-DAC09DAA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4F5D0-2060-4DCF-9AC7-36F70945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A846-E351-4893-AE93-C011E57D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0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CD2E-B504-4303-B46D-FAA1D889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CC3BC-4F82-4E81-85D3-8314858F5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CEC11-2228-4EFD-8F10-606A326B7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2F701-509C-43D9-AC10-D7C7E7CE1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319EC-283C-4428-AAD4-9360FC6AE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A910D-8561-490C-BEA3-586AD366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910-7DA2-46F2-BD4F-EA032964D28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57501-CC23-40FF-9728-8DF68774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0E4EC-661C-4B4C-82E7-F77FEF1E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A846-E351-4893-AE93-C011E57D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118B-79B1-4477-826B-9AFC136E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7B237-B536-4EE7-B3A3-F54D9CB0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910-7DA2-46F2-BD4F-EA032964D28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A9174-023C-44AC-87C6-5582801F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C5CF7-C744-4010-BDD9-0D1662ED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A846-E351-4893-AE93-C011E57D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9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BE4C9-5529-4DC0-9E06-7C25D24B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910-7DA2-46F2-BD4F-EA032964D28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DFB41-B9B6-4ABF-ABA9-0062469B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3C6A1-0985-453D-8CB3-6EB087F8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A846-E351-4893-AE93-C011E57D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1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0C33C-44E0-46BC-801F-5CD10F98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EB9E8-9D06-4C20-B75C-4B5A3C6C9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51FDC-7C52-4012-9C20-57B706945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7179D-D6CE-477B-97F6-BF12D2B8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910-7DA2-46F2-BD4F-EA032964D28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73D41-0A52-47B3-BF34-C6E1D7AB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2A0FF-72B4-49E2-9B21-0CE8CF29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A846-E351-4893-AE93-C011E57D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4DA6-F8D1-402B-802C-E4E49B86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5F1795-4E6A-4D1B-9BDF-9B1672269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8A98D-E348-4721-8079-2BC7B15E9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1D225-C8B6-4E2E-9D13-6C80BDD4D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F910-7DA2-46F2-BD4F-EA032964D28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37222-0F36-404A-8E65-9D85482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CCB94-2D34-4EA1-A016-E27F4A82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A846-E351-4893-AE93-C011E57D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77B83-E330-49DE-87CC-ADB57AC5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4FA45-C01B-475A-A043-A88D54DCB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7F002-AD54-434D-A4DD-90136B8F9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1F910-7DA2-46F2-BD4F-EA032964D28B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0FD8D-835E-4BF7-B145-D244F3D9E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95E47-0B1E-4B26-8289-602EFF9E7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A846-E351-4893-AE93-C011E57DD8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C19FB-94DA-4A34-87E3-87092B1E0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Danh mục sản phẩm công 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8A9963-88DF-4969-AE92-574C9F9C1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>
                <a:hlinkClick r:id="rId2" action="ppaction://hlinksldjump"/>
              </a:rPr>
              <a:t>Sản phẩm a</a:t>
            </a:r>
            <a:endParaRPr lang="vi-VN" dirty="0"/>
          </a:p>
          <a:p>
            <a:r>
              <a:rPr lang="vi-VN" dirty="0">
                <a:hlinkClick r:id="rId3" action="ppaction://hlinksldjump"/>
              </a:rPr>
              <a:t>Sản phẩm b</a:t>
            </a:r>
            <a:endParaRPr lang="vi-VN" dirty="0"/>
          </a:p>
          <a:p>
            <a:r>
              <a:rPr lang="vi-VN" dirty="0">
                <a:hlinkClick r:id="rId4" action="ppaction://hlinksldjump"/>
              </a:rPr>
              <a:t>Sản phẩm c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DC00-6CE8-436D-897F-F2E2E5AF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E65DF-1981-40C1-B5BF-CAE597970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hlinkClick r:id="rId2" action="ppaction://hlinksldjump"/>
              </a:rPr>
              <a:t>menu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24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15C34-A4D0-4C9D-8710-827D55DA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b</a:t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B25A4-8BC2-4AED-AAEE-976AD724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>
                <a:hlinkClick r:id="rId2" action="ppaction://hlinksldjump"/>
              </a:rPr>
              <a:t>menu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89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6BA8-82DD-4CB0-AD56-EC2B7BC9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c</a:t>
            </a:r>
            <a:br>
              <a:rPr lang="vi-V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ED912-0E74-42D3-819B-EDED08E20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hlinkClick r:id="rId2" action="ppaction://hlinksldjump"/>
              </a:rPr>
              <a:t>menu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16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Danh mục sản phẩm công ty</vt:lpstr>
      <vt:lpstr>Sản phẩm a</vt:lpstr>
      <vt:lpstr>Sản phẩm b </vt:lpstr>
      <vt:lpstr>Sản phẩm c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mục sản phẩm công ty</dc:title>
  <dc:creator>LECOO</dc:creator>
  <cp:lastModifiedBy>LECOO</cp:lastModifiedBy>
  <cp:revision>1</cp:revision>
  <dcterms:created xsi:type="dcterms:W3CDTF">2025-10-01T16:29:56Z</dcterms:created>
  <dcterms:modified xsi:type="dcterms:W3CDTF">2025-10-01T16:33:10Z</dcterms:modified>
</cp:coreProperties>
</file>