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8F3-2247-459A-9C67-36C98B98B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6FE79-3981-4608-B285-A240E000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FDB7-103B-4D6B-917A-6FF7AFD2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1078A-B3EC-4707-833B-98A78C070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E3BA6-40E1-4D6C-B48D-7F5E0D43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47F7-F8A2-490F-9020-D61757B5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DA5C2-EF46-4486-AD9F-0A7BFECB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12C4-5DBE-4726-8563-CD315250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104A-91C6-41DF-8031-43D70995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A54FE-F830-44FF-A172-1AA4B993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25662-7172-4686-902C-330A3A5C8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F9CA4-CE7B-43F9-A276-526EFBD9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AA29-3D37-4DB4-9D3A-D1861A79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7711-E50E-45AF-A54E-1623D408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E7AC-1A22-43C4-BF9D-571E591CC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0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654F-D5D0-40DA-A72A-2269A4E4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1231-4D0B-474F-B8BB-3ADFBB19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CD801-83F9-48BE-A1FC-51B88214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DF779-9717-404E-903A-B39BCB85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988B7-F639-4D95-83A6-8ADE6989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9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4C0B-2E37-4968-9F82-C67FC603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89CD4-5592-46B7-A3C2-E34BB8472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769D3-2124-4F86-A3A9-965E5651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FBE31-A175-463D-AB7E-1E40CCD6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3139-E0B2-4577-B84D-C7E8077A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C34E-5AE0-4908-B7F3-C2E1B3FE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DA32-7505-4255-867C-D5D1BDDC3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40E0B-836D-4CF3-8A88-4506B7CA3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61E00-5775-4890-8967-7CB13022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DFCAC-8366-4AA4-A243-D9C8E46A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5B978-E047-457B-95EE-70C56A5B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1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1F781-CB99-443D-9C07-82D45DEE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21A0B-33FE-4B9A-A55D-98911EF43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DEB4E-1ADC-40B9-8AED-FFE408124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D9A46-07BA-4DDB-B483-5FD74E908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612C2-57A2-485E-9CD6-D477764C1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7F972-21D5-429D-B7B7-F59CE443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F7FBF-CA43-4C8A-B503-EB5B69DA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97D85-F51D-49B1-A990-6AF8AF7A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A542-A0E0-46E2-9887-77653A82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20592-B32B-462F-BB55-5A14AF56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025D9-1892-443C-AFBB-FB7811E2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8A51F-5FC9-4570-92EF-1B52DE24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8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F0F62-DA46-4A99-86D2-84822E92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9811E-504E-4FF6-9DCA-AD04703A1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A158-7E10-4CD0-A586-EB63D078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14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1FFC-3052-4F50-A64F-2C1E42D3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123B-01D9-45C6-8309-21358E0F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1E1AF-5417-4C2D-8CCF-75927280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59B1E-E6BF-4AD7-A2C9-7C0A4A1C9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3D2CF-DB6C-4EFE-9E6F-AA09B3AE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BFCBC-C912-49F6-8614-6F68DACD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3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4147-28C7-4870-BD4D-F46FB67D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0368B-1CBC-4926-84ED-BA6F1F072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C4CEA-A938-42A5-83AB-E7A6E661E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1A79-6C2B-48B8-A36A-7CCBB4D18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FB03-130F-4EB0-841A-E71571F1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E549-4375-4A28-9D46-36B3E81A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C4FDB-929A-4DBC-B96B-B17B6900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322B7-C6D0-4702-B347-AD621B372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D849-2C7F-4CF0-9CFD-4FE358BF1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6CB28-E85F-4F8D-B78B-9BCAB307842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9E99D-0F8E-41DD-9F5D-31E19F59A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2E5A-D91A-4AF8-A457-99C2B4848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7F00-480D-461F-8C71-9FFB9A677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0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7291-1D45-446A-80F8-F35701DF0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PowerPoint 02</a:t>
            </a:r>
            <a:br>
              <a:rPr lang="vi-VN"/>
            </a:br>
            <a:r>
              <a:rPr lang="vi-VN"/>
              <a:t>hoàng đức duy anh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ACA3F-BCAB-4B38-AA26-D6A0AF0C4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9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Bài tập PowerPoint 02 hoàng đức duy anh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02 hoàng đức duy anh</dc:title>
  <dc:creator>LECOO</dc:creator>
  <cp:lastModifiedBy>LECOO</cp:lastModifiedBy>
  <cp:revision>1</cp:revision>
  <dcterms:created xsi:type="dcterms:W3CDTF">2025-09-30T14:27:11Z</dcterms:created>
  <dcterms:modified xsi:type="dcterms:W3CDTF">2025-09-30T14:29:35Z</dcterms:modified>
</cp:coreProperties>
</file>