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022A-2ED3-4F3C-BAB2-B12850CE4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02F14-846B-436D-82D3-CE9EEAEE7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1075E-36DD-4CB8-AC13-B2473344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B4ED-5014-41F6-BA31-BCA30B5694C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D7281-0751-4FA7-A9EB-609A432D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90C4-6ECB-4996-B48A-585C84E3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6B6D-C15F-47D2-BFB7-B442CBF9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32CF-6DFE-4004-A1AD-D571DE3E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E86D9-DF3F-44F7-B56C-AD3CD2D30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C7DA6-8D50-42FA-BE7E-E952D0E3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B4ED-5014-41F6-BA31-BCA30B5694C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3326E-BC90-4495-A915-87A14CF3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C8E49-C933-46B3-989B-474AB432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6B6D-C15F-47D2-BFB7-B442CBF9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9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63D71-71F9-4F27-900B-F6046C455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025CE-10E5-47A7-A6BF-55620B395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67CC-BFB6-4D39-80EF-25C52334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B4ED-5014-41F6-BA31-BCA30B5694C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874D0-94CF-4B7B-BD6E-93CB1828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1EB9D-E68F-45C9-AD3F-96F1F5A5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6B6D-C15F-47D2-BFB7-B442CBF9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1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B5B1-053C-46D4-AAC8-D06150D8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7C2B-606B-478F-8062-1E01DC726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F1328-DD66-457D-9129-536124D0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B4ED-5014-41F6-BA31-BCA30B5694C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12D72-0FE3-4A01-9A84-EFF5075C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F4061-5AA5-4B83-B943-A2446311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6B6D-C15F-47D2-BFB7-B442CBF9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3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8635-AAE5-4ACE-BC1D-ECD5349A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6B52-CF2B-464E-9A37-4BAFC5CD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0C3C0-5F60-4E27-8784-5704BFC2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B4ED-5014-41F6-BA31-BCA30B5694C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3013C-086D-45B3-B966-FD8AE3AB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D843E-550F-4CDA-9075-DC05A238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6B6D-C15F-47D2-BFB7-B442CBF9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31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9F6C-8506-4F17-9E91-EBA9E8B0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9650-BB0C-4ECB-B194-B4227A575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3364E-B748-4F9F-BAD8-F24A2374E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5DC77-C025-49D0-B557-557AD6F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B4ED-5014-41F6-BA31-BCA30B5694C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97F64-9AFB-43E4-BCC5-D96F0C35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296FD-4396-4484-90D1-62F3E090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6B6D-C15F-47D2-BFB7-B442CBF9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6C64-7254-48D7-A3F8-10B9722C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39664-3CB3-4CFC-8BB4-169DC4B96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CD76B-4151-48C4-8ECA-0341CC4F4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F15E3A-9D63-4F34-AFD6-2389226D7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112B5-0C18-4DDA-A176-1F9285714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098EA-F0BF-4C1D-BE23-CB61ACBD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B4ED-5014-41F6-BA31-BCA30B5694C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8C00D1-A469-4D95-B5EA-F43B848D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A76F9C-093F-458A-ADA7-AEFDCC32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6B6D-C15F-47D2-BFB7-B442CBF9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F17D-378F-4E83-89AA-F069D62B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B70DC-76DE-475B-9FE7-44ECC5BE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B4ED-5014-41F6-BA31-BCA30B5694C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061EC-05E5-4B0E-A139-274767A2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F2F32-A23D-476F-83F8-11FBFA1F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6B6D-C15F-47D2-BFB7-B442CBF9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FBA3D-88E0-4C64-A506-DBA76507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B4ED-5014-41F6-BA31-BCA30B5694C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6E97C-1A3A-4BFA-87C5-8D783ACE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04F78-EC3C-4E76-B896-BB1707C4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6B6D-C15F-47D2-BFB7-B442CBF9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4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CD22-F994-4FCE-A2EE-F14ACB93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2D26E-011A-4C13-A89D-F03E99ED2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9CDC5-6A8B-46D0-9CAD-706C6A821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513A4-896A-418C-822D-9D8D76B8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B4ED-5014-41F6-BA31-BCA30B5694C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558D4-98BA-4A44-938D-7FEC5EC1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3AEB2-A7D8-4ED7-B0B2-1F0384E6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6B6D-C15F-47D2-BFB7-B442CBF9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F37D-9C65-4AB8-BE2B-843A72A1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5DF17-F04B-4689-8BEA-968E930F2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8614E-15B4-4A38-A736-F23CABB42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B6C44-C306-4AF6-B88B-10D48E6C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B4ED-5014-41F6-BA31-BCA30B5694C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C56D7-575F-4ABF-9881-D244C1E1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A3E03-CE35-4867-AC06-4BAF3B84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46B6D-C15F-47D2-BFB7-B442CBF9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7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865AA-321A-4DE0-BDD6-CF7D071B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3C111-D1CF-4852-8B0F-37794AF4C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BB65A-080B-48C1-90C7-2A3BCBC3B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FB4ED-5014-41F6-BA31-BCA30B5694C6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B8E77-F222-49FB-8B59-1205B3925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2CDD-41DF-4540-97F8-B0FEF8714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46B6D-C15F-47D2-BFB7-B442CBF9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7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129A-4723-42B4-A883-DDFCFA6F3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vi-V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45FB2-5DF0-4CF2-BDF8-4CF0074B1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8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F6F4-2EF1-4B0E-A2CB-FA73C18AC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392" y="0"/>
            <a:ext cx="5492338" cy="3114305"/>
          </a:xfrm>
        </p:spPr>
        <p:txBody>
          <a:bodyPr>
            <a:normAutofit fontScale="90000"/>
          </a:bodyPr>
          <a:lstStyle/>
          <a:p>
            <a:r>
              <a:rPr lang="vi-VN" dirty="0"/>
              <a:t>Hình ảnh minh họa</a:t>
            </a:r>
            <a:br>
              <a:rPr lang="vi-VN" dirty="0"/>
            </a:br>
            <a:br>
              <a:rPr lang="vi-V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09E347-2481-4375-99D3-3B75F65E0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38" y="1830628"/>
            <a:ext cx="6187976" cy="3865199"/>
          </a:xfrm>
          <a:prstGeom prst="rect">
            <a:avLst/>
          </a:prstGeom>
        </p:spPr>
      </p:pic>
      <p:sp>
        <p:nvSpPr>
          <p:cNvPr id="5" name="Lightning Bolt 4">
            <a:extLst>
              <a:ext uri="{FF2B5EF4-FFF2-40B4-BE49-F238E27FC236}">
                <a16:creationId xmlns:a16="http://schemas.microsoft.com/office/drawing/2014/main" id="{24413BED-341E-4AC3-8FAD-3B70020091DA}"/>
              </a:ext>
            </a:extLst>
          </p:cNvPr>
          <p:cNvSpPr/>
          <p:nvPr/>
        </p:nvSpPr>
        <p:spPr>
          <a:xfrm>
            <a:off x="1629298" y="4626538"/>
            <a:ext cx="1343025" cy="130730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6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 </vt:lpstr>
      <vt:lpstr>Hình ảnh minh họa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LECOO</dc:creator>
  <cp:lastModifiedBy>LECOO</cp:lastModifiedBy>
  <cp:revision>1</cp:revision>
  <dcterms:created xsi:type="dcterms:W3CDTF">2025-10-01T14:10:28Z</dcterms:created>
  <dcterms:modified xsi:type="dcterms:W3CDTF">2025-10-01T14:15:08Z</dcterms:modified>
</cp:coreProperties>
</file>