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COO" initials="L" lastIdx="1" clrIdx="0">
    <p:extLst>
      <p:ext uri="{19B8F6BF-5375-455C-9EA6-DF929625EA0E}">
        <p15:presenceInfo xmlns:p15="http://schemas.microsoft.com/office/powerpoint/2012/main" userId="LECO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861D-D670-404A-92BD-45031A4F1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61DE-19F4-4BE6-837F-31844FDD9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02329-2D41-40A3-A4D9-7716E20E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58E4-17CA-42D8-80CD-6B953DB7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EF5BA-C5D7-4C36-8304-757FE59F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BEF7-57EA-4440-A08E-2CB4B9B2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AB6C-306E-410B-9CD3-8FE41E54E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7FF1-8A83-4EB3-A624-3C710170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B9D8-990E-4415-A656-8E3FE6B5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9546-217F-4321-8D77-8EA87446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752C8-2561-44A1-A1D5-6BB5F3CB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27154-EC81-44B6-B4FA-899F525D1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29D78-FB82-4B3D-A213-3A859FE8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DD4B-268B-4965-BD1B-6B1A7C2F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1098-31A9-42F5-BB7B-40F572E4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7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A563-FDDE-43B8-BAAB-05023100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AF27-F208-40E4-84FC-674F8BC0B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F2DA-4C6D-4295-AD28-C8025F89E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E8A7-410E-4763-87C5-1E76A64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46AE-7B80-411D-A74A-8309066B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F784-BE81-4387-BC79-98933824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42CE3-FBF4-4D00-9D14-303E20B5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F05F-D176-4CCF-93D8-4BE637E5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9338A-51BB-4F91-A236-27E12F51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DEAC1-CE71-44AA-9F0C-11E8F8C8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A6C91-C8AF-4321-BEBA-48CB62FD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7862-AD45-4CE4-A508-D8B257371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E307D-C9A1-421A-A5BA-210011E7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7E1CA-1164-4117-BDC8-65C9ADD66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1CCD1-EE8C-4D18-BE6E-9D6BD933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15D48-CF9C-4401-B6D1-CE57933E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26C1-EC5A-4BB5-BE18-C2AA35FB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7EDE2-66C7-4CD1-A1C7-3F9EBC21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7DAE0-09CF-47B8-A214-4DE8313C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278B-1C52-439C-9563-6EBDA0BC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F884A-D9A0-4CF5-AE16-258919F0A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70EA1-D6CA-4E8B-A806-3F98689A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7FB17-B922-47AB-AB96-A9CBCCD6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A765-CD61-4E3C-B209-3B144631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BF07-2592-4B67-B9C9-30A6066C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45A31-D13A-4F0D-BA7C-F0070C95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53669-EAB0-4B65-A008-1C1361B0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80EB0-832E-4CA0-9E10-F256DFF4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1C4CE-72A7-47B8-97BC-3D90318A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F1B6E-FF0F-4BA4-A206-CAF477D6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DF49-A9EE-4B2B-8E83-468D5E10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FDBC-C63D-45A2-8009-94083E33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AA45-6E1A-4265-8FAB-90249AED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71797-389C-4C69-ACE3-C01F20244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DD36D-C1F4-46EE-93F6-D7A1A6A7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8B672-741B-49F5-97FE-C0ED3FD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4AF3-A135-4063-9575-4FE6D8A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7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1273-2233-47AB-875B-42ED30B8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BA016-9C59-47AC-939C-6F32D0734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A207-AA8C-4101-B890-8B4548C9E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1787-BC15-42C7-AF6A-E4562211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E834D-6C92-4F24-90A7-6A3E0BE6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6DD7-3EA7-4509-99D7-ECA9C78F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58C8C-E38B-4E1C-A28B-A81DED18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A112-FE10-4F10-8E1F-A043DCAD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373C-2155-459B-BFFF-C55820E8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D0A0B-CD08-4E18-917A-9F939653AE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C55F4-11B0-47A4-89CE-36504275F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D376-A232-46AE-BBAC-4818B4D6A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9DAA5-19F0-41E8-BD79-17A560E5E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654-6AB8-416D-92DA-2971E2B8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237" y="-515051"/>
            <a:ext cx="9144000" cy="2387600"/>
          </a:xfrm>
        </p:spPr>
        <p:txBody>
          <a:bodyPr/>
          <a:lstStyle/>
          <a:p>
            <a:r>
              <a:rPr lang="vi-VN" dirty="0"/>
              <a:t>Transitions và animations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D5013-B0AF-4AE8-8EF4-98EA4805C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4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0515-C44D-46D9-9A0C-FBAD4E9CF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65544"/>
            <a:ext cx="9462977" cy="2744419"/>
          </a:xfrm>
        </p:spPr>
        <p:txBody>
          <a:bodyPr/>
          <a:lstStyle/>
          <a:p>
            <a:r>
              <a:rPr lang="vi-V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B44B7-4953-45A9-B5FB-4C59DFA96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1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5F1C-BC6C-4528-AC5F-6F156AD9E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1DF93-BF7D-44BF-B76C-6D3A819B0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45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F9E9-B42C-4342-8632-B55464312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3070B-F91C-43AE-BE60-3F70173E9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97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Transitions và animations</vt:lpstr>
      <vt:lpstr>i</vt:lpstr>
      <vt:lpstr>l</vt:lpstr>
      <vt:lpstr>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Transitions và animations</dc:title>
  <dc:creator>LECOO</dc:creator>
  <cp:lastModifiedBy>LECOO</cp:lastModifiedBy>
  <cp:revision>1</cp:revision>
  <dcterms:created xsi:type="dcterms:W3CDTF">2025-10-01T14:16:25Z</dcterms:created>
  <dcterms:modified xsi:type="dcterms:W3CDTF">2025-10-01T14:20:48Z</dcterms:modified>
</cp:coreProperties>
</file>