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4206-4615-4D9A-AAE0-4096BB3090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0000"/>
                </a:solidFill>
                <a:latin typeface="Algerian" panose="04020705040A02060702" pitchFamily="82" charset="0"/>
              </a:defRPr>
            </a:lvl1pPr>
          </a:lstStyle>
          <a:p>
            <a:r>
              <a:rPr lang="vi-VN" dirty="0"/>
              <a:t>Tiêu đề trên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EA6CF-29D8-4946-908E-89C94FBD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0618-4241-4280-926C-D3ED39627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A8BB-7A7B-45D8-A89E-AA0DECFB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31FB-9EEE-4A47-A7B8-FF7E198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8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93BC-A387-4872-B7B0-D0251D7C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5E8E7-4BE9-4BEE-9A29-4CF5D6D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565B5-0C76-4397-AA32-9E606B85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61C1-0891-48CF-9C84-A85185F5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9B929-70DB-4B67-9174-03977D51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8DDF9F-F0F6-4DD7-B5A7-CC9FEB1D8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3576A-13B9-4F77-92B7-EE18924B7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00E6-7246-423E-A18B-2B19D274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E445-365C-45E0-A55E-F02CC4BC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EEA3-81EB-46E2-BE47-075CBAD7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4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0DFA-9F52-41C3-9C86-D8BF2769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83A8C-9B4B-4213-B5A8-B47C55AF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A1422-E4EE-4CAA-B58D-170636D7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7ECC2-59B2-476C-A15A-BF660EF4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11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EDCE-ABDB-4BFD-B050-2B2454B60F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 dirty="0"/>
              <a:t>llll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2E443-0A0F-45BA-BB7E-7749EC6C0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2778-A73A-4D39-B77A-60E1219C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C981-1C55-46DF-BC3D-5633A95A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198A-ECEC-4BF7-9895-211E5216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1655-0DEB-48ED-BAF5-2058E84D0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16E55-B95F-4D19-BE6C-E929C8958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E2322-700E-423B-9966-ED99ADB7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A5E03-36AA-4812-B3C9-528B238FD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05F0-F84E-464D-806C-E1F73240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0933-FE9B-4F6B-A749-9B81495E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28E4-D55C-4BA4-A2B6-0879F13E4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891DF-2A85-4CEA-8E7E-7FCF9B892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FEFBC-1B8D-4841-919B-6231BE06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3BE18-6DD9-4BB0-9EC6-5BA4E8D3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0AB51-033D-40BE-86E6-896E640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CB8A-114E-4D96-8F00-A44B58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22ADB-1F98-4C1F-BEB8-3F4C00E3B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88149-6D7E-4A7E-9851-03F6B503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0DF67-4DE2-499B-9E1A-09EE69067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83D94-CF03-4FEB-BFD3-F47A8BA13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573FA3-4415-4988-88A2-22B41F10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CF3E3-5A8C-46CB-921C-6AACFA7A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907A2-0740-4DEC-866A-B2DAF0B9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5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72D-9E9C-4BEF-B628-2A7262270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2564F-1EE1-49C5-8E9B-69C8D51A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0FA4E-DEA0-440F-8F2C-0D3471D9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E249-8C4A-43F4-99B3-07AB3114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9BBFD-661A-4409-AEB1-CB77843F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335D5-0FC3-43E7-BE21-99A6CFE9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41A-C1DC-4F0C-A2A2-61876C05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4EB5-55E0-485D-A3D8-C2476564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E190F-0E86-48F6-9830-80ED8AE85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C6E76-CC6C-49E3-BE32-C640EAA1B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92E7-9026-438D-BD94-8206FF5E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AE022-4305-4E13-9AFF-B3E15E3B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3DFD-FAE3-4D65-AA63-7571830C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2AB6-6C42-4919-A2B1-856BB860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A0B04E-3BAC-4006-B2AC-3F30EE6B9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37005-AFA0-49A8-A284-16C29817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4747D-78BD-493C-B549-DEE27AB1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76C51-EA11-435D-ABD7-D5A430D6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E0A47-36E0-44EA-8CB6-B43F767E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4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FA9C2-799B-43D9-B896-9DFEFC27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1FB7-AE3E-4BD3-A30E-6C8A19E7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B435E-C2A8-4B2F-809B-9CE01B1C6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792C-44E7-4748-B7F8-15DD21DC2E5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EB50D-87FA-4A0C-97AB-D1EBF5147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5D4C-8888-4C95-AC43-3026C554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8B1A-A40D-41FC-B616-51380272380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piderman's eye&#10;&#10;Description automatically generated">
            <a:extLst>
              <a:ext uri="{FF2B5EF4-FFF2-40B4-BE49-F238E27FC236}">
                <a16:creationId xmlns:a16="http://schemas.microsoft.com/office/drawing/2014/main" id="{689BF63E-1CE1-4BE7-B677-BCA710B081F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518" y="4947448"/>
            <a:ext cx="3056882" cy="19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6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27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LECOO</dc:creator>
  <cp:lastModifiedBy>LECOO</cp:lastModifiedBy>
  <cp:revision>1</cp:revision>
  <dcterms:created xsi:type="dcterms:W3CDTF">2025-10-01T14:22:47Z</dcterms:created>
  <dcterms:modified xsi:type="dcterms:W3CDTF">2025-10-01T14:31:01Z</dcterms:modified>
</cp:coreProperties>
</file>