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23146483604853"/>
          <c:y val="0.13603740225011654"/>
          <c:w val="0.64114308562992117"/>
          <c:h val="0.718267795382148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22-4E41-A62B-4C83411A89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22-4E41-A62B-4C83411A89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22-4E41-A62B-4C83411A89E0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86566264"/>
        <c:axId val="486566920"/>
      </c:lineChart>
      <c:catAx>
        <c:axId val="486566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66920"/>
        <c:crosses val="autoZero"/>
        <c:auto val="1"/>
        <c:lblAlgn val="ctr"/>
        <c:lblOffset val="100"/>
        <c:noMultiLvlLbl val="0"/>
      </c:catAx>
      <c:valAx>
        <c:axId val="486566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566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6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9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2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E7897-33C5-4F1A-9307-D068E37F3DC7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A38F49-B3E2-4BF0-BEC7-C30D34ABBB8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background with white lights&#10;&#10;Description automatically generated">
            <a:extLst>
              <a:ext uri="{FF2B5EF4-FFF2-40B4-BE49-F238E27FC236}">
                <a16:creationId xmlns:a16="http://schemas.microsoft.com/office/drawing/2014/main" id="{DADE4376-977C-6956-A20B-07BEC6D8CA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1109" b="-1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9ED6-AD3E-4804-803A-6C59ADF29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vi-VN" sz="6000" dirty="0">
                <a:solidFill>
                  <a:srgbClr val="FFFFFF"/>
                </a:solidFill>
              </a:rPr>
              <a:t>Biểu đồ doanh thu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F7AE-BD6A-48A5-B3DE-981DF8E7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335047-DED1-4F9C-9EC5-DBB0EF28F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474764"/>
              </p:ext>
            </p:extLst>
          </p:nvPr>
        </p:nvGraphicFramePr>
        <p:xfrm>
          <a:off x="7038768" y="454184"/>
          <a:ext cx="5153232" cy="568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9383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Times New Roman</vt:lpstr>
      <vt:lpstr>Retrospect</vt:lpstr>
      <vt:lpstr>Biểu đồ doanh thu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doanh thu</dc:title>
  <dc:creator>LECOO</dc:creator>
  <cp:lastModifiedBy>LECOO</cp:lastModifiedBy>
  <cp:revision>1</cp:revision>
  <dcterms:created xsi:type="dcterms:W3CDTF">2025-10-01T14:32:34Z</dcterms:created>
  <dcterms:modified xsi:type="dcterms:W3CDTF">2025-10-01T14:43:58Z</dcterms:modified>
</cp:coreProperties>
</file>