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7" r:id="rId2"/>
    <p:sldId id="259" r:id="rId3"/>
    <p:sldId id="266" r:id="rId4"/>
    <p:sldId id="275" r:id="rId5"/>
    <p:sldId id="276" r:id="rId6"/>
    <p:sldId id="277" r:id="rId7"/>
    <p:sldId id="278" r:id="rId8"/>
    <p:sldId id="279" r:id="rId9"/>
    <p:sldId id="283" r:id="rId10"/>
    <p:sldId id="280" r:id="rId11"/>
    <p:sldId id="274" r:id="rId12"/>
  </p:sldIdLst>
  <p:sldSz cx="18288000" cy="10287000"/>
  <p:notesSz cx="10287000" cy="18288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EEE"/>
    <a:srgbClr val="FFFBF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6" autoAdjust="0"/>
  </p:normalViewPr>
  <p:slideViewPr>
    <p:cSldViewPr>
      <p:cViewPr varScale="1">
        <p:scale>
          <a:sx n="69" d="100"/>
          <a:sy n="69" d="100"/>
        </p:scale>
        <p:origin x="150" y="612"/>
      </p:cViewPr>
      <p:guideLst>
        <p:guide orient="horz" pos="2160"/>
        <p:guide pos="2880"/>
        <p:guide pos="5760"/>
        <p:guide orient="horz"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6C360-F9F6-4F21-93BF-06313B4AD0E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0A24FE-F902-45C5-973E-87F6B30DCB2B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RunMain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06891CF-0E0B-418A-AF8A-CF8A9D42D5D4}" type="parTrans" cxnId="{59ABAD34-9645-46FD-8235-6DAB10BB2195}">
      <dgm:prSet/>
      <dgm:spPr/>
      <dgm:t>
        <a:bodyPr/>
        <a:lstStyle/>
        <a:p>
          <a:pPr latinLnBrk="1"/>
          <a:endParaRPr lang="ko-KR" altLang="en-US" sz="11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6D22DF20-6DA9-4396-B755-3B9FAEDC30CF}" type="sibTrans" cxnId="{59ABAD34-9645-46FD-8235-6DAB10BB2195}">
      <dgm:prSet custT="1"/>
      <dgm:spPr>
        <a:solidFill>
          <a:schemeClr val="bg1"/>
        </a:solidFill>
        <a:ln>
          <a:solidFill>
            <a:srgbClr val="775EEE"/>
          </a:solidFill>
        </a:ln>
      </dgm:spPr>
      <dgm:t>
        <a:bodyPr/>
        <a:lstStyle/>
        <a:p>
          <a:pPr latinLnBrk="1"/>
          <a:r>
            <a: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do while</a:t>
          </a:r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문으로 </a:t>
          </a:r>
          <a:r>
            <a: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menu</a:t>
          </a:r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실행 </a:t>
          </a:r>
        </a:p>
      </dgm:t>
    </dgm:pt>
    <dgm:pt modelId="{EEE7768C-1104-4ABA-B186-3FBC4463561C}" type="asst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ConstValue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F04FEBBB-55C4-4D15-A95C-35D97EA351E4}" type="parTrans" cxnId="{14494099-B94E-4C86-A4A8-19C78B89058A}">
      <dgm:prSet/>
      <dgm:spPr/>
      <dgm:t>
        <a:bodyPr/>
        <a:lstStyle/>
        <a:p>
          <a:pPr latinLnBrk="1"/>
          <a:endParaRPr lang="ko-KR" altLang="en-US" sz="11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55D4173-18BC-4ABA-AEA8-1E04FC801175}" type="sibTrans" cxnId="{14494099-B94E-4C86-A4A8-19C78B89058A}">
      <dgm:prSet custT="1"/>
      <dgm:spPr>
        <a:solidFill>
          <a:schemeClr val="bg1"/>
        </a:solidFill>
        <a:ln>
          <a:solidFill>
            <a:srgbClr val="775EEE"/>
          </a:solidFill>
        </a:ln>
      </dgm:spPr>
      <dgm:t>
        <a:bodyPr/>
        <a:lstStyle/>
        <a:p>
          <a:pPr latinLnBrk="1"/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나이</a:t>
          </a:r>
          <a:r>
            <a: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, </a:t>
          </a:r>
          <a:r>
            <a: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주야간권</a:t>
          </a:r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 등 상수 선언</a:t>
          </a:r>
        </a:p>
      </dgm:t>
    </dgm:pt>
    <dgm:pt modelId="{9A033320-D5F6-477A-8B1C-D0A5CDC007D7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GetInput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373543F-A994-4387-B527-B5C9D3008973}" type="parTrans" cxnId="{8ED3D058-01D4-4D70-9745-8046A789D541}">
      <dgm:prSet/>
      <dgm:spPr>
        <a:solidFill>
          <a:srgbClr val="775EEE"/>
        </a:solidFill>
      </dgm:spPr>
      <dgm:t>
        <a:bodyPr/>
        <a:lstStyle/>
        <a:p>
          <a:pPr latinLnBrk="1"/>
          <a:endParaRPr lang="ko-KR" altLang="en-US" sz="11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54899114-F3A9-4F12-9E79-F1349130F3FA}" type="sibTrans" cxnId="{8ED3D058-01D4-4D70-9745-8046A789D541}">
      <dgm:prSet custT="1"/>
      <dgm:spPr>
        <a:solidFill>
          <a:schemeClr val="bg1"/>
        </a:solidFill>
        <a:ln>
          <a:solidFill>
            <a:srgbClr val="775EEE"/>
          </a:solidFill>
        </a:ln>
      </dgm:spPr>
      <dgm:t>
        <a:bodyPr/>
        <a:lstStyle/>
        <a:p>
          <a:pPr latinLnBrk="1"/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사용자의 입력 받는 클래스 </a:t>
          </a:r>
        </a:p>
      </dgm:t>
    </dgm:pt>
    <dgm:pt modelId="{255BC22C-8FF2-44FF-BFA0-62AFB349080B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PrintOutput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40C1667-1712-4F12-9925-E60BC8E505C5}" type="parTrans" cxnId="{01CB43E4-E691-4B3D-AC65-0DF82BF49880}">
      <dgm:prSet/>
      <dgm:spPr/>
      <dgm:t>
        <a:bodyPr/>
        <a:lstStyle/>
        <a:p>
          <a:pPr latinLnBrk="1"/>
          <a:endParaRPr lang="ko-KR" altLang="en-US" sz="11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A714D21-CDFE-43EE-B69D-88E544240E6D}" type="sibTrans" cxnId="{01CB43E4-E691-4B3D-AC65-0DF82BF49880}">
      <dgm:prSet custT="1"/>
      <dgm:spPr>
        <a:solidFill>
          <a:schemeClr val="bg1"/>
        </a:solidFill>
        <a:ln>
          <a:solidFill>
            <a:srgbClr val="775EEE"/>
          </a:solidFill>
        </a:ln>
      </dgm:spPr>
      <dgm:t>
        <a:bodyPr/>
        <a:lstStyle/>
        <a:p>
          <a:pPr latinLnBrk="1"/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콘솔에 출력하는 클래스</a:t>
          </a:r>
        </a:p>
      </dgm:t>
    </dgm:pt>
    <dgm:pt modelId="{E9812FDB-CC3E-4060-8AFF-9867E26E2B68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CalculatePrice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22EEEF2-4AC2-4295-A16C-2C4C7ACD94B7}" type="parTrans" cxnId="{7BF2B06C-B383-4DC9-8D15-0BADE1011CBC}">
      <dgm:prSet/>
      <dgm:spPr/>
      <dgm:t>
        <a:bodyPr/>
        <a:lstStyle/>
        <a:p>
          <a:pPr latinLnBrk="1"/>
          <a:endParaRPr lang="ko-KR" altLang="en-US" sz="11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77C66D83-2C0B-4B66-806F-8EBAABCD7125}" type="sibTrans" cxnId="{7BF2B06C-B383-4DC9-8D15-0BADE1011CBC}">
      <dgm:prSet custT="1"/>
      <dgm:spPr>
        <a:solidFill>
          <a:schemeClr val="bg1"/>
        </a:solidFill>
        <a:ln>
          <a:solidFill>
            <a:srgbClr val="775EEE"/>
          </a:solidFill>
        </a:ln>
      </dgm:spPr>
      <dgm:t>
        <a:bodyPr/>
        <a:lstStyle/>
        <a:p>
          <a:pPr latinLnBrk="1"/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티켓 종류별 가격 계산</a:t>
          </a:r>
        </a:p>
      </dgm:t>
    </dgm:pt>
    <dgm:pt modelId="{CE41A6B0-1666-4FF0-9002-1B58E96D4AA2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SaveData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D568682-E816-4EE9-9B81-AFE21D202E16}" type="parTrans" cxnId="{4874BE3C-A059-4AED-B2DF-078DEA8FFFF8}">
      <dgm:prSet/>
      <dgm:spPr/>
      <dgm:t>
        <a:bodyPr/>
        <a:lstStyle/>
        <a:p>
          <a:pPr latinLnBrk="1"/>
          <a:endParaRPr lang="ko-KR" altLang="en-US" sz="18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CF6C0789-659B-45A8-92C2-69A22DF9EC0B}" type="sibTrans" cxnId="{4874BE3C-A059-4AED-B2DF-078DEA8FFFF8}">
      <dgm:prSet custT="1"/>
      <dgm:spPr/>
      <dgm:t>
        <a:bodyPr/>
        <a:lstStyle/>
        <a:p>
          <a:pPr latinLnBrk="1"/>
          <a:r>
            <a:rPr lang="en-US" altLang="ko-KR" sz="20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ArrayList</a:t>
          </a:r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에 결과 저장</a:t>
          </a:r>
        </a:p>
      </dgm:t>
    </dgm:pt>
    <dgm:pt modelId="{B19A3545-A332-4B71-BFF0-C128CE8FC7D7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WriteFile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BA64730-8306-431D-85CA-1C01CDAE5FE3}" type="parTrans" cxnId="{92838A37-8E19-4A4B-AD4D-F347C2CE6621}">
      <dgm:prSet/>
      <dgm:spPr/>
      <dgm:t>
        <a:bodyPr/>
        <a:lstStyle/>
        <a:p>
          <a:pPr latinLnBrk="1"/>
          <a:endParaRPr lang="ko-KR" altLang="en-US" sz="18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66242D1E-010E-4315-8B10-39E684C3CD6B}" type="sibTrans" cxnId="{92838A37-8E19-4A4B-AD4D-F347C2CE6621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rPr>
            <a:t>파일에 출력</a:t>
          </a:r>
        </a:p>
      </dgm:t>
    </dgm:pt>
    <dgm:pt modelId="{592FDB38-5587-40A5-9E1E-0CFE3045BE55}" type="asst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SetData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33464A4-0016-4369-9FF7-8912F10132B1}" type="sibTrans" cxnId="{CB05D743-9695-40AB-A5DD-A35884A9476D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생성자 및 자료구조 데이터</a:t>
          </a:r>
          <a:endParaRPr lang="ko-KR" altLang="en-US" dirty="0"/>
        </a:p>
      </dgm:t>
    </dgm:pt>
    <dgm:pt modelId="{3B25F509-1EA6-4AFE-97CC-E0BF290B3126}" type="parTrans" cxnId="{CB05D743-9695-40AB-A5DD-A35884A9476D}">
      <dgm:prSet/>
      <dgm:spPr/>
      <dgm:t>
        <a:bodyPr/>
        <a:lstStyle/>
        <a:p>
          <a:pPr latinLnBrk="1"/>
          <a:endParaRPr lang="ko-KR" altLang="en-US"/>
        </a:p>
      </dgm:t>
    </dgm:pt>
    <dgm:pt modelId="{DBC2FB63-D9A2-4C7E-95C6-80A73CA2BA00}">
      <dgm:prSet phldrT="[텍스트]" custT="1"/>
      <dgm:spPr>
        <a:solidFill>
          <a:srgbClr val="775EEE"/>
        </a:solidFill>
      </dgm:spPr>
      <dgm:t>
        <a:bodyPr/>
        <a:lstStyle/>
        <a:p>
          <a:pPr latinLnBrk="1"/>
          <a:r>
            <a:rPr lang="en-US" altLang="ko-KR" sz="2400" b="0" dirty="0">
              <a:latin typeface="나눔스퀘어" panose="020B0600000101010101" pitchFamily="50" charset="-127"/>
              <a:ea typeface="나눔스퀘어" panose="020B0600000101010101" pitchFamily="50" charset="-127"/>
            </a:rPr>
            <a:t>report.csv</a:t>
          </a:r>
          <a:endParaRPr lang="ko-KR" altLang="en-US" sz="2400" b="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EA677E2-A057-49CC-8D96-69597742E238}" type="parTrans" cxnId="{AD8E57B9-5DAF-4ECC-9D3E-163EA3750E23}">
      <dgm:prSet/>
      <dgm:spPr/>
      <dgm:t>
        <a:bodyPr/>
        <a:lstStyle/>
        <a:p>
          <a:pPr latinLnBrk="1"/>
          <a:endParaRPr lang="ko-KR" altLang="en-US"/>
        </a:p>
      </dgm:t>
    </dgm:pt>
    <dgm:pt modelId="{9F1578B8-74BB-40D2-9E65-BD580D29997F}" type="sibTrans" cxnId="{AD8E57B9-5DAF-4ECC-9D3E-163EA3750E23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데이터 출력 파일</a:t>
          </a:r>
          <a:endParaRPr lang="ko-KR" altLang="en-US" dirty="0"/>
        </a:p>
      </dgm:t>
    </dgm:pt>
    <dgm:pt modelId="{742A1226-B19B-4FC6-B3E3-8FBA15DD523E}" type="pres">
      <dgm:prSet presAssocID="{3806C360-F9F6-4F21-93BF-06313B4AD0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50DFEA-E4FB-4140-BD99-6D529B15C74F}" type="pres">
      <dgm:prSet presAssocID="{DBC2FB63-D9A2-4C7E-95C6-80A73CA2BA00}" presName="hierRoot1" presStyleCnt="0">
        <dgm:presLayoutVars>
          <dgm:hierBranch val="init"/>
        </dgm:presLayoutVars>
      </dgm:prSet>
      <dgm:spPr/>
    </dgm:pt>
    <dgm:pt modelId="{BDA29F36-C442-4D6F-B52F-F28ECE6B466E}" type="pres">
      <dgm:prSet presAssocID="{DBC2FB63-D9A2-4C7E-95C6-80A73CA2BA00}" presName="rootComposite1" presStyleCnt="0"/>
      <dgm:spPr/>
    </dgm:pt>
    <dgm:pt modelId="{68176BE8-6E25-4BE6-AA27-FC46C011C7B6}" type="pres">
      <dgm:prSet presAssocID="{DBC2FB63-D9A2-4C7E-95C6-80A73CA2BA00}" presName="rootText1" presStyleLbl="node0" presStyleIdx="0" presStyleCnt="2" custLinFactX="-29478" custLinFactY="-3036" custLinFactNeighborX="-100000" custLinFactNeighborY="-100000">
        <dgm:presLayoutVars>
          <dgm:chMax/>
          <dgm:chPref val="3"/>
        </dgm:presLayoutVars>
      </dgm:prSet>
      <dgm:spPr/>
    </dgm:pt>
    <dgm:pt modelId="{B12A8453-2A8F-4FBC-9162-23886EE2ECC8}" type="pres">
      <dgm:prSet presAssocID="{DBC2FB63-D9A2-4C7E-95C6-80A73CA2BA00}" presName="titleText1" presStyleLbl="fgAcc0" presStyleIdx="0" presStyleCnt="2" custLinFactX="-43865" custLinFactY="-109108" custLinFactNeighborX="-100000" custLinFactNeighborY="-200000">
        <dgm:presLayoutVars>
          <dgm:chMax val="0"/>
          <dgm:chPref val="0"/>
        </dgm:presLayoutVars>
      </dgm:prSet>
      <dgm:spPr/>
    </dgm:pt>
    <dgm:pt modelId="{6654DA19-4281-45C5-A867-D88E8D2E7CBE}" type="pres">
      <dgm:prSet presAssocID="{DBC2FB63-D9A2-4C7E-95C6-80A73CA2BA00}" presName="rootConnector1" presStyleLbl="node1" presStyleIdx="0" presStyleCnt="5"/>
      <dgm:spPr/>
    </dgm:pt>
    <dgm:pt modelId="{C2A42A99-081E-46F8-B8BF-2097FEFB9D54}" type="pres">
      <dgm:prSet presAssocID="{DBC2FB63-D9A2-4C7E-95C6-80A73CA2BA00}" presName="hierChild2" presStyleCnt="0"/>
      <dgm:spPr/>
    </dgm:pt>
    <dgm:pt modelId="{643F34F4-D59F-4DB9-961D-8FFAC513BCA8}" type="pres">
      <dgm:prSet presAssocID="{DBC2FB63-D9A2-4C7E-95C6-80A73CA2BA00}" presName="hierChild3" presStyleCnt="0"/>
      <dgm:spPr/>
    </dgm:pt>
    <dgm:pt modelId="{E7826FC8-5208-405B-B042-36611D309C5B}" type="pres">
      <dgm:prSet presAssocID="{BF0A24FE-F902-45C5-973E-87F6B30DCB2B}" presName="hierRoot1" presStyleCnt="0">
        <dgm:presLayoutVars>
          <dgm:hierBranch val="init"/>
        </dgm:presLayoutVars>
      </dgm:prSet>
      <dgm:spPr/>
    </dgm:pt>
    <dgm:pt modelId="{0C1BF9CF-0ED2-4F15-AEB0-B2DCF8F8B2B4}" type="pres">
      <dgm:prSet presAssocID="{BF0A24FE-F902-45C5-973E-87F6B30DCB2B}" presName="rootComposite1" presStyleCnt="0"/>
      <dgm:spPr/>
    </dgm:pt>
    <dgm:pt modelId="{61A9DDD5-DBF0-455A-82D9-E31DB7A1ACBB}" type="pres">
      <dgm:prSet presAssocID="{BF0A24FE-F902-45C5-973E-87F6B30DCB2B}" presName="rootText1" presStyleLbl="node0" presStyleIdx="1" presStyleCnt="2" custLinFactNeighborY="-96991">
        <dgm:presLayoutVars>
          <dgm:chMax/>
          <dgm:chPref val="3"/>
        </dgm:presLayoutVars>
      </dgm:prSet>
      <dgm:spPr/>
    </dgm:pt>
    <dgm:pt modelId="{511253B5-6BF9-4975-A042-60CD30657F1E}" type="pres">
      <dgm:prSet presAssocID="{BF0A24FE-F902-45C5-973E-87F6B30DCB2B}" presName="titleText1" presStyleLbl="fgAcc0" presStyleIdx="1" presStyleCnt="2" custScaleX="168805" custLinFactY="-100000" custLinFactNeighborY="-190973">
        <dgm:presLayoutVars>
          <dgm:chMax val="0"/>
          <dgm:chPref val="0"/>
        </dgm:presLayoutVars>
      </dgm:prSet>
      <dgm:spPr/>
    </dgm:pt>
    <dgm:pt modelId="{21103528-2000-4F51-9D73-E22AB1AAFF9E}" type="pres">
      <dgm:prSet presAssocID="{BF0A24FE-F902-45C5-973E-87F6B30DCB2B}" presName="rootConnector1" presStyleLbl="node1" presStyleIdx="0" presStyleCnt="5"/>
      <dgm:spPr/>
    </dgm:pt>
    <dgm:pt modelId="{0185290D-C872-4426-9FC1-7BEAC69CE4E9}" type="pres">
      <dgm:prSet presAssocID="{BF0A24FE-F902-45C5-973E-87F6B30DCB2B}" presName="hierChild2" presStyleCnt="0"/>
      <dgm:spPr/>
    </dgm:pt>
    <dgm:pt modelId="{070591EC-C567-45AC-A6C7-390F668DCA3D}" type="pres">
      <dgm:prSet presAssocID="{D373543F-A994-4387-B527-B5C9D3008973}" presName="Name37" presStyleLbl="parChTrans1D2" presStyleIdx="0" presStyleCnt="7"/>
      <dgm:spPr/>
    </dgm:pt>
    <dgm:pt modelId="{48E1D036-3A38-4223-9EA3-D30DA06FF96D}" type="pres">
      <dgm:prSet presAssocID="{9A033320-D5F6-477A-8B1C-D0A5CDC007D7}" presName="hierRoot2" presStyleCnt="0">
        <dgm:presLayoutVars>
          <dgm:hierBranch val="init"/>
        </dgm:presLayoutVars>
      </dgm:prSet>
      <dgm:spPr/>
    </dgm:pt>
    <dgm:pt modelId="{48924A91-FE49-436B-8D9B-02E52BF46558}" type="pres">
      <dgm:prSet presAssocID="{9A033320-D5F6-477A-8B1C-D0A5CDC007D7}" presName="rootComposite" presStyleCnt="0"/>
      <dgm:spPr/>
    </dgm:pt>
    <dgm:pt modelId="{E78969E4-21C9-4050-8281-6C192BFED974}" type="pres">
      <dgm:prSet presAssocID="{9A033320-D5F6-477A-8B1C-D0A5CDC007D7}" presName="rootText" presStyleLbl="node1" presStyleIdx="0" presStyleCnt="5">
        <dgm:presLayoutVars>
          <dgm:chMax/>
          <dgm:chPref val="3"/>
        </dgm:presLayoutVars>
      </dgm:prSet>
      <dgm:spPr/>
    </dgm:pt>
    <dgm:pt modelId="{BAA9DE30-A352-4F21-9283-4BDB583280DE}" type="pres">
      <dgm:prSet presAssocID="{9A033320-D5F6-477A-8B1C-D0A5CDC007D7}" presName="titleText2" presStyleLbl="fgAcc1" presStyleIdx="0" presStyleCnt="5" custScaleX="132191">
        <dgm:presLayoutVars>
          <dgm:chMax val="0"/>
          <dgm:chPref val="0"/>
        </dgm:presLayoutVars>
      </dgm:prSet>
      <dgm:spPr/>
    </dgm:pt>
    <dgm:pt modelId="{600E4778-C538-4B41-A28F-C2C84B760229}" type="pres">
      <dgm:prSet presAssocID="{9A033320-D5F6-477A-8B1C-D0A5CDC007D7}" presName="rootConnector" presStyleLbl="node2" presStyleIdx="0" presStyleCnt="0"/>
      <dgm:spPr/>
    </dgm:pt>
    <dgm:pt modelId="{8D991361-A4CF-43F0-9282-AB683F8E9FAA}" type="pres">
      <dgm:prSet presAssocID="{9A033320-D5F6-477A-8B1C-D0A5CDC007D7}" presName="hierChild4" presStyleCnt="0"/>
      <dgm:spPr/>
    </dgm:pt>
    <dgm:pt modelId="{A99FF34F-ED32-40BE-B254-EBD2FDFAD523}" type="pres">
      <dgm:prSet presAssocID="{9A033320-D5F6-477A-8B1C-D0A5CDC007D7}" presName="hierChild5" presStyleCnt="0"/>
      <dgm:spPr/>
    </dgm:pt>
    <dgm:pt modelId="{FBD5A617-2D0F-4B19-B6FE-FC1850F442CB}" type="pres">
      <dgm:prSet presAssocID="{B40C1667-1712-4F12-9925-E60BC8E505C5}" presName="Name37" presStyleLbl="parChTrans1D2" presStyleIdx="1" presStyleCnt="7"/>
      <dgm:spPr/>
    </dgm:pt>
    <dgm:pt modelId="{241A9703-915B-4D6D-B36D-AE11029DD218}" type="pres">
      <dgm:prSet presAssocID="{255BC22C-8FF2-44FF-BFA0-62AFB349080B}" presName="hierRoot2" presStyleCnt="0">
        <dgm:presLayoutVars>
          <dgm:hierBranch val="init"/>
        </dgm:presLayoutVars>
      </dgm:prSet>
      <dgm:spPr/>
    </dgm:pt>
    <dgm:pt modelId="{26D636C0-C8B9-417D-9B27-6544D93480CD}" type="pres">
      <dgm:prSet presAssocID="{255BC22C-8FF2-44FF-BFA0-62AFB349080B}" presName="rootComposite" presStyleCnt="0"/>
      <dgm:spPr/>
    </dgm:pt>
    <dgm:pt modelId="{D872FD83-4CA3-48E2-A6E3-3C9933084D94}" type="pres">
      <dgm:prSet presAssocID="{255BC22C-8FF2-44FF-BFA0-62AFB349080B}" presName="rootText" presStyleLbl="node1" presStyleIdx="1" presStyleCnt="5">
        <dgm:presLayoutVars>
          <dgm:chMax/>
          <dgm:chPref val="3"/>
        </dgm:presLayoutVars>
      </dgm:prSet>
      <dgm:spPr/>
    </dgm:pt>
    <dgm:pt modelId="{C0C39BF1-7A73-419D-87A8-ABA565D81CFD}" type="pres">
      <dgm:prSet presAssocID="{255BC22C-8FF2-44FF-BFA0-62AFB349080B}" presName="titleText2" presStyleLbl="fgAcc1" presStyleIdx="1" presStyleCnt="5" custScaleX="129434" custScaleY="95323" custLinFactNeighborX="-260" custLinFactNeighborY="1215">
        <dgm:presLayoutVars>
          <dgm:chMax val="0"/>
          <dgm:chPref val="0"/>
        </dgm:presLayoutVars>
      </dgm:prSet>
      <dgm:spPr/>
    </dgm:pt>
    <dgm:pt modelId="{2FCE2045-8F4C-4D7C-BD32-1D09FBD61E38}" type="pres">
      <dgm:prSet presAssocID="{255BC22C-8FF2-44FF-BFA0-62AFB349080B}" presName="rootConnector" presStyleLbl="node2" presStyleIdx="0" presStyleCnt="0"/>
      <dgm:spPr/>
    </dgm:pt>
    <dgm:pt modelId="{FBB40DF8-7161-44CC-B44A-5A31943D5532}" type="pres">
      <dgm:prSet presAssocID="{255BC22C-8FF2-44FF-BFA0-62AFB349080B}" presName="hierChild4" presStyleCnt="0"/>
      <dgm:spPr/>
    </dgm:pt>
    <dgm:pt modelId="{CD1E65BC-B40E-4AE6-99B6-9E5C406D73EC}" type="pres">
      <dgm:prSet presAssocID="{255BC22C-8FF2-44FF-BFA0-62AFB349080B}" presName="hierChild5" presStyleCnt="0"/>
      <dgm:spPr/>
    </dgm:pt>
    <dgm:pt modelId="{03A4744F-8195-4641-8AC0-239043FD6D3F}" type="pres">
      <dgm:prSet presAssocID="{E22EEEF2-4AC2-4295-A16C-2C4C7ACD94B7}" presName="Name37" presStyleLbl="parChTrans1D2" presStyleIdx="2" presStyleCnt="7"/>
      <dgm:spPr/>
    </dgm:pt>
    <dgm:pt modelId="{295FA5C9-D368-495B-BFEF-9F9DBDE28798}" type="pres">
      <dgm:prSet presAssocID="{E9812FDB-CC3E-4060-8AFF-9867E26E2B68}" presName="hierRoot2" presStyleCnt="0">
        <dgm:presLayoutVars>
          <dgm:hierBranch val="init"/>
        </dgm:presLayoutVars>
      </dgm:prSet>
      <dgm:spPr/>
    </dgm:pt>
    <dgm:pt modelId="{6B9004D5-153A-43AC-85AF-2467FDC9DC15}" type="pres">
      <dgm:prSet presAssocID="{E9812FDB-CC3E-4060-8AFF-9867E26E2B68}" presName="rootComposite" presStyleCnt="0"/>
      <dgm:spPr/>
    </dgm:pt>
    <dgm:pt modelId="{C2AC4C80-C973-41D6-9DF5-00FF915FB1DB}" type="pres">
      <dgm:prSet presAssocID="{E9812FDB-CC3E-4060-8AFF-9867E26E2B68}" presName="rootText" presStyleLbl="node1" presStyleIdx="2" presStyleCnt="5" custScaleX="119749">
        <dgm:presLayoutVars>
          <dgm:chMax/>
          <dgm:chPref val="3"/>
        </dgm:presLayoutVars>
      </dgm:prSet>
      <dgm:spPr/>
    </dgm:pt>
    <dgm:pt modelId="{676482C1-0752-4EEC-9F74-8F961C048BA0}" type="pres">
      <dgm:prSet presAssocID="{E9812FDB-CC3E-4060-8AFF-9867E26E2B68}" presName="titleText2" presStyleLbl="fgAcc1" presStyleIdx="2" presStyleCnt="5" custScaleX="120103" custScaleY="98278" custLinFactNeighborX="5762" custLinFactNeighborY="1890">
        <dgm:presLayoutVars>
          <dgm:chMax val="0"/>
          <dgm:chPref val="0"/>
        </dgm:presLayoutVars>
      </dgm:prSet>
      <dgm:spPr/>
    </dgm:pt>
    <dgm:pt modelId="{17C75F07-187F-4DBC-9A01-1302A8095669}" type="pres">
      <dgm:prSet presAssocID="{E9812FDB-CC3E-4060-8AFF-9867E26E2B68}" presName="rootConnector" presStyleLbl="node2" presStyleIdx="0" presStyleCnt="0"/>
      <dgm:spPr/>
    </dgm:pt>
    <dgm:pt modelId="{64A31AEB-472E-4ED8-BEBD-17C8C0822DDE}" type="pres">
      <dgm:prSet presAssocID="{E9812FDB-CC3E-4060-8AFF-9867E26E2B68}" presName="hierChild4" presStyleCnt="0"/>
      <dgm:spPr/>
    </dgm:pt>
    <dgm:pt modelId="{942052BE-2277-47A6-B2F5-C36EE2E631AF}" type="pres">
      <dgm:prSet presAssocID="{E9812FDB-CC3E-4060-8AFF-9867E26E2B68}" presName="hierChild5" presStyleCnt="0"/>
      <dgm:spPr/>
    </dgm:pt>
    <dgm:pt modelId="{29218168-1056-442C-88C7-27D9E631C359}" type="pres">
      <dgm:prSet presAssocID="{BD568682-E816-4EE9-9B81-AFE21D202E16}" presName="Name37" presStyleLbl="parChTrans1D2" presStyleIdx="3" presStyleCnt="7"/>
      <dgm:spPr/>
    </dgm:pt>
    <dgm:pt modelId="{EAB5278E-BC8B-413B-B42D-08EEA765C26F}" type="pres">
      <dgm:prSet presAssocID="{CE41A6B0-1666-4FF0-9002-1B58E96D4AA2}" presName="hierRoot2" presStyleCnt="0">
        <dgm:presLayoutVars>
          <dgm:hierBranch val="init"/>
        </dgm:presLayoutVars>
      </dgm:prSet>
      <dgm:spPr/>
    </dgm:pt>
    <dgm:pt modelId="{C1061FBB-693E-48D4-AACD-12660D8C8CA2}" type="pres">
      <dgm:prSet presAssocID="{CE41A6B0-1666-4FF0-9002-1B58E96D4AA2}" presName="rootComposite" presStyleCnt="0"/>
      <dgm:spPr/>
    </dgm:pt>
    <dgm:pt modelId="{820CF795-4A97-47C6-B6D8-C86C7512A619}" type="pres">
      <dgm:prSet presAssocID="{CE41A6B0-1666-4FF0-9002-1B58E96D4AA2}" presName="rootText" presStyleLbl="node1" presStyleIdx="3" presStyleCnt="5" custScaleX="102848">
        <dgm:presLayoutVars>
          <dgm:chMax/>
          <dgm:chPref val="3"/>
        </dgm:presLayoutVars>
      </dgm:prSet>
      <dgm:spPr/>
    </dgm:pt>
    <dgm:pt modelId="{FD986A2F-633D-4549-85E3-77F65E1E859E}" type="pres">
      <dgm:prSet presAssocID="{CE41A6B0-1666-4FF0-9002-1B58E96D4AA2}" presName="titleText2" presStyleLbl="fgAcc1" presStyleIdx="3" presStyleCnt="5" custScaleX="117932">
        <dgm:presLayoutVars>
          <dgm:chMax val="0"/>
          <dgm:chPref val="0"/>
        </dgm:presLayoutVars>
      </dgm:prSet>
      <dgm:spPr/>
    </dgm:pt>
    <dgm:pt modelId="{FE11232A-77A8-45DE-BF38-573067249D49}" type="pres">
      <dgm:prSet presAssocID="{CE41A6B0-1666-4FF0-9002-1B58E96D4AA2}" presName="rootConnector" presStyleLbl="node2" presStyleIdx="0" presStyleCnt="0"/>
      <dgm:spPr/>
    </dgm:pt>
    <dgm:pt modelId="{C34FF735-EF66-47A7-908F-CFB302B502E7}" type="pres">
      <dgm:prSet presAssocID="{CE41A6B0-1666-4FF0-9002-1B58E96D4AA2}" presName="hierChild4" presStyleCnt="0"/>
      <dgm:spPr/>
    </dgm:pt>
    <dgm:pt modelId="{960382BB-743E-423D-AA9F-14BB4B210686}" type="pres">
      <dgm:prSet presAssocID="{CE41A6B0-1666-4FF0-9002-1B58E96D4AA2}" presName="hierChild5" presStyleCnt="0"/>
      <dgm:spPr/>
    </dgm:pt>
    <dgm:pt modelId="{2FA291C7-C8EA-484C-8697-F40D0CEBFC22}" type="pres">
      <dgm:prSet presAssocID="{3BA64730-8306-431D-85CA-1C01CDAE5FE3}" presName="Name37" presStyleLbl="parChTrans1D2" presStyleIdx="4" presStyleCnt="7"/>
      <dgm:spPr/>
    </dgm:pt>
    <dgm:pt modelId="{E8C27D17-ADF2-4B3F-B075-11F65F2D6676}" type="pres">
      <dgm:prSet presAssocID="{B19A3545-A332-4B71-BFF0-C128CE8FC7D7}" presName="hierRoot2" presStyleCnt="0">
        <dgm:presLayoutVars>
          <dgm:hierBranch val="init"/>
        </dgm:presLayoutVars>
      </dgm:prSet>
      <dgm:spPr/>
    </dgm:pt>
    <dgm:pt modelId="{22F6B2C7-7F19-4849-8A15-2F3C5398EB2B}" type="pres">
      <dgm:prSet presAssocID="{B19A3545-A332-4B71-BFF0-C128CE8FC7D7}" presName="rootComposite" presStyleCnt="0"/>
      <dgm:spPr/>
    </dgm:pt>
    <dgm:pt modelId="{0D00646F-1AB5-4929-8B1F-BC6D01DAFCD0}" type="pres">
      <dgm:prSet presAssocID="{B19A3545-A332-4B71-BFF0-C128CE8FC7D7}" presName="rootText" presStyleLbl="node1" presStyleIdx="4" presStyleCnt="5">
        <dgm:presLayoutVars>
          <dgm:chMax/>
          <dgm:chPref val="3"/>
        </dgm:presLayoutVars>
      </dgm:prSet>
      <dgm:spPr/>
    </dgm:pt>
    <dgm:pt modelId="{73B8583E-8838-46E7-96BA-AD1A78392430}" type="pres">
      <dgm:prSet presAssocID="{B19A3545-A332-4B71-BFF0-C128CE8FC7D7}" presName="titleText2" presStyleLbl="fgAcc1" presStyleIdx="4" presStyleCnt="5">
        <dgm:presLayoutVars>
          <dgm:chMax val="0"/>
          <dgm:chPref val="0"/>
        </dgm:presLayoutVars>
      </dgm:prSet>
      <dgm:spPr/>
    </dgm:pt>
    <dgm:pt modelId="{1AB307B8-20E8-405E-A456-2AB0F1357A39}" type="pres">
      <dgm:prSet presAssocID="{B19A3545-A332-4B71-BFF0-C128CE8FC7D7}" presName="rootConnector" presStyleLbl="node2" presStyleIdx="0" presStyleCnt="0"/>
      <dgm:spPr/>
    </dgm:pt>
    <dgm:pt modelId="{6957E80C-AEE0-4298-BEC2-6F6490D70ED2}" type="pres">
      <dgm:prSet presAssocID="{B19A3545-A332-4B71-BFF0-C128CE8FC7D7}" presName="hierChild4" presStyleCnt="0"/>
      <dgm:spPr/>
    </dgm:pt>
    <dgm:pt modelId="{975B093E-4542-4964-9C12-D2EE24C96240}" type="pres">
      <dgm:prSet presAssocID="{B19A3545-A332-4B71-BFF0-C128CE8FC7D7}" presName="hierChild5" presStyleCnt="0"/>
      <dgm:spPr/>
    </dgm:pt>
    <dgm:pt modelId="{9F2B6467-A40D-48E0-BAB3-1822524B5A6A}" type="pres">
      <dgm:prSet presAssocID="{BF0A24FE-F902-45C5-973E-87F6B30DCB2B}" presName="hierChild3" presStyleCnt="0"/>
      <dgm:spPr/>
    </dgm:pt>
    <dgm:pt modelId="{D5B8F115-831A-49D9-9AF1-13911B8B2291}" type="pres">
      <dgm:prSet presAssocID="{F04FEBBB-55C4-4D15-A95C-35D97EA351E4}" presName="Name96" presStyleLbl="parChTrans1D2" presStyleIdx="5" presStyleCnt="7"/>
      <dgm:spPr/>
    </dgm:pt>
    <dgm:pt modelId="{F0A421EF-EF75-4071-8C30-AD8DB14EE071}" type="pres">
      <dgm:prSet presAssocID="{EEE7768C-1104-4ABA-B186-3FBC4463561C}" presName="hierRoot3" presStyleCnt="0">
        <dgm:presLayoutVars>
          <dgm:hierBranch val="init"/>
        </dgm:presLayoutVars>
      </dgm:prSet>
      <dgm:spPr/>
    </dgm:pt>
    <dgm:pt modelId="{AD49D71E-5020-4140-A213-7B4551CC607C}" type="pres">
      <dgm:prSet presAssocID="{EEE7768C-1104-4ABA-B186-3FBC4463561C}" presName="rootComposite3" presStyleCnt="0"/>
      <dgm:spPr/>
    </dgm:pt>
    <dgm:pt modelId="{07928F23-4185-4BEB-A65B-66149DBA4ABC}" type="pres">
      <dgm:prSet presAssocID="{EEE7768C-1104-4ABA-B186-3FBC4463561C}" presName="rootText3" presStyleLbl="asst1" presStyleIdx="0" presStyleCnt="2" custScaleX="108265" custLinFactNeighborY="-94822">
        <dgm:presLayoutVars>
          <dgm:chPref val="3"/>
        </dgm:presLayoutVars>
      </dgm:prSet>
      <dgm:spPr/>
    </dgm:pt>
    <dgm:pt modelId="{3D80F708-E69E-4ABB-BD7E-A8C0B92C5E8B}" type="pres">
      <dgm:prSet presAssocID="{EEE7768C-1104-4ABA-B186-3FBC4463561C}" presName="titleText3" presStyleLbl="fgAcc2" presStyleIdx="0" presStyleCnt="2" custScaleX="150407" custLinFactY="-100000" custLinFactNeighborX="-24376" custLinFactNeighborY="-183866">
        <dgm:presLayoutVars>
          <dgm:chMax val="0"/>
          <dgm:chPref val="0"/>
        </dgm:presLayoutVars>
      </dgm:prSet>
      <dgm:spPr/>
    </dgm:pt>
    <dgm:pt modelId="{2A720A29-EB70-4F9B-BCF5-FBF1CD7D0B56}" type="pres">
      <dgm:prSet presAssocID="{EEE7768C-1104-4ABA-B186-3FBC4463561C}" presName="rootConnector3" presStyleLbl="asst1" presStyleIdx="0" presStyleCnt="2"/>
      <dgm:spPr/>
    </dgm:pt>
    <dgm:pt modelId="{FC40A79C-E543-4E37-81EE-F1CFB308C84F}" type="pres">
      <dgm:prSet presAssocID="{EEE7768C-1104-4ABA-B186-3FBC4463561C}" presName="hierChild6" presStyleCnt="0"/>
      <dgm:spPr/>
    </dgm:pt>
    <dgm:pt modelId="{CDD6E8C3-9E8F-4569-ADB8-E9D8FED9FC7A}" type="pres">
      <dgm:prSet presAssocID="{EEE7768C-1104-4ABA-B186-3FBC4463561C}" presName="hierChild7" presStyleCnt="0"/>
      <dgm:spPr/>
    </dgm:pt>
    <dgm:pt modelId="{5C909A22-3F44-451A-A38C-B7F64B718DD3}" type="pres">
      <dgm:prSet presAssocID="{3B25F509-1EA6-4AFE-97CC-E0BF290B3126}" presName="Name96" presStyleLbl="parChTrans1D2" presStyleIdx="6" presStyleCnt="7"/>
      <dgm:spPr/>
    </dgm:pt>
    <dgm:pt modelId="{F5AEDBDC-033E-412E-9C51-EC246F358CEE}" type="pres">
      <dgm:prSet presAssocID="{592FDB38-5587-40A5-9E1E-0CFE3045BE55}" presName="hierRoot3" presStyleCnt="0">
        <dgm:presLayoutVars>
          <dgm:hierBranch val="init"/>
        </dgm:presLayoutVars>
      </dgm:prSet>
      <dgm:spPr/>
    </dgm:pt>
    <dgm:pt modelId="{F9F59EBA-390E-4DF2-8C8E-F66B85A48C49}" type="pres">
      <dgm:prSet presAssocID="{592FDB38-5587-40A5-9E1E-0CFE3045BE55}" presName="rootComposite3" presStyleCnt="0"/>
      <dgm:spPr/>
    </dgm:pt>
    <dgm:pt modelId="{948764EA-53CD-4E9F-AE08-CE0496EC6E7C}" type="pres">
      <dgm:prSet presAssocID="{592FDB38-5587-40A5-9E1E-0CFE3045BE55}" presName="rootText3" presStyleLbl="asst1" presStyleIdx="1" presStyleCnt="2">
        <dgm:presLayoutVars>
          <dgm:chPref val="3"/>
        </dgm:presLayoutVars>
      </dgm:prSet>
      <dgm:spPr/>
    </dgm:pt>
    <dgm:pt modelId="{FA2966B4-65D5-49C7-BAC0-92B248690FDD}" type="pres">
      <dgm:prSet presAssocID="{592FDB38-5587-40A5-9E1E-0CFE3045BE55}" presName="titleText3" presStyleLbl="fgAcc2" presStyleIdx="1" presStyleCnt="2" custScaleX="135314" custLinFactNeighborX="11294" custLinFactNeighborY="-795">
        <dgm:presLayoutVars>
          <dgm:chMax val="0"/>
          <dgm:chPref val="0"/>
        </dgm:presLayoutVars>
      </dgm:prSet>
      <dgm:spPr/>
    </dgm:pt>
    <dgm:pt modelId="{11B77F67-6CCE-42F1-BB15-54E0E6BBADC4}" type="pres">
      <dgm:prSet presAssocID="{592FDB38-5587-40A5-9E1E-0CFE3045BE55}" presName="rootConnector3" presStyleLbl="asst1" presStyleIdx="1" presStyleCnt="2"/>
      <dgm:spPr/>
    </dgm:pt>
    <dgm:pt modelId="{7DA722E7-E288-47B2-B134-35D182672414}" type="pres">
      <dgm:prSet presAssocID="{592FDB38-5587-40A5-9E1E-0CFE3045BE55}" presName="hierChild6" presStyleCnt="0"/>
      <dgm:spPr/>
    </dgm:pt>
    <dgm:pt modelId="{4902E0FC-83D7-437C-A3AE-25C2B02FB758}" type="pres">
      <dgm:prSet presAssocID="{592FDB38-5587-40A5-9E1E-0CFE3045BE55}" presName="hierChild7" presStyleCnt="0"/>
      <dgm:spPr/>
    </dgm:pt>
  </dgm:ptLst>
  <dgm:cxnLst>
    <dgm:cxn modelId="{4B834E00-ACB0-48DE-B97C-B33941B0DE25}" type="presOf" srcId="{E22EEEF2-4AC2-4295-A16C-2C4C7ACD94B7}" destId="{03A4744F-8195-4641-8AC0-239043FD6D3F}" srcOrd="0" destOrd="0" presId="urn:microsoft.com/office/officeart/2008/layout/NameandTitleOrganizationalChart"/>
    <dgm:cxn modelId="{6B3D8701-9D87-4E99-AC80-0F632848686F}" type="presOf" srcId="{D373543F-A994-4387-B527-B5C9D3008973}" destId="{070591EC-C567-45AC-A6C7-390F668DCA3D}" srcOrd="0" destOrd="0" presId="urn:microsoft.com/office/officeart/2008/layout/NameandTitleOrganizationalChart"/>
    <dgm:cxn modelId="{CE4B8A03-FDF5-4530-8CF9-EE640F085059}" type="presOf" srcId="{9F1578B8-74BB-40D2-9E65-BD580D29997F}" destId="{B12A8453-2A8F-4FBC-9162-23886EE2ECC8}" srcOrd="0" destOrd="0" presId="urn:microsoft.com/office/officeart/2008/layout/NameandTitleOrganizationalChart"/>
    <dgm:cxn modelId="{F066350D-149C-42EB-A393-47A79B37EC8E}" type="presOf" srcId="{9A033320-D5F6-477A-8B1C-D0A5CDC007D7}" destId="{600E4778-C538-4B41-A28F-C2C84B760229}" srcOrd="1" destOrd="0" presId="urn:microsoft.com/office/officeart/2008/layout/NameandTitleOrganizationalChart"/>
    <dgm:cxn modelId="{D475E516-8691-474C-84A2-8127E54B5848}" type="presOf" srcId="{592FDB38-5587-40A5-9E1E-0CFE3045BE55}" destId="{11B77F67-6CCE-42F1-BB15-54E0E6BBADC4}" srcOrd="1" destOrd="0" presId="urn:microsoft.com/office/officeart/2008/layout/NameandTitleOrganizationalChart"/>
    <dgm:cxn modelId="{785CC220-7241-416E-B996-1CF8C3BBADE6}" type="presOf" srcId="{3806C360-F9F6-4F21-93BF-06313B4AD0E9}" destId="{742A1226-B19B-4FC6-B3E3-8FBA15DD523E}" srcOrd="0" destOrd="0" presId="urn:microsoft.com/office/officeart/2008/layout/NameandTitleOrganizationalChart"/>
    <dgm:cxn modelId="{E0D3932A-9CBD-42E2-851F-CB8545515847}" type="presOf" srcId="{CE41A6B0-1666-4FF0-9002-1B58E96D4AA2}" destId="{FE11232A-77A8-45DE-BF38-573067249D49}" srcOrd="1" destOrd="0" presId="urn:microsoft.com/office/officeart/2008/layout/NameandTitleOrganizationalChart"/>
    <dgm:cxn modelId="{D94B3632-A228-406B-95F6-403DE142ED63}" type="presOf" srcId="{BF0A24FE-F902-45C5-973E-87F6B30DCB2B}" destId="{61A9DDD5-DBF0-455A-82D9-E31DB7A1ACBB}" srcOrd="0" destOrd="0" presId="urn:microsoft.com/office/officeart/2008/layout/NameandTitleOrganizationalChart"/>
    <dgm:cxn modelId="{59ABAD34-9645-46FD-8235-6DAB10BB2195}" srcId="{3806C360-F9F6-4F21-93BF-06313B4AD0E9}" destId="{BF0A24FE-F902-45C5-973E-87F6B30DCB2B}" srcOrd="1" destOrd="0" parTransId="{706891CF-0E0B-418A-AF8A-CF8A9D42D5D4}" sibTransId="{6D22DF20-6DA9-4396-B755-3B9FAEDC30CF}"/>
    <dgm:cxn modelId="{92838A37-8E19-4A4B-AD4D-F347C2CE6621}" srcId="{BF0A24FE-F902-45C5-973E-87F6B30DCB2B}" destId="{B19A3545-A332-4B71-BFF0-C128CE8FC7D7}" srcOrd="6" destOrd="0" parTransId="{3BA64730-8306-431D-85CA-1C01CDAE5FE3}" sibTransId="{66242D1E-010E-4315-8B10-39E684C3CD6B}"/>
    <dgm:cxn modelId="{4874BE3C-A059-4AED-B2DF-078DEA8FFFF8}" srcId="{BF0A24FE-F902-45C5-973E-87F6B30DCB2B}" destId="{CE41A6B0-1666-4FF0-9002-1B58E96D4AA2}" srcOrd="5" destOrd="0" parTransId="{BD568682-E816-4EE9-9B81-AFE21D202E16}" sibTransId="{CF6C0789-659B-45A8-92C2-69A22DF9EC0B}"/>
    <dgm:cxn modelId="{77164E5E-D58A-4360-A452-27A9816E9066}" type="presOf" srcId="{BD568682-E816-4EE9-9B81-AFE21D202E16}" destId="{29218168-1056-442C-88C7-27D9E631C359}" srcOrd="0" destOrd="0" presId="urn:microsoft.com/office/officeart/2008/layout/NameandTitleOrganizationalChart"/>
    <dgm:cxn modelId="{D60B3163-67C6-47E6-B56F-621A284A9B5A}" type="presOf" srcId="{333464A4-0016-4369-9FF7-8912F10132B1}" destId="{FA2966B4-65D5-49C7-BAC0-92B248690FDD}" srcOrd="0" destOrd="0" presId="urn:microsoft.com/office/officeart/2008/layout/NameandTitleOrganizationalChart"/>
    <dgm:cxn modelId="{7185CB63-7DBA-4FBE-A038-87644F5F76FD}" type="presOf" srcId="{54899114-F3A9-4F12-9E79-F1349130F3FA}" destId="{BAA9DE30-A352-4F21-9283-4BDB583280DE}" srcOrd="0" destOrd="0" presId="urn:microsoft.com/office/officeart/2008/layout/NameandTitleOrganizationalChart"/>
    <dgm:cxn modelId="{CB05D743-9695-40AB-A5DD-A35884A9476D}" srcId="{BF0A24FE-F902-45C5-973E-87F6B30DCB2B}" destId="{592FDB38-5587-40A5-9E1E-0CFE3045BE55}" srcOrd="1" destOrd="0" parTransId="{3B25F509-1EA6-4AFE-97CC-E0BF290B3126}" sibTransId="{333464A4-0016-4369-9FF7-8912F10132B1}"/>
    <dgm:cxn modelId="{37726044-EB14-4336-96AE-E63A3E9E8A39}" type="presOf" srcId="{9A033320-D5F6-477A-8B1C-D0A5CDC007D7}" destId="{E78969E4-21C9-4050-8281-6C192BFED974}" srcOrd="0" destOrd="0" presId="urn:microsoft.com/office/officeart/2008/layout/NameandTitleOrganizationalChart"/>
    <dgm:cxn modelId="{8A145A64-2AD4-42F0-BADD-FDDF27474773}" type="presOf" srcId="{3B25F509-1EA6-4AFE-97CC-E0BF290B3126}" destId="{5C909A22-3F44-451A-A38C-B7F64B718DD3}" srcOrd="0" destOrd="0" presId="urn:microsoft.com/office/officeart/2008/layout/NameandTitleOrganizationalChart"/>
    <dgm:cxn modelId="{4701D065-64F1-4464-95EF-94D9B3DD18C6}" type="presOf" srcId="{B19A3545-A332-4B71-BFF0-C128CE8FC7D7}" destId="{1AB307B8-20E8-405E-A456-2AB0F1357A39}" srcOrd="1" destOrd="0" presId="urn:microsoft.com/office/officeart/2008/layout/NameandTitleOrganizationalChart"/>
    <dgm:cxn modelId="{D97E5E47-1B25-441D-A642-BD4147EB2809}" type="presOf" srcId="{EEE7768C-1104-4ABA-B186-3FBC4463561C}" destId="{07928F23-4185-4BEB-A65B-66149DBA4ABC}" srcOrd="0" destOrd="0" presId="urn:microsoft.com/office/officeart/2008/layout/NameandTitleOrganizationalChart"/>
    <dgm:cxn modelId="{7AA6704C-2397-4AC2-B973-9FF80758E6F0}" type="presOf" srcId="{CF6C0789-659B-45A8-92C2-69A22DF9EC0B}" destId="{FD986A2F-633D-4549-85E3-77F65E1E859E}" srcOrd="0" destOrd="0" presId="urn:microsoft.com/office/officeart/2008/layout/NameandTitleOrganizationalChart"/>
    <dgm:cxn modelId="{7BF2B06C-B383-4DC9-8D15-0BADE1011CBC}" srcId="{BF0A24FE-F902-45C5-973E-87F6B30DCB2B}" destId="{E9812FDB-CC3E-4060-8AFF-9867E26E2B68}" srcOrd="4" destOrd="0" parTransId="{E22EEEF2-4AC2-4295-A16C-2C4C7ACD94B7}" sibTransId="{77C66D83-2C0B-4B66-806F-8EBAABCD7125}"/>
    <dgm:cxn modelId="{9C75904D-7821-44E2-915F-EBE0D59C5F66}" type="presOf" srcId="{E9812FDB-CC3E-4060-8AFF-9867E26E2B68}" destId="{17C75F07-187F-4DBC-9A01-1302A8095669}" srcOrd="1" destOrd="0" presId="urn:microsoft.com/office/officeart/2008/layout/NameandTitleOrganizationalChart"/>
    <dgm:cxn modelId="{8ED3D058-01D4-4D70-9745-8046A789D541}" srcId="{BF0A24FE-F902-45C5-973E-87F6B30DCB2B}" destId="{9A033320-D5F6-477A-8B1C-D0A5CDC007D7}" srcOrd="2" destOrd="0" parTransId="{D373543F-A994-4387-B527-B5C9D3008973}" sibTransId="{54899114-F3A9-4F12-9E79-F1349130F3FA}"/>
    <dgm:cxn modelId="{2D2ED582-2F0A-435F-AE82-7430FD716574}" type="presOf" srcId="{255BC22C-8FF2-44FF-BFA0-62AFB349080B}" destId="{D872FD83-4CA3-48E2-A6E3-3C9933084D94}" srcOrd="0" destOrd="0" presId="urn:microsoft.com/office/officeart/2008/layout/NameandTitleOrganizationalChart"/>
    <dgm:cxn modelId="{88F6E786-83FF-4A4A-8926-B93666E3F5C6}" type="presOf" srcId="{B40C1667-1712-4F12-9925-E60BC8E505C5}" destId="{FBD5A617-2D0F-4B19-B6FE-FC1850F442CB}" srcOrd="0" destOrd="0" presId="urn:microsoft.com/office/officeart/2008/layout/NameandTitleOrganizationalChart"/>
    <dgm:cxn modelId="{14494099-B94E-4C86-A4A8-19C78B89058A}" srcId="{BF0A24FE-F902-45C5-973E-87F6B30DCB2B}" destId="{EEE7768C-1104-4ABA-B186-3FBC4463561C}" srcOrd="0" destOrd="0" parTransId="{F04FEBBB-55C4-4D15-A95C-35D97EA351E4}" sibTransId="{355D4173-18BC-4ABA-AEA8-1E04FC801175}"/>
    <dgm:cxn modelId="{9493B79A-274C-41C4-B2DD-EF25A1792E16}" type="presOf" srcId="{BF0A24FE-F902-45C5-973E-87F6B30DCB2B}" destId="{21103528-2000-4F51-9D73-E22AB1AAFF9E}" srcOrd="1" destOrd="0" presId="urn:microsoft.com/office/officeart/2008/layout/NameandTitleOrganizationalChart"/>
    <dgm:cxn modelId="{B01810AB-4634-466E-B6BD-606D1A23B729}" type="presOf" srcId="{77C66D83-2C0B-4B66-806F-8EBAABCD7125}" destId="{676482C1-0752-4EEC-9F74-8F961C048BA0}" srcOrd="0" destOrd="0" presId="urn:microsoft.com/office/officeart/2008/layout/NameandTitleOrganizationalChart"/>
    <dgm:cxn modelId="{84936AAE-8A19-4AA3-A90A-893A248CF40B}" type="presOf" srcId="{355D4173-18BC-4ABA-AEA8-1E04FC801175}" destId="{3D80F708-E69E-4ABB-BD7E-A8C0B92C5E8B}" srcOrd="0" destOrd="0" presId="urn:microsoft.com/office/officeart/2008/layout/NameandTitleOrganizationalChart"/>
    <dgm:cxn modelId="{A2C3A7B2-E226-44BB-9357-6F7E6568EEE8}" type="presOf" srcId="{1A714D21-CDFE-43EE-B69D-88E544240E6D}" destId="{C0C39BF1-7A73-419D-87A8-ABA565D81CFD}" srcOrd="0" destOrd="0" presId="urn:microsoft.com/office/officeart/2008/layout/NameandTitleOrganizationalChart"/>
    <dgm:cxn modelId="{AD8E57B9-5DAF-4ECC-9D3E-163EA3750E23}" srcId="{3806C360-F9F6-4F21-93BF-06313B4AD0E9}" destId="{DBC2FB63-D9A2-4C7E-95C6-80A73CA2BA00}" srcOrd="0" destOrd="0" parTransId="{9EA677E2-A057-49CC-8D96-69597742E238}" sibTransId="{9F1578B8-74BB-40D2-9E65-BD580D29997F}"/>
    <dgm:cxn modelId="{503808BA-06AE-401A-B5EA-4A2CA9E5DA07}" type="presOf" srcId="{255BC22C-8FF2-44FF-BFA0-62AFB349080B}" destId="{2FCE2045-8F4C-4D7C-BD32-1D09FBD61E38}" srcOrd="1" destOrd="0" presId="urn:microsoft.com/office/officeart/2008/layout/NameandTitleOrganizationalChart"/>
    <dgm:cxn modelId="{A8F68DBE-38CB-4DB9-809F-BA5CE199B953}" type="presOf" srcId="{F04FEBBB-55C4-4D15-A95C-35D97EA351E4}" destId="{D5B8F115-831A-49D9-9AF1-13911B8B2291}" srcOrd="0" destOrd="0" presId="urn:microsoft.com/office/officeart/2008/layout/NameandTitleOrganizationalChart"/>
    <dgm:cxn modelId="{65732CD2-BCE9-47F0-ADBF-70A65CD04333}" type="presOf" srcId="{3BA64730-8306-431D-85CA-1C01CDAE5FE3}" destId="{2FA291C7-C8EA-484C-8697-F40D0CEBFC22}" srcOrd="0" destOrd="0" presId="urn:microsoft.com/office/officeart/2008/layout/NameandTitleOrganizationalChart"/>
    <dgm:cxn modelId="{CDD003DB-3543-4005-8214-1226049D7E01}" type="presOf" srcId="{EEE7768C-1104-4ABA-B186-3FBC4463561C}" destId="{2A720A29-EB70-4F9B-BCF5-FBF1CD7D0B56}" srcOrd="1" destOrd="0" presId="urn:microsoft.com/office/officeart/2008/layout/NameandTitleOrganizationalChart"/>
    <dgm:cxn modelId="{01CB43E4-E691-4B3D-AC65-0DF82BF49880}" srcId="{BF0A24FE-F902-45C5-973E-87F6B30DCB2B}" destId="{255BC22C-8FF2-44FF-BFA0-62AFB349080B}" srcOrd="3" destOrd="0" parTransId="{B40C1667-1712-4F12-9925-E60BC8E505C5}" sibTransId="{1A714D21-CDFE-43EE-B69D-88E544240E6D}"/>
    <dgm:cxn modelId="{52B731E9-CC87-4D3D-9160-1D4D4D0970F4}" type="presOf" srcId="{DBC2FB63-D9A2-4C7E-95C6-80A73CA2BA00}" destId="{6654DA19-4281-45C5-A867-D88E8D2E7CBE}" srcOrd="1" destOrd="0" presId="urn:microsoft.com/office/officeart/2008/layout/NameandTitleOrganizationalChart"/>
    <dgm:cxn modelId="{F88521EB-44AF-498C-BE5A-748F9245209A}" type="presOf" srcId="{592FDB38-5587-40A5-9E1E-0CFE3045BE55}" destId="{948764EA-53CD-4E9F-AE08-CE0496EC6E7C}" srcOrd="0" destOrd="0" presId="urn:microsoft.com/office/officeart/2008/layout/NameandTitleOrganizationalChart"/>
    <dgm:cxn modelId="{F32AC2F2-A975-4803-AD16-D1B9127173A0}" type="presOf" srcId="{DBC2FB63-D9A2-4C7E-95C6-80A73CA2BA00}" destId="{68176BE8-6E25-4BE6-AA27-FC46C011C7B6}" srcOrd="0" destOrd="0" presId="urn:microsoft.com/office/officeart/2008/layout/NameandTitleOrganizationalChart"/>
    <dgm:cxn modelId="{9CD3F5F4-A71A-417D-A81A-A50E9C937062}" type="presOf" srcId="{B19A3545-A332-4B71-BFF0-C128CE8FC7D7}" destId="{0D00646F-1AB5-4929-8B1F-BC6D01DAFCD0}" srcOrd="0" destOrd="0" presId="urn:microsoft.com/office/officeart/2008/layout/NameandTitleOrganizationalChart"/>
    <dgm:cxn modelId="{424D56F6-9847-47ED-848F-9E5F4603622B}" type="presOf" srcId="{E9812FDB-CC3E-4060-8AFF-9867E26E2B68}" destId="{C2AC4C80-C973-41D6-9DF5-00FF915FB1DB}" srcOrd="0" destOrd="0" presId="urn:microsoft.com/office/officeart/2008/layout/NameandTitleOrganizationalChart"/>
    <dgm:cxn modelId="{018689F6-C923-4AEC-AC9C-ED65264CAFF4}" type="presOf" srcId="{6D22DF20-6DA9-4396-B755-3B9FAEDC30CF}" destId="{511253B5-6BF9-4975-A042-60CD30657F1E}" srcOrd="0" destOrd="0" presId="urn:microsoft.com/office/officeart/2008/layout/NameandTitleOrganizationalChart"/>
    <dgm:cxn modelId="{67C80BFC-8F2C-4824-B667-39AD1FFBCC2B}" type="presOf" srcId="{CE41A6B0-1666-4FF0-9002-1B58E96D4AA2}" destId="{820CF795-4A97-47C6-B6D8-C86C7512A619}" srcOrd="0" destOrd="0" presId="urn:microsoft.com/office/officeart/2008/layout/NameandTitleOrganizationalChart"/>
    <dgm:cxn modelId="{BB1073FC-5D54-4FD2-B824-6B2536B31C19}" type="presOf" srcId="{66242D1E-010E-4315-8B10-39E684C3CD6B}" destId="{73B8583E-8838-46E7-96BA-AD1A78392430}" srcOrd="0" destOrd="0" presId="urn:microsoft.com/office/officeart/2008/layout/NameandTitleOrganizationalChart"/>
    <dgm:cxn modelId="{8A1A605E-45C9-4FC9-A409-CF3E0BBC4F75}" type="presParOf" srcId="{742A1226-B19B-4FC6-B3E3-8FBA15DD523E}" destId="{F550DFEA-E4FB-4140-BD99-6D529B15C74F}" srcOrd="0" destOrd="0" presId="urn:microsoft.com/office/officeart/2008/layout/NameandTitleOrganizationalChart"/>
    <dgm:cxn modelId="{EEB340C8-9647-43EF-8923-E3DC4D296722}" type="presParOf" srcId="{F550DFEA-E4FB-4140-BD99-6D529B15C74F}" destId="{BDA29F36-C442-4D6F-B52F-F28ECE6B466E}" srcOrd="0" destOrd="0" presId="urn:microsoft.com/office/officeart/2008/layout/NameandTitleOrganizationalChart"/>
    <dgm:cxn modelId="{B4A50EEA-C635-47FA-9D75-02CBD43AB84C}" type="presParOf" srcId="{BDA29F36-C442-4D6F-B52F-F28ECE6B466E}" destId="{68176BE8-6E25-4BE6-AA27-FC46C011C7B6}" srcOrd="0" destOrd="0" presId="urn:microsoft.com/office/officeart/2008/layout/NameandTitleOrganizationalChart"/>
    <dgm:cxn modelId="{DF937DD4-EF76-4DC5-AFE6-232DE6274B42}" type="presParOf" srcId="{BDA29F36-C442-4D6F-B52F-F28ECE6B466E}" destId="{B12A8453-2A8F-4FBC-9162-23886EE2ECC8}" srcOrd="1" destOrd="0" presId="urn:microsoft.com/office/officeart/2008/layout/NameandTitleOrganizationalChart"/>
    <dgm:cxn modelId="{50117E6E-85D9-479A-B9D6-CC23A90810AD}" type="presParOf" srcId="{BDA29F36-C442-4D6F-B52F-F28ECE6B466E}" destId="{6654DA19-4281-45C5-A867-D88E8D2E7CBE}" srcOrd="2" destOrd="0" presId="urn:microsoft.com/office/officeart/2008/layout/NameandTitleOrganizationalChart"/>
    <dgm:cxn modelId="{14BBB075-9B90-4BDF-A69C-E030ACC13AFC}" type="presParOf" srcId="{F550DFEA-E4FB-4140-BD99-6D529B15C74F}" destId="{C2A42A99-081E-46F8-B8BF-2097FEFB9D54}" srcOrd="1" destOrd="0" presId="urn:microsoft.com/office/officeart/2008/layout/NameandTitleOrganizationalChart"/>
    <dgm:cxn modelId="{8E8FE0A2-1050-435A-B410-0F8CD54EC4C2}" type="presParOf" srcId="{F550DFEA-E4FB-4140-BD99-6D529B15C74F}" destId="{643F34F4-D59F-4DB9-961D-8FFAC513BCA8}" srcOrd="2" destOrd="0" presId="urn:microsoft.com/office/officeart/2008/layout/NameandTitleOrganizationalChart"/>
    <dgm:cxn modelId="{64EFE34A-B0C7-43E6-88F1-80CC98CAF17A}" type="presParOf" srcId="{742A1226-B19B-4FC6-B3E3-8FBA15DD523E}" destId="{E7826FC8-5208-405B-B042-36611D309C5B}" srcOrd="1" destOrd="0" presId="urn:microsoft.com/office/officeart/2008/layout/NameandTitleOrganizationalChart"/>
    <dgm:cxn modelId="{6EE9D459-24E3-472F-A0D9-B50D1E326856}" type="presParOf" srcId="{E7826FC8-5208-405B-B042-36611D309C5B}" destId="{0C1BF9CF-0ED2-4F15-AEB0-B2DCF8F8B2B4}" srcOrd="0" destOrd="0" presId="urn:microsoft.com/office/officeart/2008/layout/NameandTitleOrganizationalChart"/>
    <dgm:cxn modelId="{FAB07677-A53D-40B0-B9B3-A9607C63E2B2}" type="presParOf" srcId="{0C1BF9CF-0ED2-4F15-AEB0-B2DCF8F8B2B4}" destId="{61A9DDD5-DBF0-455A-82D9-E31DB7A1ACBB}" srcOrd="0" destOrd="0" presId="urn:microsoft.com/office/officeart/2008/layout/NameandTitleOrganizationalChart"/>
    <dgm:cxn modelId="{2607FA6E-5CD9-45C7-B81E-CFFE2A3C14FB}" type="presParOf" srcId="{0C1BF9CF-0ED2-4F15-AEB0-B2DCF8F8B2B4}" destId="{511253B5-6BF9-4975-A042-60CD30657F1E}" srcOrd="1" destOrd="0" presId="urn:microsoft.com/office/officeart/2008/layout/NameandTitleOrganizationalChart"/>
    <dgm:cxn modelId="{20E3E66E-3E97-4FE1-9F0F-9CDD3C8198DA}" type="presParOf" srcId="{0C1BF9CF-0ED2-4F15-AEB0-B2DCF8F8B2B4}" destId="{21103528-2000-4F51-9D73-E22AB1AAFF9E}" srcOrd="2" destOrd="0" presId="urn:microsoft.com/office/officeart/2008/layout/NameandTitleOrganizationalChart"/>
    <dgm:cxn modelId="{95FC7CC6-D314-4734-B48B-5536CD854AC1}" type="presParOf" srcId="{E7826FC8-5208-405B-B042-36611D309C5B}" destId="{0185290D-C872-4426-9FC1-7BEAC69CE4E9}" srcOrd="1" destOrd="0" presId="urn:microsoft.com/office/officeart/2008/layout/NameandTitleOrganizationalChart"/>
    <dgm:cxn modelId="{764AB61C-E71C-413A-9F15-7479FB13DA53}" type="presParOf" srcId="{0185290D-C872-4426-9FC1-7BEAC69CE4E9}" destId="{070591EC-C567-45AC-A6C7-390F668DCA3D}" srcOrd="0" destOrd="0" presId="urn:microsoft.com/office/officeart/2008/layout/NameandTitleOrganizationalChart"/>
    <dgm:cxn modelId="{6876E113-8782-413A-948A-61A789DB50F0}" type="presParOf" srcId="{0185290D-C872-4426-9FC1-7BEAC69CE4E9}" destId="{48E1D036-3A38-4223-9EA3-D30DA06FF96D}" srcOrd="1" destOrd="0" presId="urn:microsoft.com/office/officeart/2008/layout/NameandTitleOrganizationalChart"/>
    <dgm:cxn modelId="{8D993C4E-8185-4614-A8AA-BB2AEF0B8FAF}" type="presParOf" srcId="{48E1D036-3A38-4223-9EA3-D30DA06FF96D}" destId="{48924A91-FE49-436B-8D9B-02E52BF46558}" srcOrd="0" destOrd="0" presId="urn:microsoft.com/office/officeart/2008/layout/NameandTitleOrganizationalChart"/>
    <dgm:cxn modelId="{264D33EC-4E7F-47A3-8462-C7C5552E70BD}" type="presParOf" srcId="{48924A91-FE49-436B-8D9B-02E52BF46558}" destId="{E78969E4-21C9-4050-8281-6C192BFED974}" srcOrd="0" destOrd="0" presId="urn:microsoft.com/office/officeart/2008/layout/NameandTitleOrganizationalChart"/>
    <dgm:cxn modelId="{7E1011EB-84BD-4FC1-B1ED-8EDABEB6CA60}" type="presParOf" srcId="{48924A91-FE49-436B-8D9B-02E52BF46558}" destId="{BAA9DE30-A352-4F21-9283-4BDB583280DE}" srcOrd="1" destOrd="0" presId="urn:microsoft.com/office/officeart/2008/layout/NameandTitleOrganizationalChart"/>
    <dgm:cxn modelId="{EF6F73F3-55D3-4368-8D51-86A7DFC67E47}" type="presParOf" srcId="{48924A91-FE49-436B-8D9B-02E52BF46558}" destId="{600E4778-C538-4B41-A28F-C2C84B760229}" srcOrd="2" destOrd="0" presId="urn:microsoft.com/office/officeart/2008/layout/NameandTitleOrganizationalChart"/>
    <dgm:cxn modelId="{08294F38-EC21-4305-9A52-355BBA64F5C0}" type="presParOf" srcId="{48E1D036-3A38-4223-9EA3-D30DA06FF96D}" destId="{8D991361-A4CF-43F0-9282-AB683F8E9FAA}" srcOrd="1" destOrd="0" presId="urn:microsoft.com/office/officeart/2008/layout/NameandTitleOrganizationalChart"/>
    <dgm:cxn modelId="{BBE44820-C1ED-4129-A498-4917CB57242F}" type="presParOf" srcId="{48E1D036-3A38-4223-9EA3-D30DA06FF96D}" destId="{A99FF34F-ED32-40BE-B254-EBD2FDFAD523}" srcOrd="2" destOrd="0" presId="urn:microsoft.com/office/officeart/2008/layout/NameandTitleOrganizationalChart"/>
    <dgm:cxn modelId="{E8310133-EAF0-46AD-B605-4789D35A4920}" type="presParOf" srcId="{0185290D-C872-4426-9FC1-7BEAC69CE4E9}" destId="{FBD5A617-2D0F-4B19-B6FE-FC1850F442CB}" srcOrd="2" destOrd="0" presId="urn:microsoft.com/office/officeart/2008/layout/NameandTitleOrganizationalChart"/>
    <dgm:cxn modelId="{65B010BA-2983-45DE-AB14-5ED952B78808}" type="presParOf" srcId="{0185290D-C872-4426-9FC1-7BEAC69CE4E9}" destId="{241A9703-915B-4D6D-B36D-AE11029DD218}" srcOrd="3" destOrd="0" presId="urn:microsoft.com/office/officeart/2008/layout/NameandTitleOrganizationalChart"/>
    <dgm:cxn modelId="{B727076F-3C37-47A4-AA64-5441590331F0}" type="presParOf" srcId="{241A9703-915B-4D6D-B36D-AE11029DD218}" destId="{26D636C0-C8B9-417D-9B27-6544D93480CD}" srcOrd="0" destOrd="0" presId="urn:microsoft.com/office/officeart/2008/layout/NameandTitleOrganizationalChart"/>
    <dgm:cxn modelId="{AF9A54E2-0669-4681-8A99-41B24E88A789}" type="presParOf" srcId="{26D636C0-C8B9-417D-9B27-6544D93480CD}" destId="{D872FD83-4CA3-48E2-A6E3-3C9933084D94}" srcOrd="0" destOrd="0" presId="urn:microsoft.com/office/officeart/2008/layout/NameandTitleOrganizationalChart"/>
    <dgm:cxn modelId="{A0FB2FB0-47D7-4991-9E3C-ABFB81B98392}" type="presParOf" srcId="{26D636C0-C8B9-417D-9B27-6544D93480CD}" destId="{C0C39BF1-7A73-419D-87A8-ABA565D81CFD}" srcOrd="1" destOrd="0" presId="urn:microsoft.com/office/officeart/2008/layout/NameandTitleOrganizationalChart"/>
    <dgm:cxn modelId="{0E2CAE99-3C30-43EA-A3DE-7DB762B43391}" type="presParOf" srcId="{26D636C0-C8B9-417D-9B27-6544D93480CD}" destId="{2FCE2045-8F4C-4D7C-BD32-1D09FBD61E38}" srcOrd="2" destOrd="0" presId="urn:microsoft.com/office/officeart/2008/layout/NameandTitleOrganizationalChart"/>
    <dgm:cxn modelId="{EC9D0554-7ACB-4B11-91AB-3EBEA65203F7}" type="presParOf" srcId="{241A9703-915B-4D6D-B36D-AE11029DD218}" destId="{FBB40DF8-7161-44CC-B44A-5A31943D5532}" srcOrd="1" destOrd="0" presId="urn:microsoft.com/office/officeart/2008/layout/NameandTitleOrganizationalChart"/>
    <dgm:cxn modelId="{EE06CD34-3D29-49F5-9AB6-E4BF6B705B6D}" type="presParOf" srcId="{241A9703-915B-4D6D-B36D-AE11029DD218}" destId="{CD1E65BC-B40E-4AE6-99B6-9E5C406D73EC}" srcOrd="2" destOrd="0" presId="urn:microsoft.com/office/officeart/2008/layout/NameandTitleOrganizationalChart"/>
    <dgm:cxn modelId="{11A3C020-CB3A-4058-9B41-8F8354F950FA}" type="presParOf" srcId="{0185290D-C872-4426-9FC1-7BEAC69CE4E9}" destId="{03A4744F-8195-4641-8AC0-239043FD6D3F}" srcOrd="4" destOrd="0" presId="urn:microsoft.com/office/officeart/2008/layout/NameandTitleOrganizationalChart"/>
    <dgm:cxn modelId="{33E9091B-CA4D-4C5A-933B-CB8677F24F87}" type="presParOf" srcId="{0185290D-C872-4426-9FC1-7BEAC69CE4E9}" destId="{295FA5C9-D368-495B-BFEF-9F9DBDE28798}" srcOrd="5" destOrd="0" presId="urn:microsoft.com/office/officeart/2008/layout/NameandTitleOrganizationalChart"/>
    <dgm:cxn modelId="{99F8AD83-6C2F-4FEF-B906-8BDA408FCC67}" type="presParOf" srcId="{295FA5C9-D368-495B-BFEF-9F9DBDE28798}" destId="{6B9004D5-153A-43AC-85AF-2467FDC9DC15}" srcOrd="0" destOrd="0" presId="urn:microsoft.com/office/officeart/2008/layout/NameandTitleOrganizationalChart"/>
    <dgm:cxn modelId="{8986A6F8-463A-45F3-B597-FEA8C3CD5295}" type="presParOf" srcId="{6B9004D5-153A-43AC-85AF-2467FDC9DC15}" destId="{C2AC4C80-C973-41D6-9DF5-00FF915FB1DB}" srcOrd="0" destOrd="0" presId="urn:microsoft.com/office/officeart/2008/layout/NameandTitleOrganizationalChart"/>
    <dgm:cxn modelId="{31E1B2B3-7D36-4980-829B-002F96FFA778}" type="presParOf" srcId="{6B9004D5-153A-43AC-85AF-2467FDC9DC15}" destId="{676482C1-0752-4EEC-9F74-8F961C048BA0}" srcOrd="1" destOrd="0" presId="urn:microsoft.com/office/officeart/2008/layout/NameandTitleOrganizationalChart"/>
    <dgm:cxn modelId="{454C29DF-1AA5-40C1-BB4B-F79C7F0D784F}" type="presParOf" srcId="{6B9004D5-153A-43AC-85AF-2467FDC9DC15}" destId="{17C75F07-187F-4DBC-9A01-1302A8095669}" srcOrd="2" destOrd="0" presId="urn:microsoft.com/office/officeart/2008/layout/NameandTitleOrganizationalChart"/>
    <dgm:cxn modelId="{E1345B97-EFC7-42D6-95C7-C6F40B8D0FA8}" type="presParOf" srcId="{295FA5C9-D368-495B-BFEF-9F9DBDE28798}" destId="{64A31AEB-472E-4ED8-BEBD-17C8C0822DDE}" srcOrd="1" destOrd="0" presId="urn:microsoft.com/office/officeart/2008/layout/NameandTitleOrganizationalChart"/>
    <dgm:cxn modelId="{A05AD95E-72AD-45EF-8C8B-FF0991C38853}" type="presParOf" srcId="{295FA5C9-D368-495B-BFEF-9F9DBDE28798}" destId="{942052BE-2277-47A6-B2F5-C36EE2E631AF}" srcOrd="2" destOrd="0" presId="urn:microsoft.com/office/officeart/2008/layout/NameandTitleOrganizationalChart"/>
    <dgm:cxn modelId="{ECF86A24-840C-4678-AB88-6C2FCA105E68}" type="presParOf" srcId="{0185290D-C872-4426-9FC1-7BEAC69CE4E9}" destId="{29218168-1056-442C-88C7-27D9E631C359}" srcOrd="6" destOrd="0" presId="urn:microsoft.com/office/officeart/2008/layout/NameandTitleOrganizationalChart"/>
    <dgm:cxn modelId="{B0AD2552-73BE-492C-8869-5E7476AF6BEB}" type="presParOf" srcId="{0185290D-C872-4426-9FC1-7BEAC69CE4E9}" destId="{EAB5278E-BC8B-413B-B42D-08EEA765C26F}" srcOrd="7" destOrd="0" presId="urn:microsoft.com/office/officeart/2008/layout/NameandTitleOrganizationalChart"/>
    <dgm:cxn modelId="{E061326E-3A10-4085-8169-3828536E7DD2}" type="presParOf" srcId="{EAB5278E-BC8B-413B-B42D-08EEA765C26F}" destId="{C1061FBB-693E-48D4-AACD-12660D8C8CA2}" srcOrd="0" destOrd="0" presId="urn:microsoft.com/office/officeart/2008/layout/NameandTitleOrganizationalChart"/>
    <dgm:cxn modelId="{6402FB09-215C-44E2-9D00-91C3AF36D0C1}" type="presParOf" srcId="{C1061FBB-693E-48D4-AACD-12660D8C8CA2}" destId="{820CF795-4A97-47C6-B6D8-C86C7512A619}" srcOrd="0" destOrd="0" presId="urn:microsoft.com/office/officeart/2008/layout/NameandTitleOrganizationalChart"/>
    <dgm:cxn modelId="{60C702A2-B1C4-4C6A-A42E-3DC8C8ACC257}" type="presParOf" srcId="{C1061FBB-693E-48D4-AACD-12660D8C8CA2}" destId="{FD986A2F-633D-4549-85E3-77F65E1E859E}" srcOrd="1" destOrd="0" presId="urn:microsoft.com/office/officeart/2008/layout/NameandTitleOrganizationalChart"/>
    <dgm:cxn modelId="{3001385B-4E16-43D9-9818-BC44AAB63572}" type="presParOf" srcId="{C1061FBB-693E-48D4-AACD-12660D8C8CA2}" destId="{FE11232A-77A8-45DE-BF38-573067249D49}" srcOrd="2" destOrd="0" presId="urn:microsoft.com/office/officeart/2008/layout/NameandTitleOrganizationalChart"/>
    <dgm:cxn modelId="{33A77E63-EB5A-4C98-829B-E32C685339E3}" type="presParOf" srcId="{EAB5278E-BC8B-413B-B42D-08EEA765C26F}" destId="{C34FF735-EF66-47A7-908F-CFB302B502E7}" srcOrd="1" destOrd="0" presId="urn:microsoft.com/office/officeart/2008/layout/NameandTitleOrganizationalChart"/>
    <dgm:cxn modelId="{D406FAF7-CCF0-4D63-B7D7-4A069E2D3ABE}" type="presParOf" srcId="{EAB5278E-BC8B-413B-B42D-08EEA765C26F}" destId="{960382BB-743E-423D-AA9F-14BB4B210686}" srcOrd="2" destOrd="0" presId="urn:microsoft.com/office/officeart/2008/layout/NameandTitleOrganizationalChart"/>
    <dgm:cxn modelId="{00FC226E-4B29-4B7A-B86F-8CA1EEE2281B}" type="presParOf" srcId="{0185290D-C872-4426-9FC1-7BEAC69CE4E9}" destId="{2FA291C7-C8EA-484C-8697-F40D0CEBFC22}" srcOrd="8" destOrd="0" presId="urn:microsoft.com/office/officeart/2008/layout/NameandTitleOrganizationalChart"/>
    <dgm:cxn modelId="{7DBC4ECC-1B27-4424-B4B9-A5B1ADFCBBFE}" type="presParOf" srcId="{0185290D-C872-4426-9FC1-7BEAC69CE4E9}" destId="{E8C27D17-ADF2-4B3F-B075-11F65F2D6676}" srcOrd="9" destOrd="0" presId="urn:microsoft.com/office/officeart/2008/layout/NameandTitleOrganizationalChart"/>
    <dgm:cxn modelId="{54F18524-ACB9-48BE-8302-537C5FB330F8}" type="presParOf" srcId="{E8C27D17-ADF2-4B3F-B075-11F65F2D6676}" destId="{22F6B2C7-7F19-4849-8A15-2F3C5398EB2B}" srcOrd="0" destOrd="0" presId="urn:microsoft.com/office/officeart/2008/layout/NameandTitleOrganizationalChart"/>
    <dgm:cxn modelId="{B6932D95-86A7-4D17-BEDE-64A2B1A716AC}" type="presParOf" srcId="{22F6B2C7-7F19-4849-8A15-2F3C5398EB2B}" destId="{0D00646F-1AB5-4929-8B1F-BC6D01DAFCD0}" srcOrd="0" destOrd="0" presId="urn:microsoft.com/office/officeart/2008/layout/NameandTitleOrganizationalChart"/>
    <dgm:cxn modelId="{CA9CD53A-D027-4880-8D5B-065159E3FAF2}" type="presParOf" srcId="{22F6B2C7-7F19-4849-8A15-2F3C5398EB2B}" destId="{73B8583E-8838-46E7-96BA-AD1A78392430}" srcOrd="1" destOrd="0" presId="urn:microsoft.com/office/officeart/2008/layout/NameandTitleOrganizationalChart"/>
    <dgm:cxn modelId="{C65E304E-8DDF-48E3-AAF3-6732FC3256C2}" type="presParOf" srcId="{22F6B2C7-7F19-4849-8A15-2F3C5398EB2B}" destId="{1AB307B8-20E8-405E-A456-2AB0F1357A39}" srcOrd="2" destOrd="0" presId="urn:microsoft.com/office/officeart/2008/layout/NameandTitleOrganizationalChart"/>
    <dgm:cxn modelId="{37920ECA-36BA-43C6-9F12-1E7B9EC7929A}" type="presParOf" srcId="{E8C27D17-ADF2-4B3F-B075-11F65F2D6676}" destId="{6957E80C-AEE0-4298-BEC2-6F6490D70ED2}" srcOrd="1" destOrd="0" presId="urn:microsoft.com/office/officeart/2008/layout/NameandTitleOrganizationalChart"/>
    <dgm:cxn modelId="{4E09B5D8-0038-49AC-8C66-85B55EE0A102}" type="presParOf" srcId="{E8C27D17-ADF2-4B3F-B075-11F65F2D6676}" destId="{975B093E-4542-4964-9C12-D2EE24C96240}" srcOrd="2" destOrd="0" presId="urn:microsoft.com/office/officeart/2008/layout/NameandTitleOrganizationalChart"/>
    <dgm:cxn modelId="{92844A9D-3E41-4B87-9820-701CB8A8891B}" type="presParOf" srcId="{E7826FC8-5208-405B-B042-36611D309C5B}" destId="{9F2B6467-A40D-48E0-BAB3-1822524B5A6A}" srcOrd="2" destOrd="0" presId="urn:microsoft.com/office/officeart/2008/layout/NameandTitleOrganizationalChart"/>
    <dgm:cxn modelId="{E274C621-B06A-4DE8-9017-C772F123F116}" type="presParOf" srcId="{9F2B6467-A40D-48E0-BAB3-1822524B5A6A}" destId="{D5B8F115-831A-49D9-9AF1-13911B8B2291}" srcOrd="0" destOrd="0" presId="urn:microsoft.com/office/officeart/2008/layout/NameandTitleOrganizationalChart"/>
    <dgm:cxn modelId="{E90B2B28-1630-4394-A604-38415D326F24}" type="presParOf" srcId="{9F2B6467-A40D-48E0-BAB3-1822524B5A6A}" destId="{F0A421EF-EF75-4071-8C30-AD8DB14EE071}" srcOrd="1" destOrd="0" presId="urn:microsoft.com/office/officeart/2008/layout/NameandTitleOrganizationalChart"/>
    <dgm:cxn modelId="{7EC636B5-58E8-4239-AE80-62B1CCA497B7}" type="presParOf" srcId="{F0A421EF-EF75-4071-8C30-AD8DB14EE071}" destId="{AD49D71E-5020-4140-A213-7B4551CC607C}" srcOrd="0" destOrd="0" presId="urn:microsoft.com/office/officeart/2008/layout/NameandTitleOrganizationalChart"/>
    <dgm:cxn modelId="{21066C43-F7DA-421A-A6CD-4E97058932FE}" type="presParOf" srcId="{AD49D71E-5020-4140-A213-7B4551CC607C}" destId="{07928F23-4185-4BEB-A65B-66149DBA4ABC}" srcOrd="0" destOrd="0" presId="urn:microsoft.com/office/officeart/2008/layout/NameandTitleOrganizationalChart"/>
    <dgm:cxn modelId="{239AF75F-4ADB-4348-8D78-90ADC2A92F1B}" type="presParOf" srcId="{AD49D71E-5020-4140-A213-7B4551CC607C}" destId="{3D80F708-E69E-4ABB-BD7E-A8C0B92C5E8B}" srcOrd="1" destOrd="0" presId="urn:microsoft.com/office/officeart/2008/layout/NameandTitleOrganizationalChart"/>
    <dgm:cxn modelId="{0A1C2D21-A5DA-4CA2-949E-27670676502A}" type="presParOf" srcId="{AD49D71E-5020-4140-A213-7B4551CC607C}" destId="{2A720A29-EB70-4F9B-BCF5-FBF1CD7D0B56}" srcOrd="2" destOrd="0" presId="urn:microsoft.com/office/officeart/2008/layout/NameandTitleOrganizationalChart"/>
    <dgm:cxn modelId="{9AEBCD85-3A34-474F-861E-599DD9EE48AA}" type="presParOf" srcId="{F0A421EF-EF75-4071-8C30-AD8DB14EE071}" destId="{FC40A79C-E543-4E37-81EE-F1CFB308C84F}" srcOrd="1" destOrd="0" presId="urn:microsoft.com/office/officeart/2008/layout/NameandTitleOrganizationalChart"/>
    <dgm:cxn modelId="{7A35ADC2-47C6-491F-8934-105D1D405D4B}" type="presParOf" srcId="{F0A421EF-EF75-4071-8C30-AD8DB14EE071}" destId="{CDD6E8C3-9E8F-4569-ADB8-E9D8FED9FC7A}" srcOrd="2" destOrd="0" presId="urn:microsoft.com/office/officeart/2008/layout/NameandTitleOrganizationalChart"/>
    <dgm:cxn modelId="{DEE22C93-40BB-4A4F-AA32-90442CDE595D}" type="presParOf" srcId="{9F2B6467-A40D-48E0-BAB3-1822524B5A6A}" destId="{5C909A22-3F44-451A-A38C-B7F64B718DD3}" srcOrd="2" destOrd="0" presId="urn:microsoft.com/office/officeart/2008/layout/NameandTitleOrganizationalChart"/>
    <dgm:cxn modelId="{2C2144C0-B245-44AC-9483-C7639621696A}" type="presParOf" srcId="{9F2B6467-A40D-48E0-BAB3-1822524B5A6A}" destId="{F5AEDBDC-033E-412E-9C51-EC246F358CEE}" srcOrd="3" destOrd="0" presId="urn:microsoft.com/office/officeart/2008/layout/NameandTitleOrganizationalChart"/>
    <dgm:cxn modelId="{82042828-0F5A-464C-B26D-42B3888C5766}" type="presParOf" srcId="{F5AEDBDC-033E-412E-9C51-EC246F358CEE}" destId="{F9F59EBA-390E-4DF2-8C8E-F66B85A48C49}" srcOrd="0" destOrd="0" presId="urn:microsoft.com/office/officeart/2008/layout/NameandTitleOrganizationalChart"/>
    <dgm:cxn modelId="{0D049F91-75B5-42F6-AC13-63A99955F806}" type="presParOf" srcId="{F9F59EBA-390E-4DF2-8C8E-F66B85A48C49}" destId="{948764EA-53CD-4E9F-AE08-CE0496EC6E7C}" srcOrd="0" destOrd="0" presId="urn:microsoft.com/office/officeart/2008/layout/NameandTitleOrganizationalChart"/>
    <dgm:cxn modelId="{BC7B16C8-7F20-47D8-B1B8-C31983FEEFFF}" type="presParOf" srcId="{F9F59EBA-390E-4DF2-8C8E-F66B85A48C49}" destId="{FA2966B4-65D5-49C7-BAC0-92B248690FDD}" srcOrd="1" destOrd="0" presId="urn:microsoft.com/office/officeart/2008/layout/NameandTitleOrganizationalChart"/>
    <dgm:cxn modelId="{A12E0112-D859-42AF-A81E-5F07E9D17889}" type="presParOf" srcId="{F9F59EBA-390E-4DF2-8C8E-F66B85A48C49}" destId="{11B77F67-6CCE-42F1-BB15-54E0E6BBADC4}" srcOrd="2" destOrd="0" presId="urn:microsoft.com/office/officeart/2008/layout/NameandTitleOrganizationalChart"/>
    <dgm:cxn modelId="{4E735C1D-38F0-4EB9-819C-55D959B8AFBD}" type="presParOf" srcId="{F5AEDBDC-033E-412E-9C51-EC246F358CEE}" destId="{7DA722E7-E288-47B2-B134-35D182672414}" srcOrd="1" destOrd="0" presId="urn:microsoft.com/office/officeart/2008/layout/NameandTitleOrganizationalChart"/>
    <dgm:cxn modelId="{740F3B2F-642D-41E3-83D3-598478DFA3F2}" type="presParOf" srcId="{F5AEDBDC-033E-412E-9C51-EC246F358CEE}" destId="{4902E0FC-83D7-437C-A3AE-25C2B02FB75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9A22-3F44-451A-A38C-B7F64B718DD3}">
      <dsp:nvSpPr>
        <dsp:cNvPr id="0" name=""/>
        <dsp:cNvSpPr/>
      </dsp:nvSpPr>
      <dsp:spPr>
        <a:xfrm>
          <a:off x="8359721" y="1908186"/>
          <a:ext cx="659292" cy="25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086"/>
              </a:lnTo>
              <a:lnTo>
                <a:pt x="659292" y="2581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F115-831A-49D9-9AF1-13911B8B2291}">
      <dsp:nvSpPr>
        <dsp:cNvPr id="0" name=""/>
        <dsp:cNvSpPr/>
      </dsp:nvSpPr>
      <dsp:spPr>
        <a:xfrm>
          <a:off x="7735713" y="1908186"/>
          <a:ext cx="624007" cy="1385866"/>
        </a:xfrm>
        <a:custGeom>
          <a:avLst/>
          <a:gdLst/>
          <a:ahLst/>
          <a:cxnLst/>
          <a:rect l="0" t="0" r="0" b="0"/>
          <a:pathLst>
            <a:path>
              <a:moveTo>
                <a:pt x="624007" y="0"/>
              </a:moveTo>
              <a:lnTo>
                <a:pt x="624007" y="1385866"/>
              </a:lnTo>
              <a:lnTo>
                <a:pt x="0" y="1385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291C7-C8EA-484C-8697-F40D0CEBFC22}">
      <dsp:nvSpPr>
        <dsp:cNvPr id="0" name=""/>
        <dsp:cNvSpPr/>
      </dsp:nvSpPr>
      <dsp:spPr>
        <a:xfrm>
          <a:off x="8359721" y="1908186"/>
          <a:ext cx="7459296" cy="393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498"/>
              </a:lnTo>
              <a:lnTo>
                <a:pt x="7459296" y="3645498"/>
              </a:lnTo>
              <a:lnTo>
                <a:pt x="7459296" y="3939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18168-1056-442C-88C7-27D9E631C359}">
      <dsp:nvSpPr>
        <dsp:cNvPr id="0" name=""/>
        <dsp:cNvSpPr/>
      </dsp:nvSpPr>
      <dsp:spPr>
        <a:xfrm>
          <a:off x="8359721" y="1908186"/>
          <a:ext cx="3996641" cy="393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498"/>
              </a:lnTo>
              <a:lnTo>
                <a:pt x="3996641" y="3645498"/>
              </a:lnTo>
              <a:lnTo>
                <a:pt x="3996641" y="3939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4744F-8195-4641-8AC0-239043FD6D3F}">
      <dsp:nvSpPr>
        <dsp:cNvPr id="0" name=""/>
        <dsp:cNvSpPr/>
      </dsp:nvSpPr>
      <dsp:spPr>
        <a:xfrm>
          <a:off x="8359721" y="1908186"/>
          <a:ext cx="475535" cy="393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498"/>
              </a:lnTo>
              <a:lnTo>
                <a:pt x="475535" y="3645498"/>
              </a:lnTo>
              <a:lnTo>
                <a:pt x="475535" y="3939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5A617-2D0F-4B19-B6FE-FC1850F442CB}">
      <dsp:nvSpPr>
        <dsp:cNvPr id="0" name=""/>
        <dsp:cNvSpPr/>
      </dsp:nvSpPr>
      <dsp:spPr>
        <a:xfrm>
          <a:off x="5006196" y="1908186"/>
          <a:ext cx="3353524" cy="3939612"/>
        </a:xfrm>
        <a:custGeom>
          <a:avLst/>
          <a:gdLst/>
          <a:ahLst/>
          <a:cxnLst/>
          <a:rect l="0" t="0" r="0" b="0"/>
          <a:pathLst>
            <a:path>
              <a:moveTo>
                <a:pt x="3353524" y="0"/>
              </a:moveTo>
              <a:lnTo>
                <a:pt x="3353524" y="3645498"/>
              </a:lnTo>
              <a:lnTo>
                <a:pt x="0" y="3645498"/>
              </a:lnTo>
              <a:lnTo>
                <a:pt x="0" y="3939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591EC-C567-45AC-A6C7-390F668DCA3D}">
      <dsp:nvSpPr>
        <dsp:cNvPr id="0" name=""/>
        <dsp:cNvSpPr/>
      </dsp:nvSpPr>
      <dsp:spPr>
        <a:xfrm>
          <a:off x="1387329" y="1908186"/>
          <a:ext cx="6972391" cy="3939612"/>
        </a:xfrm>
        <a:custGeom>
          <a:avLst/>
          <a:gdLst/>
          <a:ahLst/>
          <a:cxnLst/>
          <a:rect l="0" t="0" r="0" b="0"/>
          <a:pathLst>
            <a:path>
              <a:moveTo>
                <a:pt x="6972391" y="0"/>
              </a:moveTo>
              <a:lnTo>
                <a:pt x="6972391" y="3645498"/>
              </a:lnTo>
              <a:lnTo>
                <a:pt x="0" y="3645498"/>
              </a:lnTo>
              <a:lnTo>
                <a:pt x="0" y="3939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6BE8-6E25-4BE6-AA27-FC46C011C7B6}">
      <dsp:nvSpPr>
        <dsp:cNvPr id="0" name=""/>
        <dsp:cNvSpPr/>
      </dsp:nvSpPr>
      <dsp:spPr>
        <a:xfrm>
          <a:off x="457206" y="571501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report.csv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457206" y="571501"/>
        <a:ext cx="2434523" cy="1260488"/>
      </dsp:txXfrm>
    </dsp:sp>
    <dsp:sp modelId="{B12A8453-2A8F-4FBC-9162-23886EE2ECC8}">
      <dsp:nvSpPr>
        <dsp:cNvPr id="0" name=""/>
        <dsp:cNvSpPr/>
      </dsp:nvSpPr>
      <dsp:spPr>
        <a:xfrm>
          <a:off x="944098" y="1551881"/>
          <a:ext cx="2191070" cy="42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데이터 출력 파일</a:t>
          </a:r>
          <a:endParaRPr lang="ko-KR" altLang="en-US" sz="2300" kern="1200" dirty="0"/>
        </a:p>
      </dsp:txBody>
      <dsp:txXfrm>
        <a:off x="944098" y="1551881"/>
        <a:ext cx="2191070" cy="420162"/>
      </dsp:txXfrm>
    </dsp:sp>
    <dsp:sp modelId="{61A9DDD5-DBF0-455A-82D9-E31DB7A1ACBB}">
      <dsp:nvSpPr>
        <dsp:cNvPr id="0" name=""/>
        <dsp:cNvSpPr/>
      </dsp:nvSpPr>
      <dsp:spPr>
        <a:xfrm>
          <a:off x="7142459" y="647698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RunMain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7142459" y="647698"/>
        <a:ext cx="2434523" cy="1260488"/>
      </dsp:txXfrm>
    </dsp:sp>
    <dsp:sp modelId="{511253B5-6BF9-4975-A042-60CD30657F1E}">
      <dsp:nvSpPr>
        <dsp:cNvPr id="0" name=""/>
        <dsp:cNvSpPr/>
      </dsp:nvSpPr>
      <dsp:spPr>
        <a:xfrm>
          <a:off x="6875581" y="1628078"/>
          <a:ext cx="3698637" cy="420162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775EE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do while</a:t>
          </a: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문으로 </a:t>
          </a:r>
          <a:r>
            <a:rPr lang="en-US" altLang="ko-KR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menu</a:t>
          </a: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실행 </a:t>
          </a:r>
        </a:p>
      </dsp:txBody>
      <dsp:txXfrm>
        <a:off x="6875581" y="1628078"/>
        <a:ext cx="3698637" cy="420162"/>
      </dsp:txXfrm>
    </dsp:sp>
    <dsp:sp modelId="{E78969E4-21C9-4050-8281-6C192BFED974}">
      <dsp:nvSpPr>
        <dsp:cNvPr id="0" name=""/>
        <dsp:cNvSpPr/>
      </dsp:nvSpPr>
      <dsp:spPr>
        <a:xfrm>
          <a:off x="170068" y="5847799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GetInput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70068" y="5847799"/>
        <a:ext cx="2434523" cy="1260488"/>
      </dsp:txXfrm>
    </dsp:sp>
    <dsp:sp modelId="{BAA9DE30-A352-4F21-9283-4BDB583280DE}">
      <dsp:nvSpPr>
        <dsp:cNvPr id="0" name=""/>
        <dsp:cNvSpPr/>
      </dsp:nvSpPr>
      <dsp:spPr>
        <a:xfrm>
          <a:off x="304309" y="6828178"/>
          <a:ext cx="2896398" cy="420162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775EE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사용자의 입력 받는 클래스 </a:t>
          </a:r>
        </a:p>
      </dsp:txBody>
      <dsp:txXfrm>
        <a:off x="304309" y="6828178"/>
        <a:ext cx="2896398" cy="420162"/>
      </dsp:txXfrm>
    </dsp:sp>
    <dsp:sp modelId="{D872FD83-4CA3-48E2-A6E3-3C9933084D94}">
      <dsp:nvSpPr>
        <dsp:cNvPr id="0" name=""/>
        <dsp:cNvSpPr/>
      </dsp:nvSpPr>
      <dsp:spPr>
        <a:xfrm>
          <a:off x="3788935" y="5847799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PrintOutput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788935" y="5847799"/>
        <a:ext cx="2434523" cy="1260488"/>
      </dsp:txXfrm>
    </dsp:sp>
    <dsp:sp modelId="{C0C39BF1-7A73-419D-87A8-ABA565D81CFD}">
      <dsp:nvSpPr>
        <dsp:cNvPr id="0" name=""/>
        <dsp:cNvSpPr/>
      </dsp:nvSpPr>
      <dsp:spPr>
        <a:xfrm>
          <a:off x="3947683" y="6843109"/>
          <a:ext cx="2835990" cy="400511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775EE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콘솔에 출력하는 클래스</a:t>
          </a:r>
        </a:p>
      </dsp:txBody>
      <dsp:txXfrm>
        <a:off x="3947683" y="6843109"/>
        <a:ext cx="2835990" cy="400511"/>
      </dsp:txXfrm>
    </dsp:sp>
    <dsp:sp modelId="{C2AC4C80-C973-41D6-9DF5-00FF915FB1DB}">
      <dsp:nvSpPr>
        <dsp:cNvPr id="0" name=""/>
        <dsp:cNvSpPr/>
      </dsp:nvSpPr>
      <dsp:spPr>
        <a:xfrm>
          <a:off x="7377598" y="5847799"/>
          <a:ext cx="2915317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CalculatePrice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7377598" y="5847799"/>
        <a:ext cx="2915317" cy="1260488"/>
      </dsp:txXfrm>
    </dsp:sp>
    <dsp:sp modelId="{676482C1-0752-4EEC-9F74-8F961C048BA0}">
      <dsp:nvSpPr>
        <dsp:cNvPr id="0" name=""/>
        <dsp:cNvSpPr/>
      </dsp:nvSpPr>
      <dsp:spPr>
        <a:xfrm>
          <a:off x="8010914" y="6839737"/>
          <a:ext cx="2631541" cy="412927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775EE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티켓 종류별 가격 계산</a:t>
          </a:r>
        </a:p>
      </dsp:txBody>
      <dsp:txXfrm>
        <a:off x="8010914" y="6839737"/>
        <a:ext cx="2631541" cy="412927"/>
      </dsp:txXfrm>
    </dsp:sp>
    <dsp:sp modelId="{820CF795-4A97-47C6-B6D8-C86C7512A619}">
      <dsp:nvSpPr>
        <dsp:cNvPr id="0" name=""/>
        <dsp:cNvSpPr/>
      </dsp:nvSpPr>
      <dsp:spPr>
        <a:xfrm>
          <a:off x="11104434" y="5847799"/>
          <a:ext cx="2503858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SaveData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1104434" y="5847799"/>
        <a:ext cx="2503858" cy="1260488"/>
      </dsp:txXfrm>
    </dsp:sp>
    <dsp:sp modelId="{FD986A2F-633D-4549-85E3-77F65E1E859E}">
      <dsp:nvSpPr>
        <dsp:cNvPr id="0" name=""/>
        <dsp:cNvSpPr/>
      </dsp:nvSpPr>
      <dsp:spPr>
        <a:xfrm>
          <a:off x="11429554" y="6828178"/>
          <a:ext cx="2583973" cy="42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ArrayList</a:t>
          </a: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에 결과 저장</a:t>
          </a:r>
        </a:p>
      </dsp:txBody>
      <dsp:txXfrm>
        <a:off x="11429554" y="6828178"/>
        <a:ext cx="2583973" cy="420162"/>
      </dsp:txXfrm>
    </dsp:sp>
    <dsp:sp modelId="{0D00646F-1AB5-4929-8B1F-BC6D01DAFCD0}">
      <dsp:nvSpPr>
        <dsp:cNvPr id="0" name=""/>
        <dsp:cNvSpPr/>
      </dsp:nvSpPr>
      <dsp:spPr>
        <a:xfrm>
          <a:off x="14601756" y="5847799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WriteFile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4601756" y="5847799"/>
        <a:ext cx="2434523" cy="1260488"/>
      </dsp:txXfrm>
    </dsp:sp>
    <dsp:sp modelId="{73B8583E-8838-46E7-96BA-AD1A78392430}">
      <dsp:nvSpPr>
        <dsp:cNvPr id="0" name=""/>
        <dsp:cNvSpPr/>
      </dsp:nvSpPr>
      <dsp:spPr>
        <a:xfrm>
          <a:off x="15088660" y="6828178"/>
          <a:ext cx="2191070" cy="42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파일에 출력</a:t>
          </a:r>
        </a:p>
      </dsp:txBody>
      <dsp:txXfrm>
        <a:off x="15088660" y="6828178"/>
        <a:ext cx="2191070" cy="420162"/>
      </dsp:txXfrm>
    </dsp:sp>
    <dsp:sp modelId="{07928F23-4185-4BEB-A65B-66149DBA4ABC}">
      <dsp:nvSpPr>
        <dsp:cNvPr id="0" name=""/>
        <dsp:cNvSpPr/>
      </dsp:nvSpPr>
      <dsp:spPr>
        <a:xfrm>
          <a:off x="5099977" y="2663808"/>
          <a:ext cx="2635736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ConstValue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5099977" y="2663808"/>
        <a:ext cx="2635736" cy="1260488"/>
      </dsp:txXfrm>
    </dsp:sp>
    <dsp:sp modelId="{3D80F708-E69E-4ABB-BD7E-A8C0B92C5E8B}">
      <dsp:nvSpPr>
        <dsp:cNvPr id="0" name=""/>
        <dsp:cNvSpPr/>
      </dsp:nvSpPr>
      <dsp:spPr>
        <a:xfrm>
          <a:off x="4601166" y="3646709"/>
          <a:ext cx="3295523" cy="420162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775EE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나이</a:t>
          </a:r>
          <a:r>
            <a:rPr lang="en-US" altLang="ko-KR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, </a:t>
          </a:r>
          <a:r>
            <a:rPr lang="ko-KR" altLang="en-US" sz="200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주야간권</a:t>
          </a: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 등 상수 선언</a:t>
          </a:r>
        </a:p>
      </dsp:txBody>
      <dsp:txXfrm>
        <a:off x="4601166" y="3646709"/>
        <a:ext cx="3295523" cy="420162"/>
      </dsp:txXfrm>
    </dsp:sp>
    <dsp:sp modelId="{948764EA-53CD-4E9F-AE08-CE0496EC6E7C}">
      <dsp:nvSpPr>
        <dsp:cNvPr id="0" name=""/>
        <dsp:cNvSpPr/>
      </dsp:nvSpPr>
      <dsp:spPr>
        <a:xfrm>
          <a:off x="9019013" y="3859028"/>
          <a:ext cx="2434523" cy="1260488"/>
        </a:xfrm>
        <a:prstGeom prst="rect">
          <a:avLst/>
        </a:prstGeom>
        <a:solidFill>
          <a:srgbClr val="775EE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77869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SetData</a:t>
          </a:r>
          <a:endParaRPr lang="ko-KR" altLang="en-US" sz="2400" b="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9019013" y="3859028"/>
        <a:ext cx="2434523" cy="1260488"/>
      </dsp:txXfrm>
    </dsp:sp>
    <dsp:sp modelId="{FA2966B4-65D5-49C7-BAC0-92B248690FDD}">
      <dsp:nvSpPr>
        <dsp:cNvPr id="0" name=""/>
        <dsp:cNvSpPr/>
      </dsp:nvSpPr>
      <dsp:spPr>
        <a:xfrm>
          <a:off x="9366500" y="4836068"/>
          <a:ext cx="2964825" cy="42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생성자 및 자료구조 데이터</a:t>
          </a:r>
          <a:endParaRPr lang="ko-KR" altLang="en-US" sz="2000" kern="1200" dirty="0"/>
        </a:p>
      </dsp:txBody>
      <dsp:txXfrm>
        <a:off x="9366500" y="4836068"/>
        <a:ext cx="2964825" cy="42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33B5715-38BF-491F-98A0-70289B68773D}" type="datetimeFigureOut">
              <a:rPr lang="ko-KR" altLang="en-US" smtClean="0"/>
              <a:pPr/>
              <a:t>2021-04-21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99064F6-9DD0-4A57-98C6-B5944B418B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6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7549" y="5827065"/>
            <a:ext cx="7726759" cy="1471243"/>
            <a:chOff x="1457549" y="5827065"/>
            <a:chExt cx="7726759" cy="1471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49" y="5827065"/>
              <a:ext cx="7726759" cy="147124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57549" y="5637471"/>
            <a:ext cx="13858651" cy="5653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90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마켓 산스 Bold" pitchFamily="34" charset="0"/>
              </a:rPr>
              <a:t>놀이공원 티켓 </a:t>
            </a:r>
            <a:r>
              <a:rPr lang="ko-KR" altLang="en-US" sz="11900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마켓 산스 Bold" pitchFamily="34" charset="0"/>
              </a:rPr>
              <a:t>발권기</a:t>
            </a:r>
            <a:endParaRPr lang="en-US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529296" y="7584630"/>
            <a:ext cx="7880228" cy="1082037"/>
            <a:chOff x="1529296" y="7584630"/>
            <a:chExt cx="7880228" cy="10820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9296" y="7584630"/>
              <a:ext cx="7880228" cy="10820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1429" y="7158851"/>
            <a:ext cx="5048326" cy="1555681"/>
            <a:chOff x="11771429" y="7158851"/>
            <a:chExt cx="5048326" cy="15556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1429" y="7158851"/>
              <a:ext cx="5048326" cy="15556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37565" y="1204025"/>
            <a:ext cx="4010584" cy="258127"/>
            <a:chOff x="7137565" y="1204025"/>
            <a:chExt cx="4010584" cy="2581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565" y="1204025"/>
              <a:ext cx="4010584" cy="25812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134919" y="1172280"/>
            <a:ext cx="5013230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마켓 산스 Medium" pitchFamily="34" charset="0"/>
              </a:rPr>
              <a:t>JAVA</a:t>
            </a:r>
            <a:endParaRPr 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57549" y="1204025"/>
            <a:ext cx="2713880" cy="275208"/>
            <a:chOff x="1457549" y="1204025"/>
            <a:chExt cx="2713880" cy="2752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549" y="1204025"/>
              <a:ext cx="2713880" cy="27520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57549" y="1174059"/>
            <a:ext cx="4070819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마켓 산스 Bold" pitchFamily="34" charset="0"/>
              </a:rPr>
              <a:t>2021-</a:t>
            </a:r>
            <a:r>
              <a:rPr lang="en-US" altLang="ko-KR" sz="19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마켓 산스 Bold" pitchFamily="34" charset="0"/>
              </a:rPr>
              <a:t>04-21</a:t>
            </a:r>
            <a:endParaRPr 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4753315" y="1204025"/>
            <a:ext cx="1924516" cy="258127"/>
            <a:chOff x="14753315" y="1204025"/>
            <a:chExt cx="1924516" cy="2581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53315" y="1204025"/>
              <a:ext cx="1924516" cy="25812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4020800" y="1104522"/>
            <a:ext cx="1924516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kopo03 </a:t>
            </a:r>
            <a:r>
              <a:rPr lang="ko-KR" altLang="en-US" sz="2000" kern="0" spc="-1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endParaRPr 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14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457200" y="4229100"/>
            <a:ext cx="5319572" cy="7620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ArrayList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</a:t>
            </a: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SetData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저장하는 메소드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A1125E78-4567-40A6-A924-CA2D8FA2F5A1}"/>
              </a:ext>
            </a:extLst>
          </p:cNvPr>
          <p:cNvSpPr txBox="1"/>
          <p:nvPr/>
        </p:nvSpPr>
        <p:spPr>
          <a:xfrm>
            <a:off x="609600" y="190500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데이터 저장 클래스 </a:t>
            </a: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SaveData.java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75386-E523-41CC-89F1-3773C717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38300"/>
            <a:ext cx="6040174" cy="20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92EB2-1A31-4E4A-AD63-D57DE7F6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808" y="1638300"/>
            <a:ext cx="10025292" cy="5257800"/>
          </a:xfrm>
          <a:prstGeom prst="rect">
            <a:avLst/>
          </a:prstGeom>
        </p:spPr>
      </p:pic>
      <p:sp>
        <p:nvSpPr>
          <p:cNvPr id="10" name="Object 22">
            <a:extLst>
              <a:ext uri="{FF2B5EF4-FFF2-40B4-BE49-F238E27FC236}">
                <a16:creationId xmlns:a16="http://schemas.microsoft.com/office/drawing/2014/main" id="{818BFFA4-7BCC-4612-BAD7-9D1EE0182B24}"/>
              </a:ext>
            </a:extLst>
          </p:cNvPr>
          <p:cNvSpPr txBox="1"/>
          <p:nvPr/>
        </p:nvSpPr>
        <p:spPr>
          <a:xfrm>
            <a:off x="7792808" y="190499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파일 출력 클래스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WriteFile.java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A8A628A-EA00-409D-BBA8-FDA5E57F87E3}"/>
              </a:ext>
            </a:extLst>
          </p:cNvPr>
          <p:cNvSpPr txBox="1"/>
          <p:nvPr/>
        </p:nvSpPr>
        <p:spPr>
          <a:xfrm>
            <a:off x="7792808" y="7124700"/>
            <a:ext cx="5542192" cy="7620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파일에 계산 결과를 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get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으로 받아서 출력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90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066800" y="647700"/>
            <a:ext cx="475103" cy="383066"/>
            <a:chOff x="943141" y="838132"/>
            <a:chExt cx="475103" cy="3830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0" name="Object 22"/>
          <p:cNvSpPr txBox="1"/>
          <p:nvPr/>
        </p:nvSpPr>
        <p:spPr>
          <a:xfrm>
            <a:off x="-1676400" y="571500"/>
            <a:ext cx="10058400" cy="50349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1200" dirty="0">
                <a:solidFill>
                  <a:srgbClr val="FDA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sz="3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20685-4D04-4F88-89C7-8841FAF5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376574"/>
            <a:ext cx="5991788" cy="8061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89179B-35E1-4AB6-A871-7C00C8D9B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712" y="6619088"/>
            <a:ext cx="58248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43855A-1A89-4059-A1D2-7C76A57F8045}"/>
              </a:ext>
            </a:extLst>
          </p:cNvPr>
          <p:cNvSpPr/>
          <p:nvPr/>
        </p:nvSpPr>
        <p:spPr>
          <a:xfrm>
            <a:off x="381000" y="3848100"/>
            <a:ext cx="17678400" cy="5638800"/>
          </a:xfrm>
          <a:prstGeom prst="rect">
            <a:avLst/>
          </a:prstGeom>
          <a:solidFill>
            <a:srgbClr val="775EEE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27082E-D59E-42DE-9A5F-7DC54C116718}"/>
              </a:ext>
            </a:extLst>
          </p:cNvPr>
          <p:cNvSpPr/>
          <p:nvPr/>
        </p:nvSpPr>
        <p:spPr>
          <a:xfrm>
            <a:off x="4229100" y="1638300"/>
            <a:ext cx="13830300" cy="2209800"/>
          </a:xfrm>
          <a:prstGeom prst="rect">
            <a:avLst/>
          </a:prstGeom>
          <a:solidFill>
            <a:srgbClr val="775EEE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-228600" y="444500"/>
            <a:ext cx="5079174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1200" dirty="0">
                <a:solidFill>
                  <a:srgbClr val="775EE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클래스 구조</a:t>
            </a:r>
            <a:endParaRPr lang="en-US" sz="3200" dirty="0">
              <a:solidFill>
                <a:srgbClr val="775EE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34162739"/>
              </p:ext>
            </p:extLst>
          </p:nvPr>
        </p:nvGraphicFramePr>
        <p:xfrm>
          <a:off x="533400" y="1562100"/>
          <a:ext cx="17449800" cy="911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C6AF20-C15E-4D10-B0A7-72C8DBAD2567}"/>
              </a:ext>
            </a:extLst>
          </p:cNvPr>
          <p:cNvSpPr/>
          <p:nvPr/>
        </p:nvSpPr>
        <p:spPr>
          <a:xfrm>
            <a:off x="8077200" y="1103796"/>
            <a:ext cx="1752600" cy="914400"/>
          </a:xfrm>
          <a:prstGeom prst="roundRect">
            <a:avLst/>
          </a:prstGeom>
          <a:solidFill>
            <a:srgbClr val="FFFBF0"/>
          </a:solidFill>
          <a:ln w="34925">
            <a:solidFill>
              <a:srgbClr val="775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06DFDCEA-3CA0-4772-AC6E-A53367510CD0}"/>
              </a:ext>
            </a:extLst>
          </p:cNvPr>
          <p:cNvSpPr txBox="1"/>
          <p:nvPr/>
        </p:nvSpPr>
        <p:spPr>
          <a:xfrm>
            <a:off x="6452426" y="1249820"/>
            <a:ext cx="5079174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3200">
                <a:solidFill>
                  <a:srgbClr val="775EE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</a:t>
            </a:r>
            <a:endParaRPr lang="en-US" sz="3200" dirty="0">
              <a:solidFill>
                <a:srgbClr val="775EE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894A99-24C9-4129-8530-9D5155E75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" b="-277"/>
          <a:stretch/>
        </p:blipFill>
        <p:spPr>
          <a:xfrm>
            <a:off x="-22932" y="1181469"/>
            <a:ext cx="9845518" cy="9181030"/>
          </a:xfrm>
          <a:prstGeom prst="rect">
            <a:avLst/>
          </a:prstGeom>
        </p:spPr>
      </p:pic>
      <p:sp>
        <p:nvSpPr>
          <p:cNvPr id="17" name="Object 22">
            <a:extLst>
              <a:ext uri="{FF2B5EF4-FFF2-40B4-BE49-F238E27FC236}">
                <a16:creationId xmlns:a16="http://schemas.microsoft.com/office/drawing/2014/main" id="{06A51615-508B-4535-BE33-0FA2AFC4D88B}"/>
              </a:ext>
            </a:extLst>
          </p:cNvPr>
          <p:cNvSpPr txBox="1"/>
          <p:nvPr/>
        </p:nvSpPr>
        <p:spPr>
          <a:xfrm>
            <a:off x="609600" y="76461"/>
            <a:ext cx="9144000" cy="34284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200" kern="0" spc="1200" dirty="0">
                <a:solidFill>
                  <a:srgbClr val="775EE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메인 클래스 </a:t>
            </a:r>
            <a:endParaRPr lang="en-US" altLang="ko-KR" sz="3200" kern="0" spc="1200" dirty="0">
              <a:solidFill>
                <a:srgbClr val="775EE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r>
              <a:rPr lang="en-US" altLang="ko-KR" sz="3200" kern="0" spc="1200" dirty="0">
                <a:solidFill>
                  <a:srgbClr val="775EE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RunMain.java</a:t>
            </a:r>
            <a:endParaRPr lang="en-US" sz="3200" dirty="0">
              <a:solidFill>
                <a:srgbClr val="775EE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586B50-8CDB-4FAF-A3FE-A5F959D4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586" y="6001519"/>
            <a:ext cx="7151920" cy="46168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D09674-5750-40EE-82F5-F4AE4B32D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86" y="0"/>
            <a:ext cx="7163475" cy="5988819"/>
          </a:xfrm>
          <a:prstGeom prst="rect">
            <a:avLst/>
          </a:prstGeom>
        </p:spPr>
      </p:pic>
      <p:sp>
        <p:nvSpPr>
          <p:cNvPr id="14" name="Object 3"/>
          <p:cNvSpPr txBox="1"/>
          <p:nvPr/>
        </p:nvSpPr>
        <p:spPr>
          <a:xfrm>
            <a:off x="5805629" y="3843577"/>
            <a:ext cx="5319572" cy="24384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0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GetInput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 호출</a:t>
            </a:r>
            <a:endParaRPr lang="en-US" altLang="ko-KR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0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CalculatePrice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가격 계산 메소드 호출</a:t>
            </a:r>
            <a:endParaRPr lang="en-US" altLang="ko-KR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0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PrintOutput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 호출</a:t>
            </a:r>
            <a:endParaRPr lang="en-US" altLang="ko-KR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Do-while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문으로 주문 반복</a:t>
            </a:r>
            <a:endParaRPr lang="en-US" altLang="ko-KR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문으로 주문 반복</a:t>
            </a:r>
            <a:endParaRPr lang="en-US" altLang="ko-KR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41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2">
            <a:extLst>
              <a:ext uri="{FF2B5EF4-FFF2-40B4-BE49-F238E27FC236}">
                <a16:creationId xmlns:a16="http://schemas.microsoft.com/office/drawing/2014/main" id="{06A51615-508B-4535-BE33-0FA2AFC4D88B}"/>
              </a:ext>
            </a:extLst>
          </p:cNvPr>
          <p:cNvSpPr txBox="1"/>
          <p:nvPr/>
        </p:nvSpPr>
        <p:spPr>
          <a:xfrm>
            <a:off x="495300" y="190500"/>
            <a:ext cx="10287000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상수 클래스 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ConstValue.java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2192000" y="1217268"/>
            <a:ext cx="5319572" cy="38862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주간 야간 그룹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나이에 따른 그룹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그룹별 티켓 가격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 범위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우대 할인율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주문 개수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주민등록번호 분석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파일 위치 상수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79FA2-9D94-420F-AE4B-B27147A1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7268"/>
            <a:ext cx="5562600" cy="9071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E19C17-9830-4539-BDEA-6BF7DFD6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7268"/>
            <a:ext cx="546847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2">
            <a:extLst>
              <a:ext uri="{FF2B5EF4-FFF2-40B4-BE49-F238E27FC236}">
                <a16:creationId xmlns:a16="http://schemas.microsoft.com/office/drawing/2014/main" id="{06A51615-508B-4535-BE33-0FA2AFC4D88B}"/>
              </a:ext>
            </a:extLst>
          </p:cNvPr>
          <p:cNvSpPr txBox="1"/>
          <p:nvPr/>
        </p:nvSpPr>
        <p:spPr>
          <a:xfrm>
            <a:off x="609600" y="190500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자료구조 클래스 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SetData.java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0C7ED-2935-4BE1-9283-E3205648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752600"/>
            <a:ext cx="7568242" cy="853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1DAB42-D742-4B1A-B981-EB03D39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42" y="952499"/>
            <a:ext cx="6300158" cy="8252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F7651-3BCB-4A05-B40B-C8D351AE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373" y="2789715"/>
            <a:ext cx="5487227" cy="4243719"/>
          </a:xfrm>
          <a:prstGeom prst="rect">
            <a:avLst/>
          </a:prstGeom>
        </p:spPr>
      </p:pic>
      <p:sp>
        <p:nvSpPr>
          <p:cNvPr id="14" name="Object 3"/>
          <p:cNvSpPr txBox="1"/>
          <p:nvPr/>
        </p:nvSpPr>
        <p:spPr>
          <a:xfrm>
            <a:off x="12573001" y="7185835"/>
            <a:ext cx="5715000" cy="3101165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주야간권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티켓 매수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우대적용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가격을 생성자로 설정함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Int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메뉴 입력을 받았을 때 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String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으로 반환하도록 </a:t>
            </a:r>
            <a:r>
              <a:rPr kumimoji="0" lang="ko-KR" altLang="en-US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주야간권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나이그룹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우대 적용을 설정함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오늘 날짜를 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string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으로 저장함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4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2">
            <a:extLst>
              <a:ext uri="{FF2B5EF4-FFF2-40B4-BE49-F238E27FC236}">
                <a16:creationId xmlns:a16="http://schemas.microsoft.com/office/drawing/2014/main" id="{06A51615-508B-4535-BE33-0FA2AFC4D88B}"/>
              </a:ext>
            </a:extLst>
          </p:cNvPr>
          <p:cNvSpPr txBox="1"/>
          <p:nvPr/>
        </p:nvSpPr>
        <p:spPr>
          <a:xfrm>
            <a:off x="-228600" y="252305"/>
            <a:ext cx="10287000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FC934-8B44-4D71-906C-99819D09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3" y="1425471"/>
            <a:ext cx="5181600" cy="561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215875-D217-4E6C-922E-BF3BAD3B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39" y="1425471"/>
            <a:ext cx="8619932" cy="7010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5C72A-208C-4702-B0C1-EE70A58C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235" y="1425471"/>
            <a:ext cx="5876838" cy="6887044"/>
          </a:xfrm>
          <a:prstGeom prst="rect">
            <a:avLst/>
          </a:prstGeom>
        </p:spPr>
      </p:pic>
      <p:sp>
        <p:nvSpPr>
          <p:cNvPr id="14" name="Object 3"/>
          <p:cNvSpPr txBox="1"/>
          <p:nvPr/>
        </p:nvSpPr>
        <p:spPr>
          <a:xfrm>
            <a:off x="23867" y="7991944"/>
            <a:ext cx="5319572" cy="2268801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inputTicketSelect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: </a:t>
            </a:r>
            <a:r>
              <a:rPr kumimoji="0" lang="ko-KR" altLang="en-US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주야간권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입력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inputIDNumber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: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주민등록번호 입력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inputOrderCount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: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주문 개수 입력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inputDiscountSelect</a:t>
            </a:r>
            <a:r>
              <a:rPr kumimoji="0" lang="en-US" altLang="ko-KR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: </a:t>
            </a: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우대사항 입력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EA135848-7870-4C1E-942B-F6753D844C26}"/>
              </a:ext>
            </a:extLst>
          </p:cNvPr>
          <p:cNvSpPr txBox="1"/>
          <p:nvPr/>
        </p:nvSpPr>
        <p:spPr>
          <a:xfrm>
            <a:off x="609600" y="190500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입력 클래스 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GetInput.java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8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8763000" y="5524500"/>
            <a:ext cx="5319572" cy="17526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에러 메시지 출력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주문 내역 출력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이어서 주문하기 출력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38899-4B55-46E6-BFA6-40E906A9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8439170" cy="8001000"/>
          </a:xfrm>
          <a:prstGeom prst="rect">
            <a:avLst/>
          </a:prstGeom>
        </p:spPr>
      </p:pic>
      <p:sp>
        <p:nvSpPr>
          <p:cNvPr id="8" name="Object 22">
            <a:extLst>
              <a:ext uri="{FF2B5EF4-FFF2-40B4-BE49-F238E27FC236}">
                <a16:creationId xmlns:a16="http://schemas.microsoft.com/office/drawing/2014/main" id="{4BF40709-EFDF-43B6-8980-CAE8CBE62220}"/>
              </a:ext>
            </a:extLst>
          </p:cNvPr>
          <p:cNvSpPr txBox="1"/>
          <p:nvPr/>
        </p:nvSpPr>
        <p:spPr>
          <a:xfrm>
            <a:off x="609600" y="190500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출력 클래스 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PrintOutput.java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34A6B9-079A-4D61-AE38-8756F178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1409700"/>
            <a:ext cx="5319572" cy="38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2">
            <a:extLst>
              <a:ext uri="{FF2B5EF4-FFF2-40B4-BE49-F238E27FC236}">
                <a16:creationId xmlns:a16="http://schemas.microsoft.com/office/drawing/2014/main" id="{A1125E78-4567-40A6-A924-CA2D8FA2F5A1}"/>
              </a:ext>
            </a:extLst>
          </p:cNvPr>
          <p:cNvSpPr txBox="1"/>
          <p:nvPr/>
        </p:nvSpPr>
        <p:spPr>
          <a:xfrm>
            <a:off x="609600" y="190500"/>
            <a:ext cx="8712679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금액 계산 클래스 </a:t>
            </a:r>
            <a:endParaRPr kumimoji="0" lang="en-US" altLang="ko-KR" sz="3200" b="0" i="0" u="none" strike="noStrike" kern="0" cap="none" spc="120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에스코어 드림 6 Bold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12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6 Bold" pitchFamily="34" charset="0"/>
              </a:rPr>
              <a:t>CalculatePrice.java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E81A2-BFDE-4B10-8E3E-DE63D6E6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33500"/>
            <a:ext cx="7636509" cy="895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7944B0-447A-45F7-A2B8-A77F4600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1333500"/>
            <a:ext cx="7937501" cy="69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B490F4-6907-412C-B046-17644B6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7779579" cy="83439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0866320-8BEC-4F65-8F04-2B752073F480}"/>
              </a:ext>
            </a:extLst>
          </p:cNvPr>
          <p:cNvSpPr txBox="1"/>
          <p:nvPr/>
        </p:nvSpPr>
        <p:spPr>
          <a:xfrm>
            <a:off x="8839200" y="838200"/>
            <a:ext cx="5319572" cy="2590800"/>
          </a:xfrm>
          <a:prstGeom prst="rect">
            <a:avLst/>
          </a:prstGeom>
          <a:solidFill>
            <a:srgbClr val="FFFBF0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/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나이계산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나이별 그룹 분류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주야권과 나이별 가격 계산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우대사항 할인 계산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티켓 매수 금액 계산</a:t>
            </a:r>
            <a:endParaRPr kumimoji="0" lang="en-US" altLang="ko-KR" sz="2000" b="0" i="0" u="none" strike="noStrike" kern="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89E68E-0804-4BBA-9DB6-C9E68049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82100"/>
            <a:ext cx="597051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0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241</Words>
  <Application>Microsoft Office PowerPoint</Application>
  <PresentationFormat>사용자 지정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나눔스퀘어 ExtraBold</vt:lpstr>
      <vt:lpstr>Calibri</vt:lpstr>
      <vt:lpstr>나눔스퀘어 Bold</vt:lpstr>
      <vt:lpstr>나눔스퀘어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Kimd</cp:lastModifiedBy>
  <cp:revision>27</cp:revision>
  <dcterms:created xsi:type="dcterms:W3CDTF">2021-03-31T18:29:44Z</dcterms:created>
  <dcterms:modified xsi:type="dcterms:W3CDTF">2021-04-20T19:55:12Z</dcterms:modified>
</cp:coreProperties>
</file>