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purl.oclc.org/ooxml/officeDocument/relationships/extendedProperties" Target="docProps/app.xml"/><Relationship Id="rId2" Type="http://schemas.openxmlformats.org/package/2006/relationships/metadata/core-properties" Target="docProps/core.xml"/><Relationship Id="rId1" Type="http://purl.oclc.org/ooxml/officeDocument/relationships/officeDocument" Target="ppt/presentation.xml"/><Relationship Id="rId4" Type="http://purl.oclc.org/ooxml/officeDocument/relationships/customProperties" Target="docProps/custom.xml"/></Relationships>
</file>

<file path=ppt/presentation.xml><?xml version="1.0" encoding="utf-8"?>
<p:presentation xmlns:a="http://purl.oclc.org/ooxml/drawingml/main" xmlns:r="http://purl.oclc.org/ooxml/officeDocument/relationships" xmlns:p="http://purl.oclc.org/ooxml/presentationml/main" saveSubsetFonts="1" conformance="strict">
  <p:sldMasterIdLst>
    <p:sldMasterId id="2147483648" r:id="rId1"/>
  </p:sldMasterIdLst>
  <p:sldIdLst>
    <p:sldId id="256" r:id="rId2"/>
    <p:sldId id="265" r:id="rId3"/>
    <p:sldId id="263" r:id="rId4"/>
    <p:sldId id="264" r:id="rId5"/>
    <p:sldId id="266" r:id="rId6"/>
    <p:sldId id="262" r:id="rId7"/>
    <p:sldId id="267" r:id="rId8"/>
    <p:sldId id="268" r:id="rId9"/>
  </p:sldIdLst>
  <p:sldSz cx="9144000" cy="6858000"/>
  <p:notesSz cx="6858000" cy="9144000"/>
  <p:defaultTex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purl.oclc.org/ooxml/drawingml/main" xmlns:r="http://purl.oclc.org/ooxml/officeDocument/relationships" xmlns:p="http://purl.oclc.org/ooxml/presentationml/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purl.oclc.org/ooxml/drawingml/main" def="{5C22544A-7EE6-4342-B048-85BDC9FD1C3A}">
  <a:tblStyle styleId="{5C22544A-7EE6-4342-B048-85BDC9FD1C3A}" styleName="">
    <a:wholeTbl>
      <a:tcTxStyle>
        <a:font>
          <a:latin typeface="+mn-lt"/>
          <a:ea typeface="+mn-ea"/>
          <a:cs typeface="+mn-cs"/>
        </a:font>
        <a:srgbClr val="000000"/>
      </a:tcTxStyle>
      <a:tcStyle>
        <a:tcBdr>
          <a:left>
            <a:ln w="12701" cap="flat" cmpd="sng" algn="ctr">
              <a:solidFill>
                <a:srgbClr val="FFFFFF"/>
              </a:solidFill>
              <a:prstDash val="solid"/>
              <a:round/>
              <a:headEnd type="none" w="med" len="med"/>
              <a:tailEnd type="none" w="med" len="med"/>
            </a:ln>
          </a:left>
          <a:right>
            <a:ln w="12701" cap="flat" cmpd="sng" algn="ctr">
              <a:solidFill>
                <a:srgbClr val="FFFFFF"/>
              </a:solidFill>
              <a:prstDash val="solid"/>
              <a:round/>
              <a:headEnd type="none" w="med" len="med"/>
              <a:tailEnd type="none" w="med" len="med"/>
            </a:ln>
          </a:right>
          <a:top>
            <a:ln w="12701" cap="flat" cmpd="sng" algn="ctr">
              <a:solidFill>
                <a:srgbClr val="FFFFFF"/>
              </a:solidFill>
              <a:prstDash val="solid"/>
              <a:round/>
              <a:headEnd type="none" w="med" len="med"/>
              <a:tailEnd type="none" w="med" len="med"/>
            </a:ln>
          </a:top>
          <a:bottom>
            <a:ln w="12701" cap="flat" cmpd="sng" algn="ctr">
              <a:solidFill>
                <a:srgbClr val="FFFFFF"/>
              </a:solidFill>
              <a:prstDash val="solid"/>
              <a:round/>
              <a:headEnd type="none" w="med" len="med"/>
              <a:tailEnd type="none" w="med" len="med"/>
            </a:ln>
          </a:bottom>
        </a:tcBdr>
        <a:fill>
          <a:solidFill>
            <a:srgbClr val="F3F9FA"/>
          </a:solidFill>
        </a:fill>
      </a:tcStyle>
    </a:wholeTbl>
    <a:band1H>
      <a:tcStyle>
        <a:tcBdr/>
        <a:fill>
          <a:solidFill>
            <a:srgbClr val="E7F3F4"/>
          </a:solidFill>
        </a:fill>
      </a:tcStyle>
    </a:band1H>
    <a:band2H>
      <a:tcStyle>
        <a:tcBdr/>
      </a:tcStyle>
    </a:band2H>
    <a:band1V>
      <a:tcStyle>
        <a:tcBdr/>
        <a:fill>
          <a:solidFill>
            <a:srgbClr val="E7F3F4"/>
          </a:solidFill>
        </a:fill>
      </a:tcStyle>
    </a:band1V>
    <a:band2V>
      <a:tcStyle>
        <a:tcBdr/>
      </a:tcStyle>
    </a:band2V>
    <a:lastCol>
      <a:tcTxStyle b="on">
        <a:font>
          <a:latin typeface="+mn-lt"/>
          <a:ea typeface="+mn-ea"/>
          <a:cs typeface="+mn-cs"/>
        </a:font>
        <a:srgbClr val="FFFFFF"/>
      </a:tcTxStyle>
      <a:tcStyle>
        <a:tcBdr/>
        <a:fill>
          <a:solidFill>
            <a:srgbClr val="BBE0E3"/>
          </a:solidFill>
        </a:fill>
      </a:tcStyle>
    </a:lastCol>
    <a:firstCol>
      <a:tcTxStyle b="on">
        <a:font>
          <a:latin typeface="+mn-lt"/>
          <a:ea typeface="+mn-ea"/>
          <a:cs typeface="+mn-cs"/>
        </a:font>
        <a:srgbClr val="FFFFFF"/>
      </a:tcTxStyle>
      <a:tcStyle>
        <a:tcBdr/>
        <a:fill>
          <a:solidFill>
            <a:srgbClr val="BBE0E3"/>
          </a:solidFill>
        </a:fill>
      </a:tcStyle>
    </a:firstCol>
    <a:lastRow>
      <a:tcTxStyle b="on">
        <a:font>
          <a:latin typeface="+mn-lt"/>
          <a:ea typeface="+mn-ea"/>
          <a:cs typeface="+mn-cs"/>
        </a:font>
        <a:srgbClr val="FFFFFF"/>
      </a:tcTxStyle>
      <a:tcStyle>
        <a:tcBdr>
          <a:top>
            <a:ln w="38103" cap="flat" cmpd="sng" algn="ctr">
              <a:solidFill>
                <a:srgbClr val="FFFFFF"/>
              </a:solidFill>
              <a:prstDash val="solid"/>
              <a:round/>
              <a:headEnd type="none" w="med" len="med"/>
              <a:tailEnd type="none" w="med" len="med"/>
            </a:ln>
          </a:top>
        </a:tcBdr>
        <a:fill>
          <a:solidFill>
            <a:srgbClr val="BBE0E3"/>
          </a:solidFill>
        </a:fill>
      </a:tcStyle>
    </a:lastRow>
    <a:firstRow>
      <a:tcTxStyle b="on">
        <a:font>
          <a:latin typeface="+mn-lt"/>
          <a:ea typeface="+mn-ea"/>
          <a:cs typeface="+mn-cs"/>
        </a:font>
        <a:srgbClr val="FFFFFF"/>
      </a:tcTxStyle>
      <a:tcStyle>
        <a:tcBdr>
          <a:bottom>
            <a:ln w="38103" cap="flat" cmpd="sng" algn="ctr">
              <a:solidFill>
                <a:srgbClr val="FFFFFF"/>
              </a:solidFill>
              <a:prstDash val="solid"/>
              <a:round/>
              <a:headEnd type="none" w="med" len="med"/>
              <a:tailEnd type="none" w="med" len="med"/>
            </a:ln>
          </a:bottom>
        </a:tcBdr>
        <a:fill>
          <a:solidFill>
            <a:srgbClr val="BBE0E3"/>
          </a:solidFill>
        </a:fill>
      </a:tcStyle>
    </a:firstRow>
  </a:tblStyle>
</a:tblStyleLst>
</file>

<file path=ppt/viewProps.xml><?xml version="1.0" encoding="utf-8"?>
<p:viewPr xmlns:a="http://purl.oclc.org/ooxml/drawingml/main" xmlns:r="http://purl.oclc.org/ooxml/officeDocument/relationships" xmlns:p="http://purl.oclc.org/ooxml/presentationml/main">
  <p:normalViewPr>
    <p:restoredLeft sz="15.62%"/>
    <p:restoredTop sz="94.66%"/>
  </p:normalViewPr>
  <p:slideViewPr>
    <p:cSldViewPr snapToGrid="0">
      <p:cViewPr varScale="1">
        <p:scale>
          <a:sx n="78" d="100"/>
          <a:sy n="78" d="100"/>
        </p:scale>
        <p:origin x="1594"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purl.oclc.org/ooxml/officeDocument/relationships/slide" Target="slides/slide7.xml"/><Relationship Id="rId13" Type="http://purl.oclc.org/ooxml/officeDocument/relationships/tableStyles" Target="tableStyles.xml"/><Relationship Id="rId3" Type="http://purl.oclc.org/ooxml/officeDocument/relationships/slide" Target="slides/slide2.xml"/><Relationship Id="rId7" Type="http://purl.oclc.org/ooxml/officeDocument/relationships/slide" Target="slides/slide6.xml"/><Relationship Id="rId12" Type="http://purl.oclc.org/ooxml/officeDocument/relationships/theme" Target="theme/theme1.xml"/><Relationship Id="rId2" Type="http://purl.oclc.org/ooxml/officeDocument/relationships/slide" Target="slides/slide1.xml"/><Relationship Id="rId1" Type="http://purl.oclc.org/ooxml/officeDocument/relationships/slideMaster" Target="slideMasters/slideMaster1.xml"/><Relationship Id="rId6" Type="http://purl.oclc.org/ooxml/officeDocument/relationships/slide" Target="slides/slide5.xml"/><Relationship Id="rId11" Type="http://purl.oclc.org/ooxml/officeDocument/relationships/viewProps" Target="viewProps.xml"/><Relationship Id="rId5" Type="http://purl.oclc.org/ooxml/officeDocument/relationships/slide" Target="slides/slide4.xml"/><Relationship Id="rId10" Type="http://purl.oclc.org/ooxml/officeDocument/relationships/presProps" Target="presProps.xml"/><Relationship Id="rId4" Type="http://purl.oclc.org/ooxml/officeDocument/relationships/slide" Target="slides/slide3.xml"/><Relationship Id="rId9" Type="http://purl.oclc.org/ooxml/officeDocument/relationships/slide" Target="slides/slide8.xml"/></Relationships>
</file>

<file path=ppt/slideLayouts/_rels/slideLayout1.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10.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11.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2.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3.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4.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5.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6.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7.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8.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9.xml.rels><?xml version="1.0" encoding="UTF-8" standalone="yes"?>
<Relationships xmlns="http://schemas.openxmlformats.org/package/2006/relationships"><Relationship Id="rId1" Type="http://purl.oclc.org/ooxml/officeDocument/relationships/slideMaster" Target="../slideMasters/slideMaster1.xml"/></Relationships>
</file>

<file path=ppt/slideLayouts/slideLayout1.xml><?xml version="1.0" encoding="utf-8"?>
<p:sldLayout xmlns:a="http://purl.oclc.org/ooxml/drawingml/main" xmlns:r="http://purl.oclc.org/ooxml/officeDocument/relationships" xmlns:p="http://purl.oclc.org/ooxml/presentationml/main" type="title" preserve="1">
  <p:cSld name="Title Slide">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6FBDC0F3-C51E-2D6D-4D98-283BD3868A0B}"/>
              </a:ext>
            </a:extLst>
          </p:cNvPr>
          <p:cNvSpPr txBox="1">
            <a:spLocks noGrp="1"/>
          </p:cNvSpPr>
          <p:nvPr>
            <p:ph type="ctrTitle"/>
          </p:nvPr>
        </p:nvSpPr>
        <p:spPr>
          <a:xfrm>
            <a:off x="719139" y="2130423"/>
            <a:ext cx="7772400" cy="1470026"/>
          </a:xfrm>
        </p:spPr>
        <p:txBody>
          <a:bodyPr/>
          <a:lstStyle>
            <a:lvl1pPr>
              <a:defRPr sz="3600"/>
            </a:lvl1pPr>
          </a:lstStyle>
          <a:p>
            <a:pPr lvl="0"/>
            <a:r>
              <a:rPr lang="en-US"/>
              <a:t>Click to edit Master title style</a:t>
            </a:r>
          </a:p>
        </p:txBody>
      </p:sp>
      <p:sp>
        <p:nvSpPr>
          <p:cNvPr id="3" name="Rectangle 3">
            <a:extLst>
              <a:ext uri="{FF2B5EF4-FFF2-40B4-BE49-F238E27FC236}">
                <a16:creationId xmlns:a16="http://schemas.microsoft.com/office/drawing/2014/main" id="{A1D1509B-9FC4-2A9B-1F5B-C9B7092A0B37}"/>
              </a:ext>
            </a:extLst>
          </p:cNvPr>
          <p:cNvSpPr txBox="1">
            <a:spLocks noGrp="1"/>
          </p:cNvSpPr>
          <p:nvPr>
            <p:ph type="subTitle" idx="1"/>
          </p:nvPr>
        </p:nvSpPr>
        <p:spPr>
          <a:xfrm>
            <a:off x="1371600" y="3886200"/>
            <a:ext cx="6400800" cy="1752603"/>
          </a:xfrm>
        </p:spPr>
        <p:txBody>
          <a:bodyPr anchorCtr="1"/>
          <a:lstStyle>
            <a:lvl1pPr marL="0" indent="0" algn="ctr">
              <a:buNone/>
              <a:defRPr/>
            </a:lvl1pPr>
          </a:lstStyle>
          <a:p>
            <a:pPr lvl="0"/>
            <a:r>
              <a:rPr lang="en-US"/>
              <a:t>Click to edit Master subtitle style</a:t>
            </a:r>
          </a:p>
        </p:txBody>
      </p:sp>
      <p:sp>
        <p:nvSpPr>
          <p:cNvPr id="4" name="Rectangle 4">
            <a:extLst>
              <a:ext uri="{FF2B5EF4-FFF2-40B4-BE49-F238E27FC236}">
                <a16:creationId xmlns:a16="http://schemas.microsoft.com/office/drawing/2014/main" id="{B68DA685-B2B6-1743-5442-7A552AC39EB9}"/>
              </a:ext>
            </a:extLst>
          </p:cNvPr>
          <p:cNvSpPr txBox="1">
            <a:spLocks noGrp="1"/>
          </p:cNvSpPr>
          <p:nvPr>
            <p:ph type="dt" sz="half" idx="7"/>
          </p:nvPr>
        </p:nvSpPr>
        <p:spPr>
          <a:xfrm>
            <a:off x="609603" y="6245223"/>
            <a:ext cx="1981203" cy="476246"/>
          </a:xfrm>
        </p:spPr>
        <p:txBody>
          <a:bodyPr/>
          <a:lstStyle>
            <a:lvl1pPr>
              <a:defRPr/>
            </a:lvl1pPr>
          </a:lstStyle>
          <a:p>
            <a:pPr lvl="0"/>
            <a:endParaRPr lang="en-US"/>
          </a:p>
        </p:txBody>
      </p:sp>
      <p:sp>
        <p:nvSpPr>
          <p:cNvPr id="5" name="Rectangle 5">
            <a:extLst>
              <a:ext uri="{FF2B5EF4-FFF2-40B4-BE49-F238E27FC236}">
                <a16:creationId xmlns:a16="http://schemas.microsoft.com/office/drawing/2014/main" id="{65E94516-99A0-1DEC-12F0-9116C024AC0C}"/>
              </a:ext>
            </a:extLst>
          </p:cNvPr>
          <p:cNvSpPr txBox="1">
            <a:spLocks noGrp="1"/>
          </p:cNvSpPr>
          <p:nvPr>
            <p:ph type="ftr" sz="quarter" idx="9"/>
          </p:nvPr>
        </p:nvSpPr>
        <p:spPr>
          <a:xfrm>
            <a:off x="3124203" y="6245223"/>
            <a:ext cx="2895603" cy="476246"/>
          </a:xfrm>
        </p:spPr>
        <p:txBody>
          <a:bodyPr/>
          <a:lstStyle>
            <a:lvl1pPr>
              <a:defRPr/>
            </a:lvl1pPr>
          </a:lstStyle>
          <a:p>
            <a:pPr lvl="0"/>
            <a:endParaRPr lang="en-US"/>
          </a:p>
        </p:txBody>
      </p:sp>
      <p:sp>
        <p:nvSpPr>
          <p:cNvPr id="6" name="Rectangle 6">
            <a:extLst>
              <a:ext uri="{FF2B5EF4-FFF2-40B4-BE49-F238E27FC236}">
                <a16:creationId xmlns:a16="http://schemas.microsoft.com/office/drawing/2014/main" id="{8F75DD22-9E10-BAF0-3274-F6598BA24915}"/>
              </a:ext>
            </a:extLst>
          </p:cNvPr>
          <p:cNvSpPr txBox="1">
            <a:spLocks noGrp="1"/>
          </p:cNvSpPr>
          <p:nvPr>
            <p:ph type="sldNum" sz="quarter" idx="8"/>
          </p:nvPr>
        </p:nvSpPr>
        <p:spPr>
          <a:xfrm>
            <a:off x="6716716" y="6230941"/>
            <a:ext cx="2133596" cy="549270"/>
          </a:xfrm>
        </p:spPr>
        <p:txBody>
          <a:bodyPr/>
          <a:lstStyle>
            <a:lvl1pPr>
              <a:defRPr/>
            </a:lvl1pPr>
          </a:lstStyle>
          <a:p>
            <a:pPr lvl="0"/>
            <a:fld id="{D0040CCB-8C64-410C-B037-EDB5D4490B77}" type="slidenum">
              <a:t>‹#›</a:t>
            </a:fld>
            <a:endParaRPr lang="en-US"/>
          </a:p>
        </p:txBody>
      </p:sp>
    </p:spTree>
    <p:extLst>
      <p:ext uri="{BB962C8B-B14F-4D97-AF65-F5344CB8AC3E}">
        <p14:creationId xmlns:p14="http://schemas.microsoft.com/office/powerpoint/2010/main" val="1793910563"/>
      </p:ext>
    </p:extLst>
  </p:cSld>
  <p:clrMapOvr>
    <a:masterClrMapping/>
  </p:clrMapOvr>
  <p:hf sldNum="0" hdr="0" ftr="0" dt="0"/>
</p:sldLayout>
</file>

<file path=ppt/slideLayouts/slideLayout10.xml><?xml version="1.0" encoding="utf-8"?>
<p:sldLayout xmlns:a="http://purl.oclc.org/ooxml/drawingml/main" xmlns:r="http://purl.oclc.org/ooxml/officeDocument/relationships" xmlns:p="http://purl.oclc.org/ooxml/presentationml/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3C46D-1CA2-273C-5B8B-5CAC14DBEFF6}"/>
              </a:ext>
            </a:extLst>
          </p:cNvPr>
          <p:cNvSpPr txBox="1">
            <a:spLocks noGrp="1"/>
          </p:cNvSpPr>
          <p:nvPr>
            <p:ph type="title"/>
          </p:nvPr>
        </p:nvSpPr>
        <p:spPr/>
        <p:txBody>
          <a:bodyPr/>
          <a:lstStyle>
            <a:lvl1pPr>
              <a:defRPr/>
            </a:lvl1pPr>
          </a:lstStyle>
          <a:p>
            <a:pPr lvl="0"/>
            <a:r>
              <a:rPr lang="en-US"/>
              <a:t>Click to edit Master title style</a:t>
            </a:r>
          </a:p>
        </p:txBody>
      </p:sp>
      <p:sp>
        <p:nvSpPr>
          <p:cNvPr id="3" name="Vertical Text Placeholder 2">
            <a:extLst>
              <a:ext uri="{FF2B5EF4-FFF2-40B4-BE49-F238E27FC236}">
                <a16:creationId xmlns:a16="http://schemas.microsoft.com/office/drawing/2014/main" id="{9E20ACA7-2763-1A2C-05F7-76F7485A3A63}"/>
              </a:ext>
            </a:extLst>
          </p:cNvPr>
          <p:cNvSpPr txBox="1">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BFFD58E-BD48-E65D-F550-9E314267539A}"/>
              </a:ext>
            </a:extLst>
          </p:cNvPr>
          <p:cNvSpPr txBox="1">
            <a:spLocks noGrp="1"/>
          </p:cNvSpPr>
          <p:nvPr>
            <p:ph type="dt" sz="half" idx="7"/>
          </p:nvPr>
        </p:nvSpPr>
        <p:spPr/>
        <p:txBody>
          <a:bodyPr/>
          <a:lstStyle>
            <a:lvl1pPr>
              <a:defRPr/>
            </a:lvl1pPr>
          </a:lstStyle>
          <a:p>
            <a:pPr lvl="0"/>
            <a:endParaRPr lang="en-US"/>
          </a:p>
        </p:txBody>
      </p:sp>
      <p:sp>
        <p:nvSpPr>
          <p:cNvPr id="5" name="Footer Placeholder 4">
            <a:extLst>
              <a:ext uri="{FF2B5EF4-FFF2-40B4-BE49-F238E27FC236}">
                <a16:creationId xmlns:a16="http://schemas.microsoft.com/office/drawing/2014/main" id="{F7CA6396-A096-4EBE-3F91-FAF76F5D2BCB}"/>
              </a:ext>
            </a:extLst>
          </p:cNvPr>
          <p:cNvSpPr txBox="1">
            <a:spLocks noGrp="1"/>
          </p:cNvSpPr>
          <p:nvPr>
            <p:ph type="ftr" sz="quarter" idx="9"/>
          </p:nvPr>
        </p:nvSpPr>
        <p:spPr/>
        <p:txBody>
          <a:bodyPr/>
          <a:lstStyle>
            <a:lvl1pPr>
              <a:defRPr/>
            </a:lvl1pPr>
          </a:lstStyle>
          <a:p>
            <a:pPr lvl="0"/>
            <a:endParaRPr lang="en-US"/>
          </a:p>
        </p:txBody>
      </p:sp>
      <p:sp>
        <p:nvSpPr>
          <p:cNvPr id="6" name="Slide Number Placeholder 5">
            <a:extLst>
              <a:ext uri="{FF2B5EF4-FFF2-40B4-BE49-F238E27FC236}">
                <a16:creationId xmlns:a16="http://schemas.microsoft.com/office/drawing/2014/main" id="{F43EAA2C-A80D-9714-BF10-6C2654650782}"/>
              </a:ext>
            </a:extLst>
          </p:cNvPr>
          <p:cNvSpPr txBox="1">
            <a:spLocks noGrp="1"/>
          </p:cNvSpPr>
          <p:nvPr>
            <p:ph type="sldNum" sz="quarter" idx="8"/>
          </p:nvPr>
        </p:nvSpPr>
        <p:spPr/>
        <p:txBody>
          <a:bodyPr/>
          <a:lstStyle>
            <a:lvl1pPr>
              <a:defRPr/>
            </a:lvl1pPr>
          </a:lstStyle>
          <a:p>
            <a:pPr lvl="0"/>
            <a:fld id="{42CD9A05-26A2-440F-BF4D-C3D7A7A522A9}" type="slidenum">
              <a:t>‹#›</a:t>
            </a:fld>
            <a:endParaRPr lang="en-US"/>
          </a:p>
        </p:txBody>
      </p:sp>
    </p:spTree>
    <p:extLst>
      <p:ext uri="{BB962C8B-B14F-4D97-AF65-F5344CB8AC3E}">
        <p14:creationId xmlns:p14="http://schemas.microsoft.com/office/powerpoint/2010/main" val="4216485392"/>
      </p:ext>
    </p:extLst>
  </p:cSld>
  <p:clrMapOvr>
    <a:masterClrMapping/>
  </p:clrMapOvr>
</p:sldLayout>
</file>

<file path=ppt/slideLayouts/slideLayout11.xml><?xml version="1.0" encoding="utf-8"?>
<p:sldLayout xmlns:a="http://purl.oclc.org/ooxml/drawingml/main" xmlns:r="http://purl.oclc.org/ooxml/officeDocument/relationships" xmlns:p="http://purl.oclc.org/ooxml/presentationml/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8BCAB5F-5BE4-E522-5F82-E8C7FC3DB718}"/>
              </a:ext>
            </a:extLst>
          </p:cNvPr>
          <p:cNvSpPr txBox="1">
            <a:spLocks noGrp="1"/>
          </p:cNvSpPr>
          <p:nvPr>
            <p:ph type="title" orient="vert"/>
          </p:nvPr>
        </p:nvSpPr>
        <p:spPr>
          <a:xfrm>
            <a:off x="6781803" y="282577"/>
            <a:ext cx="2057400" cy="6042026"/>
          </a:xfrm>
        </p:spPr>
        <p:txBody>
          <a:bodyPr vert="eaVert"/>
          <a:lstStyle>
            <a:lvl1pPr>
              <a:defRPr/>
            </a:lvl1pPr>
          </a:lstStyle>
          <a:p>
            <a:pPr lvl="0"/>
            <a:r>
              <a:rPr lang="en-US"/>
              <a:t>Click to edit Master title style</a:t>
            </a:r>
          </a:p>
        </p:txBody>
      </p:sp>
      <p:sp>
        <p:nvSpPr>
          <p:cNvPr id="3" name="Vertical Text Placeholder 2">
            <a:extLst>
              <a:ext uri="{FF2B5EF4-FFF2-40B4-BE49-F238E27FC236}">
                <a16:creationId xmlns:a16="http://schemas.microsoft.com/office/drawing/2014/main" id="{2C8C6263-B529-E49E-C56C-00721E1C7420}"/>
              </a:ext>
            </a:extLst>
          </p:cNvPr>
          <p:cNvSpPr txBox="1">
            <a:spLocks noGrp="1"/>
          </p:cNvSpPr>
          <p:nvPr>
            <p:ph type="body" orient="vert" idx="1"/>
          </p:nvPr>
        </p:nvSpPr>
        <p:spPr>
          <a:xfrm>
            <a:off x="609603" y="282577"/>
            <a:ext cx="6019796" cy="6042026"/>
          </a:xfrm>
        </p:spPr>
        <p:txBody>
          <a:bodyPr vert="eaVert"/>
          <a:lstStyle>
            <a:lvl1pPr>
              <a:defRPr/>
            </a:lvl1pPr>
            <a:lvl2pPr>
              <a:defRPr/>
            </a:lvl2pPr>
            <a:lvl3pPr>
              <a:defRPr/>
            </a:lvl3pPr>
            <a:lvl4pPr>
              <a:defRPr/>
            </a:lvl4pPr>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CB887AA-8178-E05B-189A-D6388FB339FD}"/>
              </a:ext>
            </a:extLst>
          </p:cNvPr>
          <p:cNvSpPr txBox="1">
            <a:spLocks noGrp="1"/>
          </p:cNvSpPr>
          <p:nvPr>
            <p:ph type="dt" sz="half" idx="7"/>
          </p:nvPr>
        </p:nvSpPr>
        <p:spPr/>
        <p:txBody>
          <a:bodyPr/>
          <a:lstStyle>
            <a:lvl1pPr>
              <a:defRPr/>
            </a:lvl1pPr>
          </a:lstStyle>
          <a:p>
            <a:pPr lvl="0"/>
            <a:endParaRPr lang="en-US"/>
          </a:p>
        </p:txBody>
      </p:sp>
      <p:sp>
        <p:nvSpPr>
          <p:cNvPr id="5" name="Footer Placeholder 4">
            <a:extLst>
              <a:ext uri="{FF2B5EF4-FFF2-40B4-BE49-F238E27FC236}">
                <a16:creationId xmlns:a16="http://schemas.microsoft.com/office/drawing/2014/main" id="{5A2A8585-3012-A6E4-256C-BA120106C902}"/>
              </a:ext>
            </a:extLst>
          </p:cNvPr>
          <p:cNvSpPr txBox="1">
            <a:spLocks noGrp="1"/>
          </p:cNvSpPr>
          <p:nvPr>
            <p:ph type="ftr" sz="quarter" idx="9"/>
          </p:nvPr>
        </p:nvSpPr>
        <p:spPr/>
        <p:txBody>
          <a:bodyPr/>
          <a:lstStyle>
            <a:lvl1pPr>
              <a:defRPr/>
            </a:lvl1pPr>
          </a:lstStyle>
          <a:p>
            <a:pPr lvl="0"/>
            <a:endParaRPr lang="en-US"/>
          </a:p>
        </p:txBody>
      </p:sp>
      <p:sp>
        <p:nvSpPr>
          <p:cNvPr id="6" name="Slide Number Placeholder 5">
            <a:extLst>
              <a:ext uri="{FF2B5EF4-FFF2-40B4-BE49-F238E27FC236}">
                <a16:creationId xmlns:a16="http://schemas.microsoft.com/office/drawing/2014/main" id="{B553C05E-7019-6290-86EE-4850D2CB7EA6}"/>
              </a:ext>
            </a:extLst>
          </p:cNvPr>
          <p:cNvSpPr txBox="1">
            <a:spLocks noGrp="1"/>
          </p:cNvSpPr>
          <p:nvPr>
            <p:ph type="sldNum" sz="quarter" idx="8"/>
          </p:nvPr>
        </p:nvSpPr>
        <p:spPr/>
        <p:txBody>
          <a:bodyPr/>
          <a:lstStyle>
            <a:lvl1pPr>
              <a:defRPr/>
            </a:lvl1pPr>
          </a:lstStyle>
          <a:p>
            <a:pPr lvl="0"/>
            <a:fld id="{CCBC9BBA-8243-4717-B2DC-EF6ED061F305}" type="slidenum">
              <a:t>‹#›</a:t>
            </a:fld>
            <a:endParaRPr lang="en-US"/>
          </a:p>
        </p:txBody>
      </p:sp>
    </p:spTree>
    <p:extLst>
      <p:ext uri="{BB962C8B-B14F-4D97-AF65-F5344CB8AC3E}">
        <p14:creationId xmlns:p14="http://schemas.microsoft.com/office/powerpoint/2010/main" val="1343347874"/>
      </p:ext>
    </p:extLst>
  </p:cSld>
  <p:clrMapOvr>
    <a:masterClrMapping/>
  </p:clrMapOvr>
</p:sldLayout>
</file>

<file path=ppt/slideLayouts/slideLayout2.xml><?xml version="1.0" encoding="utf-8"?>
<p:sldLayout xmlns:a="http://purl.oclc.org/ooxml/drawingml/main" xmlns:r="http://purl.oclc.org/ooxml/officeDocument/relationships" xmlns:p="http://purl.oclc.org/ooxml/presentationml/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45D712-87D5-DF0D-DB80-F544A9B5CB0C}"/>
              </a:ext>
            </a:extLst>
          </p:cNvPr>
          <p:cNvSpPr txBox="1">
            <a:spLocks noGrp="1"/>
          </p:cNvSpPr>
          <p:nvPr>
            <p:ph type="title"/>
          </p:nvPr>
        </p:nvSpPr>
        <p:spPr/>
        <p:txBody>
          <a:bodyPr/>
          <a:lstStyle>
            <a:lvl1pPr>
              <a:defRPr/>
            </a:lvl1pPr>
          </a:lstStyle>
          <a:p>
            <a:pPr lvl="0"/>
            <a:r>
              <a:rPr lang="en-US"/>
              <a:t>Click to edit Master title style</a:t>
            </a:r>
          </a:p>
        </p:txBody>
      </p:sp>
      <p:sp>
        <p:nvSpPr>
          <p:cNvPr id="3" name="Content Placeholder 2">
            <a:extLst>
              <a:ext uri="{FF2B5EF4-FFF2-40B4-BE49-F238E27FC236}">
                <a16:creationId xmlns:a16="http://schemas.microsoft.com/office/drawing/2014/main" id="{EECEA7A1-B7DD-CB2B-F420-3C38B716889A}"/>
              </a:ext>
            </a:extLst>
          </p:cNvPr>
          <p:cNvSpPr txBox="1">
            <a:spLocks noGrp="1"/>
          </p:cNvSpPr>
          <p:nvPr>
            <p:ph idx="1"/>
          </p:nvPr>
        </p:nvSpPr>
        <p:spPr/>
        <p:txBody>
          <a:bodyPr/>
          <a:lstStyle>
            <a:lvl1pPr>
              <a:defRPr/>
            </a:lvl1pPr>
            <a:lvl2pPr>
              <a:defRPr/>
            </a:lvl2pPr>
            <a:lvl3pPr>
              <a:defRPr/>
            </a:lvl3pPr>
            <a:lvl4pPr>
              <a:defRPr/>
            </a:lvl4pPr>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01BC377-D3D5-F373-9FC2-B28317C0F780}"/>
              </a:ext>
            </a:extLst>
          </p:cNvPr>
          <p:cNvSpPr txBox="1">
            <a:spLocks noGrp="1"/>
          </p:cNvSpPr>
          <p:nvPr>
            <p:ph type="dt" sz="half" idx="7"/>
          </p:nvPr>
        </p:nvSpPr>
        <p:spPr/>
        <p:txBody>
          <a:bodyPr/>
          <a:lstStyle>
            <a:lvl1pPr>
              <a:defRPr/>
            </a:lvl1pPr>
          </a:lstStyle>
          <a:p>
            <a:pPr lvl="0"/>
            <a:endParaRPr lang="en-US"/>
          </a:p>
        </p:txBody>
      </p:sp>
      <p:sp>
        <p:nvSpPr>
          <p:cNvPr id="5" name="Footer Placeholder 4">
            <a:extLst>
              <a:ext uri="{FF2B5EF4-FFF2-40B4-BE49-F238E27FC236}">
                <a16:creationId xmlns:a16="http://schemas.microsoft.com/office/drawing/2014/main" id="{1412CD04-CA34-F02D-3585-9EDE2F096E76}"/>
              </a:ext>
            </a:extLst>
          </p:cNvPr>
          <p:cNvSpPr txBox="1">
            <a:spLocks noGrp="1"/>
          </p:cNvSpPr>
          <p:nvPr>
            <p:ph type="ftr" sz="quarter" idx="9"/>
          </p:nvPr>
        </p:nvSpPr>
        <p:spPr/>
        <p:txBody>
          <a:bodyPr/>
          <a:lstStyle>
            <a:lvl1pPr>
              <a:defRPr/>
            </a:lvl1pPr>
          </a:lstStyle>
          <a:p>
            <a:pPr lvl="0"/>
            <a:endParaRPr lang="en-US"/>
          </a:p>
        </p:txBody>
      </p:sp>
      <p:sp>
        <p:nvSpPr>
          <p:cNvPr id="6" name="Slide Number Placeholder 5">
            <a:extLst>
              <a:ext uri="{FF2B5EF4-FFF2-40B4-BE49-F238E27FC236}">
                <a16:creationId xmlns:a16="http://schemas.microsoft.com/office/drawing/2014/main" id="{DC6D092C-4803-56E9-7731-784B5C0D54F6}"/>
              </a:ext>
            </a:extLst>
          </p:cNvPr>
          <p:cNvSpPr txBox="1">
            <a:spLocks noGrp="1"/>
          </p:cNvSpPr>
          <p:nvPr>
            <p:ph type="sldNum" sz="quarter" idx="8"/>
          </p:nvPr>
        </p:nvSpPr>
        <p:spPr/>
        <p:txBody>
          <a:bodyPr/>
          <a:lstStyle>
            <a:lvl1pPr>
              <a:defRPr/>
            </a:lvl1pPr>
          </a:lstStyle>
          <a:p>
            <a:pPr lvl="0"/>
            <a:fld id="{D7413411-F44A-40D3-BF26-2889C80DBC6D}" type="slidenum">
              <a:t>‹#›</a:t>
            </a:fld>
            <a:endParaRPr lang="en-US"/>
          </a:p>
        </p:txBody>
      </p:sp>
    </p:spTree>
    <p:extLst>
      <p:ext uri="{BB962C8B-B14F-4D97-AF65-F5344CB8AC3E}">
        <p14:creationId xmlns:p14="http://schemas.microsoft.com/office/powerpoint/2010/main" val="3071730140"/>
      </p:ext>
    </p:extLst>
  </p:cSld>
  <p:clrMapOvr>
    <a:masterClrMapping/>
  </p:clrMapOvr>
  <p:hf sldNum="0" hdr="0" ftr="0" dt="0"/>
</p:sldLayout>
</file>

<file path=ppt/slideLayouts/slideLayout3.xml><?xml version="1.0" encoding="utf-8"?>
<p:sldLayout xmlns:a="http://purl.oclc.org/ooxml/drawingml/main" xmlns:r="http://purl.oclc.org/ooxml/officeDocument/relationships" xmlns:p="http://purl.oclc.org/ooxml/presentationml/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27179-1879-C16E-91A6-DD038F4A22C4}"/>
              </a:ext>
            </a:extLst>
          </p:cNvPr>
          <p:cNvSpPr txBox="1">
            <a:spLocks noGrp="1"/>
          </p:cNvSpPr>
          <p:nvPr>
            <p:ph type="title"/>
          </p:nvPr>
        </p:nvSpPr>
        <p:spPr>
          <a:xfrm>
            <a:off x="623885" y="1709735"/>
            <a:ext cx="7886700" cy="2852735"/>
          </a:xfrm>
        </p:spPr>
        <p:txBody>
          <a:bodyPr anchor="b"/>
          <a:lstStyle>
            <a:lvl1pPr>
              <a:defRPr sz="6000"/>
            </a:lvl1pPr>
          </a:lstStyle>
          <a:p>
            <a:pPr lvl="0"/>
            <a:r>
              <a:rPr lang="en-US"/>
              <a:t>Click to edit Master title style</a:t>
            </a:r>
          </a:p>
        </p:txBody>
      </p:sp>
      <p:sp>
        <p:nvSpPr>
          <p:cNvPr id="3" name="Text Placeholder 2">
            <a:extLst>
              <a:ext uri="{FF2B5EF4-FFF2-40B4-BE49-F238E27FC236}">
                <a16:creationId xmlns:a16="http://schemas.microsoft.com/office/drawing/2014/main" id="{FA4A3F15-4719-3444-0E33-0FF2DF7FAEAC}"/>
              </a:ext>
            </a:extLst>
          </p:cNvPr>
          <p:cNvSpPr txBox="1">
            <a:spLocks noGrp="1"/>
          </p:cNvSpPr>
          <p:nvPr>
            <p:ph type="body" idx="1"/>
          </p:nvPr>
        </p:nvSpPr>
        <p:spPr>
          <a:xfrm>
            <a:off x="623885" y="4589465"/>
            <a:ext cx="7886700" cy="1500182"/>
          </a:xfrm>
        </p:spPr>
        <p:txBody>
          <a:bodyPr/>
          <a:lstStyle>
            <a:lvl1pPr marL="0" indent="0">
              <a:spcBef>
                <a:spcPts val="600"/>
              </a:spcBef>
              <a:buNone/>
              <a:defRPr sz="2400"/>
            </a:lvl1pPr>
          </a:lstStyle>
          <a:p>
            <a:pPr lvl="0"/>
            <a:r>
              <a:rPr lang="en-US"/>
              <a:t>Edit Master text styles</a:t>
            </a:r>
          </a:p>
        </p:txBody>
      </p:sp>
      <p:sp>
        <p:nvSpPr>
          <p:cNvPr id="4" name="Date Placeholder 3">
            <a:extLst>
              <a:ext uri="{FF2B5EF4-FFF2-40B4-BE49-F238E27FC236}">
                <a16:creationId xmlns:a16="http://schemas.microsoft.com/office/drawing/2014/main" id="{10817164-41C9-1E44-52F8-668823506FA9}"/>
              </a:ext>
            </a:extLst>
          </p:cNvPr>
          <p:cNvSpPr txBox="1">
            <a:spLocks noGrp="1"/>
          </p:cNvSpPr>
          <p:nvPr>
            <p:ph type="dt" sz="half" idx="7"/>
          </p:nvPr>
        </p:nvSpPr>
        <p:spPr/>
        <p:txBody>
          <a:bodyPr/>
          <a:lstStyle>
            <a:lvl1pPr>
              <a:defRPr/>
            </a:lvl1pPr>
          </a:lstStyle>
          <a:p>
            <a:pPr lvl="0"/>
            <a:endParaRPr lang="en-US"/>
          </a:p>
        </p:txBody>
      </p:sp>
      <p:sp>
        <p:nvSpPr>
          <p:cNvPr id="5" name="Footer Placeholder 4">
            <a:extLst>
              <a:ext uri="{FF2B5EF4-FFF2-40B4-BE49-F238E27FC236}">
                <a16:creationId xmlns:a16="http://schemas.microsoft.com/office/drawing/2014/main" id="{EB0D172D-E27E-CD57-ADC7-89FFAE5E81B1}"/>
              </a:ext>
            </a:extLst>
          </p:cNvPr>
          <p:cNvSpPr txBox="1">
            <a:spLocks noGrp="1"/>
          </p:cNvSpPr>
          <p:nvPr>
            <p:ph type="ftr" sz="quarter" idx="9"/>
          </p:nvPr>
        </p:nvSpPr>
        <p:spPr/>
        <p:txBody>
          <a:bodyPr/>
          <a:lstStyle>
            <a:lvl1pPr>
              <a:defRPr/>
            </a:lvl1pPr>
          </a:lstStyle>
          <a:p>
            <a:pPr lvl="0"/>
            <a:endParaRPr lang="en-US"/>
          </a:p>
        </p:txBody>
      </p:sp>
      <p:sp>
        <p:nvSpPr>
          <p:cNvPr id="6" name="Slide Number Placeholder 5">
            <a:extLst>
              <a:ext uri="{FF2B5EF4-FFF2-40B4-BE49-F238E27FC236}">
                <a16:creationId xmlns:a16="http://schemas.microsoft.com/office/drawing/2014/main" id="{E3380FA5-569A-A7A0-3E30-DBEF853A35FF}"/>
              </a:ext>
            </a:extLst>
          </p:cNvPr>
          <p:cNvSpPr txBox="1">
            <a:spLocks noGrp="1"/>
          </p:cNvSpPr>
          <p:nvPr>
            <p:ph type="sldNum" sz="quarter" idx="8"/>
          </p:nvPr>
        </p:nvSpPr>
        <p:spPr/>
        <p:txBody>
          <a:bodyPr/>
          <a:lstStyle>
            <a:lvl1pPr>
              <a:defRPr/>
            </a:lvl1pPr>
          </a:lstStyle>
          <a:p>
            <a:pPr lvl="0"/>
            <a:fld id="{632F00A6-7C1C-4718-A115-8A644D2575CB}" type="slidenum">
              <a:t>‹#›</a:t>
            </a:fld>
            <a:endParaRPr lang="en-US"/>
          </a:p>
        </p:txBody>
      </p:sp>
    </p:spTree>
    <p:extLst>
      <p:ext uri="{BB962C8B-B14F-4D97-AF65-F5344CB8AC3E}">
        <p14:creationId xmlns:p14="http://schemas.microsoft.com/office/powerpoint/2010/main" val="3104732810"/>
      </p:ext>
    </p:extLst>
  </p:cSld>
  <p:clrMapOvr>
    <a:masterClrMapping/>
  </p:clrMapOvr>
</p:sldLayout>
</file>

<file path=ppt/slideLayouts/slideLayout4.xml><?xml version="1.0" encoding="utf-8"?>
<p:sldLayout xmlns:a="http://purl.oclc.org/ooxml/drawingml/main" xmlns:r="http://purl.oclc.org/ooxml/officeDocument/relationships" xmlns:p="http://purl.oclc.org/ooxml/presentationml/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E3AAA7-9302-C1FF-59EF-951FB9BAF694}"/>
              </a:ext>
            </a:extLst>
          </p:cNvPr>
          <p:cNvSpPr txBox="1">
            <a:spLocks noGrp="1"/>
          </p:cNvSpPr>
          <p:nvPr>
            <p:ph type="title"/>
          </p:nvPr>
        </p:nvSpPr>
        <p:spPr/>
        <p:txBody>
          <a:bodyPr/>
          <a:lstStyle>
            <a:lvl1pPr>
              <a:defRPr/>
            </a:lvl1pPr>
          </a:lstStyle>
          <a:p>
            <a:pPr lvl="0"/>
            <a:r>
              <a:rPr lang="en-US"/>
              <a:t>Click to edit Master title style</a:t>
            </a:r>
          </a:p>
        </p:txBody>
      </p:sp>
      <p:sp>
        <p:nvSpPr>
          <p:cNvPr id="3" name="Content Placeholder 2">
            <a:extLst>
              <a:ext uri="{FF2B5EF4-FFF2-40B4-BE49-F238E27FC236}">
                <a16:creationId xmlns:a16="http://schemas.microsoft.com/office/drawing/2014/main" id="{39E16330-8EDE-E4B5-9083-1288D1E1FC22}"/>
              </a:ext>
            </a:extLst>
          </p:cNvPr>
          <p:cNvSpPr txBox="1">
            <a:spLocks noGrp="1"/>
          </p:cNvSpPr>
          <p:nvPr>
            <p:ph idx="1"/>
          </p:nvPr>
        </p:nvSpPr>
        <p:spPr>
          <a:xfrm>
            <a:off x="609603" y="1633539"/>
            <a:ext cx="4038603" cy="4691064"/>
          </a:xfrm>
        </p:spPr>
        <p:txBody>
          <a:bodyPr/>
          <a:lstStyle>
            <a:lvl1pPr>
              <a:defRPr/>
            </a:lvl1pPr>
            <a:lvl2pPr>
              <a:defRPr/>
            </a:lvl2pPr>
            <a:lvl3pPr>
              <a:defRPr/>
            </a:lvl3pPr>
            <a:lvl4pPr>
              <a:defRPr/>
            </a:lvl4pPr>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D1A3E78-8DF8-AA25-CB34-81313DB7B9EE}"/>
              </a:ext>
            </a:extLst>
          </p:cNvPr>
          <p:cNvSpPr txBox="1">
            <a:spLocks noGrp="1"/>
          </p:cNvSpPr>
          <p:nvPr>
            <p:ph idx="2"/>
          </p:nvPr>
        </p:nvSpPr>
        <p:spPr>
          <a:xfrm>
            <a:off x="4800600" y="1633539"/>
            <a:ext cx="4038603" cy="4691064"/>
          </a:xfrm>
        </p:spPr>
        <p:txBody>
          <a:bodyPr/>
          <a:lstStyle>
            <a:lvl1pPr>
              <a:defRPr/>
            </a:lvl1pPr>
            <a:lvl2pPr>
              <a:defRPr/>
            </a:lvl2pPr>
            <a:lvl3pPr>
              <a:defRPr/>
            </a:lvl3pPr>
            <a:lvl4pPr>
              <a:defRPr/>
            </a:lvl4pPr>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FC8A3BA-826C-0B5A-6F9F-FC81AA135542}"/>
              </a:ext>
            </a:extLst>
          </p:cNvPr>
          <p:cNvSpPr txBox="1">
            <a:spLocks noGrp="1"/>
          </p:cNvSpPr>
          <p:nvPr>
            <p:ph type="dt" sz="half" idx="7"/>
          </p:nvPr>
        </p:nvSpPr>
        <p:spPr/>
        <p:txBody>
          <a:bodyPr/>
          <a:lstStyle>
            <a:lvl1pPr>
              <a:defRPr/>
            </a:lvl1pPr>
          </a:lstStyle>
          <a:p>
            <a:pPr lvl="0"/>
            <a:endParaRPr lang="en-US"/>
          </a:p>
        </p:txBody>
      </p:sp>
      <p:sp>
        <p:nvSpPr>
          <p:cNvPr id="6" name="Footer Placeholder 5">
            <a:extLst>
              <a:ext uri="{FF2B5EF4-FFF2-40B4-BE49-F238E27FC236}">
                <a16:creationId xmlns:a16="http://schemas.microsoft.com/office/drawing/2014/main" id="{E6B3DDD0-D3C4-2164-1FE7-154CA585B349}"/>
              </a:ext>
            </a:extLst>
          </p:cNvPr>
          <p:cNvSpPr txBox="1">
            <a:spLocks noGrp="1"/>
          </p:cNvSpPr>
          <p:nvPr>
            <p:ph type="ftr" sz="quarter" idx="9"/>
          </p:nvPr>
        </p:nvSpPr>
        <p:spPr/>
        <p:txBody>
          <a:bodyPr/>
          <a:lstStyle>
            <a:lvl1pPr>
              <a:defRPr/>
            </a:lvl1pPr>
          </a:lstStyle>
          <a:p>
            <a:pPr lvl="0"/>
            <a:endParaRPr lang="en-US"/>
          </a:p>
        </p:txBody>
      </p:sp>
      <p:sp>
        <p:nvSpPr>
          <p:cNvPr id="7" name="Slide Number Placeholder 6">
            <a:extLst>
              <a:ext uri="{FF2B5EF4-FFF2-40B4-BE49-F238E27FC236}">
                <a16:creationId xmlns:a16="http://schemas.microsoft.com/office/drawing/2014/main" id="{A4A7CB28-F0FE-EC7A-2492-582B23334AFF}"/>
              </a:ext>
            </a:extLst>
          </p:cNvPr>
          <p:cNvSpPr txBox="1">
            <a:spLocks noGrp="1"/>
          </p:cNvSpPr>
          <p:nvPr>
            <p:ph type="sldNum" sz="quarter" idx="8"/>
          </p:nvPr>
        </p:nvSpPr>
        <p:spPr/>
        <p:txBody>
          <a:bodyPr/>
          <a:lstStyle>
            <a:lvl1pPr>
              <a:defRPr/>
            </a:lvl1pPr>
          </a:lstStyle>
          <a:p>
            <a:pPr lvl="0"/>
            <a:fld id="{DAF72E1C-419A-4293-92CB-4E8B919F3801}" type="slidenum">
              <a:t>‹#›</a:t>
            </a:fld>
            <a:endParaRPr lang="en-US"/>
          </a:p>
        </p:txBody>
      </p:sp>
    </p:spTree>
    <p:extLst>
      <p:ext uri="{BB962C8B-B14F-4D97-AF65-F5344CB8AC3E}">
        <p14:creationId xmlns:p14="http://schemas.microsoft.com/office/powerpoint/2010/main" val="3356026294"/>
      </p:ext>
    </p:extLst>
  </p:cSld>
  <p:clrMapOvr>
    <a:masterClrMapping/>
  </p:clrMapOvr>
</p:sldLayout>
</file>

<file path=ppt/slideLayouts/slideLayout5.xml><?xml version="1.0" encoding="utf-8"?>
<p:sldLayout xmlns:a="http://purl.oclc.org/ooxml/drawingml/main" xmlns:r="http://purl.oclc.org/ooxml/officeDocument/relationships" xmlns:p="http://purl.oclc.org/ooxml/presentationml/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B47AE9-8F0D-5D37-36B5-787D9A41E306}"/>
              </a:ext>
            </a:extLst>
          </p:cNvPr>
          <p:cNvSpPr txBox="1">
            <a:spLocks noGrp="1"/>
          </p:cNvSpPr>
          <p:nvPr>
            <p:ph type="title"/>
          </p:nvPr>
        </p:nvSpPr>
        <p:spPr>
          <a:xfrm>
            <a:off x="630241" y="365129"/>
            <a:ext cx="7886700" cy="1325559"/>
          </a:xfrm>
        </p:spPr>
        <p:txBody>
          <a:bodyPr/>
          <a:lstStyle>
            <a:lvl1pPr>
              <a:defRPr/>
            </a:lvl1pPr>
          </a:lstStyle>
          <a:p>
            <a:pPr lvl="0"/>
            <a:r>
              <a:rPr lang="en-US"/>
              <a:t>Click to edit Master title style</a:t>
            </a:r>
          </a:p>
        </p:txBody>
      </p:sp>
      <p:sp>
        <p:nvSpPr>
          <p:cNvPr id="3" name="Text Placeholder 2">
            <a:extLst>
              <a:ext uri="{FF2B5EF4-FFF2-40B4-BE49-F238E27FC236}">
                <a16:creationId xmlns:a16="http://schemas.microsoft.com/office/drawing/2014/main" id="{E954B34A-FC10-378B-9B30-DF811CE101A8}"/>
              </a:ext>
            </a:extLst>
          </p:cNvPr>
          <p:cNvSpPr txBox="1">
            <a:spLocks noGrp="1"/>
          </p:cNvSpPr>
          <p:nvPr>
            <p:ph type="body" idx="1"/>
          </p:nvPr>
        </p:nvSpPr>
        <p:spPr>
          <a:xfrm>
            <a:off x="630241" y="1681160"/>
            <a:ext cx="3868734" cy="823910"/>
          </a:xfrm>
        </p:spPr>
        <p:txBody>
          <a:bodyPr anchor="b"/>
          <a:lstStyle>
            <a:lvl1pPr marL="0" indent="0">
              <a:spcBef>
                <a:spcPts val="600"/>
              </a:spcBef>
              <a:buNone/>
              <a:defRPr sz="2400" b="1"/>
            </a:lvl1pPr>
          </a:lstStyle>
          <a:p>
            <a:pPr lvl="0"/>
            <a:r>
              <a:rPr lang="en-US"/>
              <a:t>Edit Master text styles</a:t>
            </a:r>
          </a:p>
        </p:txBody>
      </p:sp>
      <p:sp>
        <p:nvSpPr>
          <p:cNvPr id="4" name="Content Placeholder 3">
            <a:extLst>
              <a:ext uri="{FF2B5EF4-FFF2-40B4-BE49-F238E27FC236}">
                <a16:creationId xmlns:a16="http://schemas.microsoft.com/office/drawing/2014/main" id="{2F894634-630A-0C3E-638C-2AD31272FBDC}"/>
              </a:ext>
            </a:extLst>
          </p:cNvPr>
          <p:cNvSpPr txBox="1">
            <a:spLocks noGrp="1"/>
          </p:cNvSpPr>
          <p:nvPr>
            <p:ph idx="2"/>
          </p:nvPr>
        </p:nvSpPr>
        <p:spPr>
          <a:xfrm>
            <a:off x="630241" y="2505071"/>
            <a:ext cx="3868734" cy="3684583"/>
          </a:xfrm>
        </p:spPr>
        <p:txBody>
          <a:bodyPr/>
          <a:lstStyle>
            <a:lvl1pPr>
              <a:defRPr/>
            </a:lvl1pPr>
            <a:lvl2pPr>
              <a:defRPr/>
            </a:lvl2pPr>
            <a:lvl3pPr>
              <a:defRPr/>
            </a:lvl3pPr>
            <a:lvl4pPr>
              <a:defRPr/>
            </a:lvl4pPr>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EC2FF2A-3CD6-F22C-6EF1-EC397FE1B1FF}"/>
              </a:ext>
            </a:extLst>
          </p:cNvPr>
          <p:cNvSpPr txBox="1">
            <a:spLocks noGrp="1"/>
          </p:cNvSpPr>
          <p:nvPr>
            <p:ph type="body" idx="3"/>
          </p:nvPr>
        </p:nvSpPr>
        <p:spPr>
          <a:xfrm>
            <a:off x="4629149" y="1681160"/>
            <a:ext cx="3887791" cy="823910"/>
          </a:xfrm>
        </p:spPr>
        <p:txBody>
          <a:bodyPr anchor="b"/>
          <a:lstStyle>
            <a:lvl1pPr marL="0" indent="0">
              <a:spcBef>
                <a:spcPts val="600"/>
              </a:spcBef>
              <a:buNone/>
              <a:defRPr sz="2400" b="1"/>
            </a:lvl1pPr>
          </a:lstStyle>
          <a:p>
            <a:pPr lvl="0"/>
            <a:r>
              <a:rPr lang="en-US"/>
              <a:t>Edit Master text styles</a:t>
            </a:r>
          </a:p>
        </p:txBody>
      </p:sp>
      <p:sp>
        <p:nvSpPr>
          <p:cNvPr id="6" name="Content Placeholder 5">
            <a:extLst>
              <a:ext uri="{FF2B5EF4-FFF2-40B4-BE49-F238E27FC236}">
                <a16:creationId xmlns:a16="http://schemas.microsoft.com/office/drawing/2014/main" id="{AD3C7046-DED1-4EE6-D109-4E9E6DEABB21}"/>
              </a:ext>
            </a:extLst>
          </p:cNvPr>
          <p:cNvSpPr txBox="1">
            <a:spLocks noGrp="1"/>
          </p:cNvSpPr>
          <p:nvPr>
            <p:ph idx="4"/>
          </p:nvPr>
        </p:nvSpPr>
        <p:spPr>
          <a:xfrm>
            <a:off x="4629149" y="2505071"/>
            <a:ext cx="3887791" cy="3684583"/>
          </a:xfrm>
        </p:spPr>
        <p:txBody>
          <a:bodyPr/>
          <a:lstStyle>
            <a:lvl1pPr>
              <a:defRPr/>
            </a:lvl1pPr>
            <a:lvl2pPr>
              <a:defRPr/>
            </a:lvl2pPr>
            <a:lvl3pPr>
              <a:defRPr/>
            </a:lvl3pPr>
            <a:lvl4pPr>
              <a:defRPr/>
            </a:lvl4pPr>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71F6630-732C-D30F-15F5-FDE7A38076CF}"/>
              </a:ext>
            </a:extLst>
          </p:cNvPr>
          <p:cNvSpPr txBox="1">
            <a:spLocks noGrp="1"/>
          </p:cNvSpPr>
          <p:nvPr>
            <p:ph type="dt" sz="half" idx="7"/>
          </p:nvPr>
        </p:nvSpPr>
        <p:spPr/>
        <p:txBody>
          <a:bodyPr/>
          <a:lstStyle>
            <a:lvl1pPr>
              <a:defRPr/>
            </a:lvl1pPr>
          </a:lstStyle>
          <a:p>
            <a:pPr lvl="0"/>
            <a:endParaRPr lang="en-US"/>
          </a:p>
        </p:txBody>
      </p:sp>
      <p:sp>
        <p:nvSpPr>
          <p:cNvPr id="8" name="Footer Placeholder 7">
            <a:extLst>
              <a:ext uri="{FF2B5EF4-FFF2-40B4-BE49-F238E27FC236}">
                <a16:creationId xmlns:a16="http://schemas.microsoft.com/office/drawing/2014/main" id="{0310BCDA-0A64-5BD0-7CA2-F6B213467652}"/>
              </a:ext>
            </a:extLst>
          </p:cNvPr>
          <p:cNvSpPr txBox="1">
            <a:spLocks noGrp="1"/>
          </p:cNvSpPr>
          <p:nvPr>
            <p:ph type="ftr" sz="quarter" idx="9"/>
          </p:nvPr>
        </p:nvSpPr>
        <p:spPr/>
        <p:txBody>
          <a:bodyPr/>
          <a:lstStyle>
            <a:lvl1pPr>
              <a:defRPr/>
            </a:lvl1pPr>
          </a:lstStyle>
          <a:p>
            <a:pPr lvl="0"/>
            <a:endParaRPr lang="en-US"/>
          </a:p>
        </p:txBody>
      </p:sp>
      <p:sp>
        <p:nvSpPr>
          <p:cNvPr id="9" name="Slide Number Placeholder 8">
            <a:extLst>
              <a:ext uri="{FF2B5EF4-FFF2-40B4-BE49-F238E27FC236}">
                <a16:creationId xmlns:a16="http://schemas.microsoft.com/office/drawing/2014/main" id="{53195AAD-C580-B587-2538-E9DFA3070044}"/>
              </a:ext>
            </a:extLst>
          </p:cNvPr>
          <p:cNvSpPr txBox="1">
            <a:spLocks noGrp="1"/>
          </p:cNvSpPr>
          <p:nvPr>
            <p:ph type="sldNum" sz="quarter" idx="8"/>
          </p:nvPr>
        </p:nvSpPr>
        <p:spPr/>
        <p:txBody>
          <a:bodyPr/>
          <a:lstStyle>
            <a:lvl1pPr>
              <a:defRPr/>
            </a:lvl1pPr>
          </a:lstStyle>
          <a:p>
            <a:pPr lvl="0"/>
            <a:fld id="{904006D8-D4DF-4295-AD1A-0A124126C950}" type="slidenum">
              <a:t>‹#›</a:t>
            </a:fld>
            <a:endParaRPr lang="en-US"/>
          </a:p>
        </p:txBody>
      </p:sp>
    </p:spTree>
    <p:extLst>
      <p:ext uri="{BB962C8B-B14F-4D97-AF65-F5344CB8AC3E}">
        <p14:creationId xmlns:p14="http://schemas.microsoft.com/office/powerpoint/2010/main" val="2707345288"/>
      </p:ext>
    </p:extLst>
  </p:cSld>
  <p:clrMapOvr>
    <a:masterClrMapping/>
  </p:clrMapOvr>
</p:sldLayout>
</file>

<file path=ppt/slideLayouts/slideLayout6.xml><?xml version="1.0" encoding="utf-8"?>
<p:sldLayout xmlns:a="http://purl.oclc.org/ooxml/drawingml/main" xmlns:r="http://purl.oclc.org/ooxml/officeDocument/relationships" xmlns:p="http://purl.oclc.org/ooxml/presentationml/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F1F23E-5C56-763B-254A-50C1CD7A1BFE}"/>
              </a:ext>
            </a:extLst>
          </p:cNvPr>
          <p:cNvSpPr txBox="1">
            <a:spLocks noGrp="1"/>
          </p:cNvSpPr>
          <p:nvPr>
            <p:ph type="title"/>
          </p:nvPr>
        </p:nvSpPr>
        <p:spPr/>
        <p:txBody>
          <a:bodyPr/>
          <a:lstStyle>
            <a:lvl1pPr>
              <a:defRPr/>
            </a:lvl1pPr>
          </a:lstStyle>
          <a:p>
            <a:pPr lvl="0"/>
            <a:r>
              <a:rPr lang="en-US"/>
              <a:t>Click to edit Master title style</a:t>
            </a:r>
          </a:p>
        </p:txBody>
      </p:sp>
      <p:sp>
        <p:nvSpPr>
          <p:cNvPr id="3" name="Date Placeholder 2">
            <a:extLst>
              <a:ext uri="{FF2B5EF4-FFF2-40B4-BE49-F238E27FC236}">
                <a16:creationId xmlns:a16="http://schemas.microsoft.com/office/drawing/2014/main" id="{9DC1A58C-7D18-B208-BDF9-98976C91819D}"/>
              </a:ext>
            </a:extLst>
          </p:cNvPr>
          <p:cNvSpPr txBox="1">
            <a:spLocks noGrp="1"/>
          </p:cNvSpPr>
          <p:nvPr>
            <p:ph type="dt" sz="half" idx="7"/>
          </p:nvPr>
        </p:nvSpPr>
        <p:spPr/>
        <p:txBody>
          <a:bodyPr/>
          <a:lstStyle>
            <a:lvl1pPr>
              <a:defRPr/>
            </a:lvl1pPr>
          </a:lstStyle>
          <a:p>
            <a:pPr lvl="0"/>
            <a:endParaRPr lang="en-US"/>
          </a:p>
        </p:txBody>
      </p:sp>
      <p:sp>
        <p:nvSpPr>
          <p:cNvPr id="4" name="Footer Placeholder 3">
            <a:extLst>
              <a:ext uri="{FF2B5EF4-FFF2-40B4-BE49-F238E27FC236}">
                <a16:creationId xmlns:a16="http://schemas.microsoft.com/office/drawing/2014/main" id="{A12099E8-AFEA-2C75-EF89-0B5395C6D26C}"/>
              </a:ext>
            </a:extLst>
          </p:cNvPr>
          <p:cNvSpPr txBox="1">
            <a:spLocks noGrp="1"/>
          </p:cNvSpPr>
          <p:nvPr>
            <p:ph type="ftr" sz="quarter" idx="9"/>
          </p:nvPr>
        </p:nvSpPr>
        <p:spPr/>
        <p:txBody>
          <a:bodyPr/>
          <a:lstStyle>
            <a:lvl1pPr>
              <a:defRPr/>
            </a:lvl1pPr>
          </a:lstStyle>
          <a:p>
            <a:pPr lvl="0"/>
            <a:endParaRPr lang="en-US"/>
          </a:p>
        </p:txBody>
      </p:sp>
      <p:sp>
        <p:nvSpPr>
          <p:cNvPr id="5" name="Slide Number Placeholder 4">
            <a:extLst>
              <a:ext uri="{FF2B5EF4-FFF2-40B4-BE49-F238E27FC236}">
                <a16:creationId xmlns:a16="http://schemas.microsoft.com/office/drawing/2014/main" id="{9F2B9E71-1C4B-F21C-3F0E-FCA5C611EA88}"/>
              </a:ext>
            </a:extLst>
          </p:cNvPr>
          <p:cNvSpPr txBox="1">
            <a:spLocks noGrp="1"/>
          </p:cNvSpPr>
          <p:nvPr>
            <p:ph type="sldNum" sz="quarter" idx="8"/>
          </p:nvPr>
        </p:nvSpPr>
        <p:spPr/>
        <p:txBody>
          <a:bodyPr/>
          <a:lstStyle>
            <a:lvl1pPr>
              <a:defRPr/>
            </a:lvl1pPr>
          </a:lstStyle>
          <a:p>
            <a:pPr lvl="0"/>
            <a:fld id="{E29C914E-D699-45CC-BAC7-2DF1AB1EE99F}" type="slidenum">
              <a:t>‹#›</a:t>
            </a:fld>
            <a:endParaRPr lang="en-US"/>
          </a:p>
        </p:txBody>
      </p:sp>
    </p:spTree>
    <p:extLst>
      <p:ext uri="{BB962C8B-B14F-4D97-AF65-F5344CB8AC3E}">
        <p14:creationId xmlns:p14="http://schemas.microsoft.com/office/powerpoint/2010/main" val="546686259"/>
      </p:ext>
    </p:extLst>
  </p:cSld>
  <p:clrMapOvr>
    <a:masterClrMapping/>
  </p:clrMapOvr>
</p:sldLayout>
</file>

<file path=ppt/slideLayouts/slideLayout7.xml><?xml version="1.0" encoding="utf-8"?>
<p:sldLayout xmlns:a="http://purl.oclc.org/ooxml/drawingml/main" xmlns:r="http://purl.oclc.org/ooxml/officeDocument/relationships" xmlns:p="http://purl.oclc.org/ooxml/presentationml/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93BDE4B-12F7-FAAE-1CFD-BDFA3CC17F93}"/>
              </a:ext>
            </a:extLst>
          </p:cNvPr>
          <p:cNvSpPr txBox="1">
            <a:spLocks noGrp="1"/>
          </p:cNvSpPr>
          <p:nvPr>
            <p:ph type="dt" sz="half" idx="7"/>
          </p:nvPr>
        </p:nvSpPr>
        <p:spPr/>
        <p:txBody>
          <a:bodyPr/>
          <a:lstStyle>
            <a:lvl1pPr>
              <a:defRPr/>
            </a:lvl1pPr>
          </a:lstStyle>
          <a:p>
            <a:pPr lvl="0"/>
            <a:endParaRPr lang="en-US"/>
          </a:p>
        </p:txBody>
      </p:sp>
      <p:sp>
        <p:nvSpPr>
          <p:cNvPr id="3" name="Footer Placeholder 2">
            <a:extLst>
              <a:ext uri="{FF2B5EF4-FFF2-40B4-BE49-F238E27FC236}">
                <a16:creationId xmlns:a16="http://schemas.microsoft.com/office/drawing/2014/main" id="{E9108316-4438-EC77-EB6E-316FB54BD48D}"/>
              </a:ext>
            </a:extLst>
          </p:cNvPr>
          <p:cNvSpPr txBox="1">
            <a:spLocks noGrp="1"/>
          </p:cNvSpPr>
          <p:nvPr>
            <p:ph type="ftr" sz="quarter" idx="9"/>
          </p:nvPr>
        </p:nvSpPr>
        <p:spPr/>
        <p:txBody>
          <a:bodyPr/>
          <a:lstStyle>
            <a:lvl1pPr>
              <a:defRPr/>
            </a:lvl1pPr>
          </a:lstStyle>
          <a:p>
            <a:pPr lvl="0"/>
            <a:endParaRPr lang="en-US"/>
          </a:p>
        </p:txBody>
      </p:sp>
      <p:sp>
        <p:nvSpPr>
          <p:cNvPr id="4" name="Slide Number Placeholder 3">
            <a:extLst>
              <a:ext uri="{FF2B5EF4-FFF2-40B4-BE49-F238E27FC236}">
                <a16:creationId xmlns:a16="http://schemas.microsoft.com/office/drawing/2014/main" id="{1FE2F40D-3B15-FC4A-D462-E741C96CD7B7}"/>
              </a:ext>
            </a:extLst>
          </p:cNvPr>
          <p:cNvSpPr txBox="1">
            <a:spLocks noGrp="1"/>
          </p:cNvSpPr>
          <p:nvPr>
            <p:ph type="sldNum" sz="quarter" idx="8"/>
          </p:nvPr>
        </p:nvSpPr>
        <p:spPr/>
        <p:txBody>
          <a:bodyPr/>
          <a:lstStyle>
            <a:lvl1pPr>
              <a:defRPr/>
            </a:lvl1pPr>
          </a:lstStyle>
          <a:p>
            <a:pPr lvl="0"/>
            <a:fld id="{DFADF2D5-722A-4DFE-8532-E41F2676A506}" type="slidenum">
              <a:t>‹#›</a:t>
            </a:fld>
            <a:endParaRPr lang="en-US"/>
          </a:p>
        </p:txBody>
      </p:sp>
    </p:spTree>
    <p:extLst>
      <p:ext uri="{BB962C8B-B14F-4D97-AF65-F5344CB8AC3E}">
        <p14:creationId xmlns:p14="http://schemas.microsoft.com/office/powerpoint/2010/main" val="555354165"/>
      </p:ext>
    </p:extLst>
  </p:cSld>
  <p:clrMapOvr>
    <a:masterClrMapping/>
  </p:clrMapOvr>
</p:sldLayout>
</file>

<file path=ppt/slideLayouts/slideLayout8.xml><?xml version="1.0" encoding="utf-8"?>
<p:sldLayout xmlns:a="http://purl.oclc.org/ooxml/drawingml/main" xmlns:r="http://purl.oclc.org/ooxml/officeDocument/relationships" xmlns:p="http://purl.oclc.org/ooxml/presentationml/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78A41E-EF7E-BCF3-E8EB-5BBAB5B639CF}"/>
              </a:ext>
            </a:extLst>
          </p:cNvPr>
          <p:cNvSpPr txBox="1">
            <a:spLocks noGrp="1"/>
          </p:cNvSpPr>
          <p:nvPr>
            <p:ph type="title"/>
          </p:nvPr>
        </p:nvSpPr>
        <p:spPr>
          <a:xfrm>
            <a:off x="630241" y="457200"/>
            <a:ext cx="2949570" cy="1600200"/>
          </a:xfrm>
        </p:spPr>
        <p:txBody>
          <a:bodyPr anchor="b"/>
          <a:lstStyle>
            <a:lvl1pPr>
              <a:defRPr/>
            </a:lvl1pPr>
          </a:lstStyle>
          <a:p>
            <a:pPr lvl="0"/>
            <a:r>
              <a:rPr lang="en-US"/>
              <a:t>Click to edit Master title style</a:t>
            </a:r>
          </a:p>
        </p:txBody>
      </p:sp>
      <p:sp>
        <p:nvSpPr>
          <p:cNvPr id="3" name="Content Placeholder 2">
            <a:extLst>
              <a:ext uri="{FF2B5EF4-FFF2-40B4-BE49-F238E27FC236}">
                <a16:creationId xmlns:a16="http://schemas.microsoft.com/office/drawing/2014/main" id="{EACFCE6A-0BBF-03FD-F651-C828A582C3C1}"/>
              </a:ext>
            </a:extLst>
          </p:cNvPr>
          <p:cNvSpPr txBox="1">
            <a:spLocks noGrp="1"/>
          </p:cNvSpPr>
          <p:nvPr>
            <p:ph idx="1"/>
          </p:nvPr>
        </p:nvSpPr>
        <p:spPr>
          <a:xfrm>
            <a:off x="3887791" y="987423"/>
            <a:ext cx="4629149" cy="4873623"/>
          </a:xfrm>
        </p:spPr>
        <p:txBody>
          <a:bodyPr/>
          <a:lstStyle>
            <a:lvl1pPr>
              <a:spcBef>
                <a:spcPts val="800"/>
              </a:spcBef>
              <a:defRPr sz="3200"/>
            </a:lvl1pPr>
            <a:lvl2pPr>
              <a:spcBef>
                <a:spcPts val="700"/>
              </a:spcBef>
              <a:defRPr sz="2800"/>
            </a:lvl2pPr>
            <a:lvl3pPr>
              <a:spcBef>
                <a:spcPts val="600"/>
              </a:spcBef>
              <a:defRPr sz="2400"/>
            </a:lvl3pPr>
            <a:lvl4pPr>
              <a:spcBef>
                <a:spcPts val="500"/>
              </a:spcBef>
              <a:defRPr sz="2000"/>
            </a:lvl4pPr>
            <a:lvl5pPr>
              <a:spcBef>
                <a:spcPts val="500"/>
              </a:spcBef>
              <a:defRPr sz="20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1F17FB0-10B6-C0FA-7848-9E6B2ABB6331}"/>
              </a:ext>
            </a:extLst>
          </p:cNvPr>
          <p:cNvSpPr txBox="1">
            <a:spLocks noGrp="1"/>
          </p:cNvSpPr>
          <p:nvPr>
            <p:ph type="body" idx="2"/>
          </p:nvPr>
        </p:nvSpPr>
        <p:spPr>
          <a:xfrm>
            <a:off x="630241" y="2057400"/>
            <a:ext cx="2949570" cy="3811584"/>
          </a:xfrm>
        </p:spPr>
        <p:txBody>
          <a:bodyPr/>
          <a:lstStyle>
            <a:lvl1pPr marL="0" indent="0">
              <a:spcBef>
                <a:spcPts val="400"/>
              </a:spcBef>
              <a:buNone/>
              <a:defRPr sz="1600"/>
            </a:lvl1pPr>
          </a:lstStyle>
          <a:p>
            <a:pPr lvl="0"/>
            <a:r>
              <a:rPr lang="en-US"/>
              <a:t>Edit Master text styles</a:t>
            </a:r>
          </a:p>
        </p:txBody>
      </p:sp>
      <p:sp>
        <p:nvSpPr>
          <p:cNvPr id="5" name="Date Placeholder 4">
            <a:extLst>
              <a:ext uri="{FF2B5EF4-FFF2-40B4-BE49-F238E27FC236}">
                <a16:creationId xmlns:a16="http://schemas.microsoft.com/office/drawing/2014/main" id="{6FEEA3AB-6799-8CF8-5343-9433DFE01C5C}"/>
              </a:ext>
            </a:extLst>
          </p:cNvPr>
          <p:cNvSpPr txBox="1">
            <a:spLocks noGrp="1"/>
          </p:cNvSpPr>
          <p:nvPr>
            <p:ph type="dt" sz="half" idx="7"/>
          </p:nvPr>
        </p:nvSpPr>
        <p:spPr/>
        <p:txBody>
          <a:bodyPr/>
          <a:lstStyle>
            <a:lvl1pPr>
              <a:defRPr/>
            </a:lvl1pPr>
          </a:lstStyle>
          <a:p>
            <a:pPr lvl="0"/>
            <a:endParaRPr lang="en-US"/>
          </a:p>
        </p:txBody>
      </p:sp>
      <p:sp>
        <p:nvSpPr>
          <p:cNvPr id="6" name="Footer Placeholder 5">
            <a:extLst>
              <a:ext uri="{FF2B5EF4-FFF2-40B4-BE49-F238E27FC236}">
                <a16:creationId xmlns:a16="http://schemas.microsoft.com/office/drawing/2014/main" id="{C520EE29-BB55-4B86-FFDD-CE59C6E35108}"/>
              </a:ext>
            </a:extLst>
          </p:cNvPr>
          <p:cNvSpPr txBox="1">
            <a:spLocks noGrp="1"/>
          </p:cNvSpPr>
          <p:nvPr>
            <p:ph type="ftr" sz="quarter" idx="9"/>
          </p:nvPr>
        </p:nvSpPr>
        <p:spPr/>
        <p:txBody>
          <a:bodyPr/>
          <a:lstStyle>
            <a:lvl1pPr>
              <a:defRPr/>
            </a:lvl1pPr>
          </a:lstStyle>
          <a:p>
            <a:pPr lvl="0"/>
            <a:endParaRPr lang="en-US"/>
          </a:p>
        </p:txBody>
      </p:sp>
      <p:sp>
        <p:nvSpPr>
          <p:cNvPr id="7" name="Slide Number Placeholder 6">
            <a:extLst>
              <a:ext uri="{FF2B5EF4-FFF2-40B4-BE49-F238E27FC236}">
                <a16:creationId xmlns:a16="http://schemas.microsoft.com/office/drawing/2014/main" id="{1E59D159-9E3C-E40B-8613-DD3CCE9B1C25}"/>
              </a:ext>
            </a:extLst>
          </p:cNvPr>
          <p:cNvSpPr txBox="1">
            <a:spLocks noGrp="1"/>
          </p:cNvSpPr>
          <p:nvPr>
            <p:ph type="sldNum" sz="quarter" idx="8"/>
          </p:nvPr>
        </p:nvSpPr>
        <p:spPr/>
        <p:txBody>
          <a:bodyPr/>
          <a:lstStyle>
            <a:lvl1pPr>
              <a:defRPr/>
            </a:lvl1pPr>
          </a:lstStyle>
          <a:p>
            <a:pPr lvl="0"/>
            <a:fld id="{3EFF7602-E8DC-4528-A3AE-3390923772CD}" type="slidenum">
              <a:t>‹#›</a:t>
            </a:fld>
            <a:endParaRPr lang="en-US"/>
          </a:p>
        </p:txBody>
      </p:sp>
    </p:spTree>
    <p:extLst>
      <p:ext uri="{BB962C8B-B14F-4D97-AF65-F5344CB8AC3E}">
        <p14:creationId xmlns:p14="http://schemas.microsoft.com/office/powerpoint/2010/main" val="2090876302"/>
      </p:ext>
    </p:extLst>
  </p:cSld>
  <p:clrMapOvr>
    <a:masterClrMapping/>
  </p:clrMapOvr>
</p:sldLayout>
</file>

<file path=ppt/slideLayouts/slideLayout9.xml><?xml version="1.0" encoding="utf-8"?>
<p:sldLayout xmlns:a="http://purl.oclc.org/ooxml/drawingml/main" xmlns:r="http://purl.oclc.org/ooxml/officeDocument/relationships" xmlns:p="http://purl.oclc.org/ooxml/presentationml/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C0D61B-6BAA-EED3-6DEA-AE7419F915F9}"/>
              </a:ext>
            </a:extLst>
          </p:cNvPr>
          <p:cNvSpPr txBox="1">
            <a:spLocks noGrp="1"/>
          </p:cNvSpPr>
          <p:nvPr>
            <p:ph type="title"/>
          </p:nvPr>
        </p:nvSpPr>
        <p:spPr>
          <a:xfrm>
            <a:off x="630241" y="457200"/>
            <a:ext cx="2949570" cy="1600200"/>
          </a:xfrm>
        </p:spPr>
        <p:txBody>
          <a:bodyPr anchor="b"/>
          <a:lstStyle>
            <a:lvl1pPr>
              <a:defRPr/>
            </a:lvl1pPr>
          </a:lstStyle>
          <a:p>
            <a:pPr lvl="0"/>
            <a:r>
              <a:rPr lang="en-US"/>
              <a:t>Click to edit Master title style</a:t>
            </a:r>
          </a:p>
        </p:txBody>
      </p:sp>
      <p:sp>
        <p:nvSpPr>
          <p:cNvPr id="3" name="Picture Placeholder 2">
            <a:extLst>
              <a:ext uri="{FF2B5EF4-FFF2-40B4-BE49-F238E27FC236}">
                <a16:creationId xmlns:a16="http://schemas.microsoft.com/office/drawing/2014/main" id="{984CB468-2427-A691-783E-7B057CE6C372}"/>
              </a:ext>
            </a:extLst>
          </p:cNvPr>
          <p:cNvSpPr txBox="1">
            <a:spLocks noGrp="1"/>
          </p:cNvSpPr>
          <p:nvPr>
            <p:ph type="pic" idx="1"/>
          </p:nvPr>
        </p:nvSpPr>
        <p:spPr>
          <a:xfrm>
            <a:off x="3887791" y="987423"/>
            <a:ext cx="4629149" cy="4873623"/>
          </a:xfrm>
        </p:spPr>
        <p:txBody>
          <a:bodyPr/>
          <a:lstStyle>
            <a:lvl1pPr marL="0" indent="0">
              <a:spcBef>
                <a:spcPts val="800"/>
              </a:spcBef>
              <a:buNone/>
              <a:defRPr sz="3200"/>
            </a:lvl1pPr>
          </a:lstStyle>
          <a:p>
            <a:pPr lvl="0"/>
            <a:endParaRPr lang="en-US"/>
          </a:p>
        </p:txBody>
      </p:sp>
      <p:sp>
        <p:nvSpPr>
          <p:cNvPr id="4" name="Text Placeholder 3">
            <a:extLst>
              <a:ext uri="{FF2B5EF4-FFF2-40B4-BE49-F238E27FC236}">
                <a16:creationId xmlns:a16="http://schemas.microsoft.com/office/drawing/2014/main" id="{D861574C-8278-5ED9-C139-A884CBFA7E7D}"/>
              </a:ext>
            </a:extLst>
          </p:cNvPr>
          <p:cNvSpPr txBox="1">
            <a:spLocks noGrp="1"/>
          </p:cNvSpPr>
          <p:nvPr>
            <p:ph type="body" idx="2"/>
          </p:nvPr>
        </p:nvSpPr>
        <p:spPr>
          <a:xfrm>
            <a:off x="630241" y="2057400"/>
            <a:ext cx="2949570" cy="3811584"/>
          </a:xfrm>
        </p:spPr>
        <p:txBody>
          <a:bodyPr/>
          <a:lstStyle>
            <a:lvl1pPr marL="0" indent="0">
              <a:spcBef>
                <a:spcPts val="400"/>
              </a:spcBef>
              <a:buNone/>
              <a:defRPr sz="1600"/>
            </a:lvl1pPr>
          </a:lstStyle>
          <a:p>
            <a:pPr lvl="0"/>
            <a:r>
              <a:rPr lang="en-US"/>
              <a:t>Edit Master text styles</a:t>
            </a:r>
          </a:p>
        </p:txBody>
      </p:sp>
      <p:sp>
        <p:nvSpPr>
          <p:cNvPr id="5" name="Date Placeholder 4">
            <a:extLst>
              <a:ext uri="{FF2B5EF4-FFF2-40B4-BE49-F238E27FC236}">
                <a16:creationId xmlns:a16="http://schemas.microsoft.com/office/drawing/2014/main" id="{CB6A9DFF-687F-7FC3-5716-E731B264BB01}"/>
              </a:ext>
            </a:extLst>
          </p:cNvPr>
          <p:cNvSpPr txBox="1">
            <a:spLocks noGrp="1"/>
          </p:cNvSpPr>
          <p:nvPr>
            <p:ph type="dt" sz="half" idx="7"/>
          </p:nvPr>
        </p:nvSpPr>
        <p:spPr/>
        <p:txBody>
          <a:bodyPr/>
          <a:lstStyle>
            <a:lvl1pPr>
              <a:defRPr/>
            </a:lvl1pPr>
          </a:lstStyle>
          <a:p>
            <a:pPr lvl="0"/>
            <a:endParaRPr lang="en-US"/>
          </a:p>
        </p:txBody>
      </p:sp>
      <p:sp>
        <p:nvSpPr>
          <p:cNvPr id="6" name="Footer Placeholder 5">
            <a:extLst>
              <a:ext uri="{FF2B5EF4-FFF2-40B4-BE49-F238E27FC236}">
                <a16:creationId xmlns:a16="http://schemas.microsoft.com/office/drawing/2014/main" id="{88BE961D-7419-6CC9-18A5-B72D6508CB1C}"/>
              </a:ext>
            </a:extLst>
          </p:cNvPr>
          <p:cNvSpPr txBox="1">
            <a:spLocks noGrp="1"/>
          </p:cNvSpPr>
          <p:nvPr>
            <p:ph type="ftr" sz="quarter" idx="9"/>
          </p:nvPr>
        </p:nvSpPr>
        <p:spPr/>
        <p:txBody>
          <a:bodyPr/>
          <a:lstStyle>
            <a:lvl1pPr>
              <a:defRPr/>
            </a:lvl1pPr>
          </a:lstStyle>
          <a:p>
            <a:pPr lvl="0"/>
            <a:endParaRPr lang="en-US"/>
          </a:p>
        </p:txBody>
      </p:sp>
      <p:sp>
        <p:nvSpPr>
          <p:cNvPr id="7" name="Slide Number Placeholder 6">
            <a:extLst>
              <a:ext uri="{FF2B5EF4-FFF2-40B4-BE49-F238E27FC236}">
                <a16:creationId xmlns:a16="http://schemas.microsoft.com/office/drawing/2014/main" id="{FB9B6B37-F687-4D4C-A7F6-06EB2DA92F55}"/>
              </a:ext>
            </a:extLst>
          </p:cNvPr>
          <p:cNvSpPr txBox="1">
            <a:spLocks noGrp="1"/>
          </p:cNvSpPr>
          <p:nvPr>
            <p:ph type="sldNum" sz="quarter" idx="8"/>
          </p:nvPr>
        </p:nvSpPr>
        <p:spPr/>
        <p:txBody>
          <a:bodyPr/>
          <a:lstStyle>
            <a:lvl1pPr>
              <a:defRPr/>
            </a:lvl1pPr>
          </a:lstStyle>
          <a:p>
            <a:pPr lvl="0"/>
            <a:fld id="{47B77913-3DD7-43E7-8263-1B84C3711BF0}" type="slidenum">
              <a:t>‹#›</a:t>
            </a:fld>
            <a:endParaRPr lang="en-US"/>
          </a:p>
        </p:txBody>
      </p:sp>
    </p:spTree>
    <p:extLst>
      <p:ext uri="{BB962C8B-B14F-4D97-AF65-F5344CB8AC3E}">
        <p14:creationId xmlns:p14="http://schemas.microsoft.com/office/powerpoint/2010/main" val="1115310480"/>
      </p:ext>
    </p:extLst>
  </p:cSld>
  <p:clrMapOvr>
    <a:masterClrMapping/>
  </p:clrMapOvr>
</p:sldLayout>
</file>

<file path=ppt/slideMasters/_rels/slideMaster1.xml.rels><?xml version="1.0" encoding="UTF-8" standalone="yes"?>
<Relationships xmlns="http://schemas.openxmlformats.org/package/2006/relationships"><Relationship Id="rId8" Type="http://purl.oclc.org/ooxml/officeDocument/relationships/slideLayout" Target="../slideLayouts/slideLayout8.xml"/><Relationship Id="rId13" Type="http://purl.oclc.org/ooxml/officeDocument/relationships/image" Target="../media/image1.png"/><Relationship Id="rId3" Type="http://purl.oclc.org/ooxml/officeDocument/relationships/slideLayout" Target="../slideLayouts/slideLayout3.xml"/><Relationship Id="rId7" Type="http://purl.oclc.org/ooxml/officeDocument/relationships/slideLayout" Target="../slideLayouts/slideLayout7.xml"/><Relationship Id="rId12" Type="http://purl.oclc.org/ooxml/officeDocument/relationships/theme" Target="../theme/theme1.xml"/><Relationship Id="rId2" Type="http://purl.oclc.org/ooxml/officeDocument/relationships/slideLayout" Target="../slideLayouts/slideLayout2.xml"/><Relationship Id="rId1" Type="http://purl.oclc.org/ooxml/officeDocument/relationships/slideLayout" Target="../slideLayouts/slideLayout1.xml"/><Relationship Id="rId6" Type="http://purl.oclc.org/ooxml/officeDocument/relationships/slideLayout" Target="../slideLayouts/slideLayout6.xml"/><Relationship Id="rId11" Type="http://purl.oclc.org/ooxml/officeDocument/relationships/slideLayout" Target="../slideLayouts/slideLayout11.xml"/><Relationship Id="rId5" Type="http://purl.oclc.org/ooxml/officeDocument/relationships/slideLayout" Target="../slideLayouts/slideLayout5.xml"/><Relationship Id="rId10" Type="http://purl.oclc.org/ooxml/officeDocument/relationships/slideLayout" Target="../slideLayouts/slideLayout10.xml"/><Relationship Id="rId4" Type="http://purl.oclc.org/ooxml/officeDocument/relationships/slideLayout" Target="../slideLayouts/slideLayout4.xml"/><Relationship Id="rId9" Type="http://purl.oclc.org/ooxml/officeDocument/relationships/slideLayout" Target="../slideLayouts/slideLayout9.xml"/></Relationships>
</file>

<file path=ppt/slideMasters/slideMaster1.xml><?xml version="1.0" encoding="utf-8"?>
<p:sldMaster xmlns:a="http://purl.oclc.org/ooxml/drawingml/main" xmlns:r="http://purl.oclc.org/ooxml/officeDocument/relationships" xmlns:p="http://purl.oclc.org/ooxml/presentationml/main">
  <p:cSld>
    <p:bg>
      <p:bgPr>
        <a:blipFill>
          <a:blip r:embed="rId13"/>
          <a:stretch>
            <a:fillRect/>
          </a:stretch>
        </a:blipFill>
        <a:effectLst/>
      </p:bgPr>
    </p:bg>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79C9E62B-066B-683B-84AD-23E25F701403}"/>
              </a:ext>
            </a:extLst>
          </p:cNvPr>
          <p:cNvSpPr txBox="1">
            <a:spLocks noGrp="1"/>
          </p:cNvSpPr>
          <p:nvPr>
            <p:ph type="title"/>
          </p:nvPr>
        </p:nvSpPr>
        <p:spPr>
          <a:xfrm>
            <a:off x="1752603" y="282577"/>
            <a:ext cx="7086600" cy="944566"/>
          </a:xfrm>
          <a:prstGeom prst="rect">
            <a:avLst/>
          </a:prstGeom>
          <a:noFill/>
          <a:ln>
            <a:noFill/>
          </a:ln>
        </p:spPr>
        <p:txBody>
          <a:bodyPr vert="horz" wrap="square" lIns="91440" tIns="45720" rIns="91440" bIns="45720" anchor="ctr" anchorCtr="0" compatLnSpc="1">
            <a:noAutofit/>
          </a:bodyPr>
          <a:lstStyle/>
          <a:p>
            <a:pPr lvl="0"/>
            <a:r>
              <a:rPr lang="en-US"/>
              <a:t>Click to edit Master title style</a:t>
            </a:r>
          </a:p>
        </p:txBody>
      </p:sp>
      <p:sp>
        <p:nvSpPr>
          <p:cNvPr id="3" name="Rectangle 3">
            <a:extLst>
              <a:ext uri="{FF2B5EF4-FFF2-40B4-BE49-F238E27FC236}">
                <a16:creationId xmlns:a16="http://schemas.microsoft.com/office/drawing/2014/main" id="{37648327-CDC1-3BE8-5007-8BA991D73C0B}"/>
              </a:ext>
            </a:extLst>
          </p:cNvPr>
          <p:cNvSpPr txBox="1">
            <a:spLocks noGrp="1"/>
          </p:cNvSpPr>
          <p:nvPr>
            <p:ph type="body" idx="1"/>
          </p:nvPr>
        </p:nvSpPr>
        <p:spPr>
          <a:xfrm>
            <a:off x="609603" y="1633539"/>
            <a:ext cx="8229600" cy="4691064"/>
          </a:xfrm>
          <a:prstGeom prst="rect">
            <a:avLst/>
          </a:prstGeom>
          <a:noFill/>
          <a:ln>
            <a:noFill/>
          </a:ln>
        </p:spPr>
        <p:txBody>
          <a:bodyPr vert="horz" wrap="square" lIns="91440" tIns="45720" rIns="91440" bIns="45720" anchor="t" anchorCtr="0" compatLnSpc="1">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B9C0C135-6A4C-9A86-2E0F-B51D70F332A9}"/>
              </a:ext>
            </a:extLst>
          </p:cNvPr>
          <p:cNvSpPr txBox="1">
            <a:spLocks noGrp="1"/>
          </p:cNvSpPr>
          <p:nvPr>
            <p:ph type="dt" sz="half" idx="2"/>
          </p:nvPr>
        </p:nvSpPr>
        <p:spPr>
          <a:xfrm>
            <a:off x="609603" y="6278563"/>
            <a:ext cx="1981203" cy="476246"/>
          </a:xfrm>
          <a:prstGeom prst="rect">
            <a:avLst/>
          </a:prstGeom>
          <a:noFill/>
          <a:ln>
            <a:noFill/>
          </a:ln>
        </p:spPr>
        <p:txBody>
          <a:bodyPr vert="horz" wrap="square" lIns="91440" tIns="45720" rIns="91440" bIns="45720" anchor="t" anchorCtr="0" compatLnSpc="1">
            <a:noAutofit/>
          </a:bodyPr>
          <a:lstStyle>
            <a:lvl1pPr marL="0" marR="0" lvl="0" indent="0" algn="l" defTabSz="914400" rtl="0" fontAlgn="auto" hangingPunct="1">
              <a:lnSpc>
                <a:spcPct val="100%"/>
              </a:lnSpc>
              <a:spcBef>
                <a:spcPts val="0"/>
              </a:spcBef>
              <a:spcAft>
                <a:spcPts val="0"/>
              </a:spcAft>
              <a:buNone/>
              <a:tabLst/>
              <a:defRPr lang="en-US" sz="1400" b="0" i="0" u="none" strike="noStrike" kern="1200" cap="none" spc="0" baseline="0%">
                <a:solidFill>
                  <a:srgbClr val="000000"/>
                </a:solidFill>
                <a:uFillTx/>
                <a:latin typeface="Arial" pitchFamily="34"/>
              </a:defRPr>
            </a:lvl1pPr>
          </a:lstStyle>
          <a:p>
            <a:pPr lvl="0"/>
            <a:endParaRPr lang="en-US"/>
          </a:p>
        </p:txBody>
      </p:sp>
      <p:sp>
        <p:nvSpPr>
          <p:cNvPr id="5" name="Rectangle 5">
            <a:extLst>
              <a:ext uri="{FF2B5EF4-FFF2-40B4-BE49-F238E27FC236}">
                <a16:creationId xmlns:a16="http://schemas.microsoft.com/office/drawing/2014/main" id="{41F8D888-6BAA-275D-2C89-B012106C9201}"/>
              </a:ext>
            </a:extLst>
          </p:cNvPr>
          <p:cNvSpPr txBox="1">
            <a:spLocks noGrp="1"/>
          </p:cNvSpPr>
          <p:nvPr>
            <p:ph type="ftr" sz="quarter" idx="3"/>
          </p:nvPr>
        </p:nvSpPr>
        <p:spPr>
          <a:xfrm>
            <a:off x="2719389" y="6283327"/>
            <a:ext cx="2895603" cy="476246"/>
          </a:xfrm>
          <a:prstGeom prst="rect">
            <a:avLst/>
          </a:prstGeom>
          <a:noFill/>
          <a:ln>
            <a:noFill/>
          </a:ln>
        </p:spPr>
        <p:txBody>
          <a:bodyPr vert="horz" wrap="square" lIns="91440" tIns="45720" rIns="91440" bIns="45720" anchor="t" anchorCtr="1" compatLnSpc="1">
            <a:noAutofit/>
          </a:bodyPr>
          <a:lstStyle>
            <a:lvl1pPr marL="0" marR="0" lvl="0" indent="0" algn="ctr" defTabSz="914400" rtl="0" fontAlgn="auto" hangingPunct="1">
              <a:lnSpc>
                <a:spcPct val="100%"/>
              </a:lnSpc>
              <a:spcBef>
                <a:spcPts val="0"/>
              </a:spcBef>
              <a:spcAft>
                <a:spcPts val="0"/>
              </a:spcAft>
              <a:buNone/>
              <a:tabLst/>
              <a:defRPr lang="en-US" sz="1400" b="0" i="0" u="none" strike="noStrike" kern="1200" cap="none" spc="0" baseline="0%">
                <a:solidFill>
                  <a:srgbClr val="000000"/>
                </a:solidFill>
                <a:uFillTx/>
                <a:latin typeface="Arial" pitchFamily="34"/>
              </a:defRPr>
            </a:lvl1pPr>
          </a:lstStyle>
          <a:p>
            <a:pPr lvl="0"/>
            <a:endParaRPr lang="en-US"/>
          </a:p>
        </p:txBody>
      </p:sp>
      <p:sp>
        <p:nvSpPr>
          <p:cNvPr id="6" name="Rectangle 6">
            <a:extLst>
              <a:ext uri="{FF2B5EF4-FFF2-40B4-BE49-F238E27FC236}">
                <a16:creationId xmlns:a16="http://schemas.microsoft.com/office/drawing/2014/main" id="{4A7C77C4-6B66-B64F-18A6-2543B65281A1}"/>
              </a:ext>
            </a:extLst>
          </p:cNvPr>
          <p:cNvSpPr txBox="1">
            <a:spLocks noGrp="1"/>
          </p:cNvSpPr>
          <p:nvPr>
            <p:ph type="sldNum" sz="quarter" idx="4"/>
          </p:nvPr>
        </p:nvSpPr>
        <p:spPr>
          <a:xfrm>
            <a:off x="6705596" y="6226177"/>
            <a:ext cx="2133596" cy="554034"/>
          </a:xfrm>
          <a:prstGeom prst="rect">
            <a:avLst/>
          </a:prstGeom>
          <a:noFill/>
          <a:ln>
            <a:noFill/>
          </a:ln>
        </p:spPr>
        <p:txBody>
          <a:bodyPr vert="horz" wrap="square" lIns="91440" tIns="45720" rIns="91440" bIns="45720" anchor="t" anchorCtr="0" compatLnSpc="1">
            <a:noAutofit/>
          </a:bodyPr>
          <a:lstStyle>
            <a:lvl1pPr marL="0" marR="0" lvl="0" indent="0" algn="r" defTabSz="914400" rtl="0" fontAlgn="auto" hangingPunct="1">
              <a:lnSpc>
                <a:spcPct val="100%"/>
              </a:lnSpc>
              <a:spcBef>
                <a:spcPts val="0"/>
              </a:spcBef>
              <a:spcAft>
                <a:spcPts val="0"/>
              </a:spcAft>
              <a:buNone/>
              <a:tabLst/>
              <a:defRPr lang="en-US" sz="1400" b="0" i="0" u="none" strike="noStrike" kern="1200" cap="none" spc="0" baseline="0%">
                <a:solidFill>
                  <a:srgbClr val="000000"/>
                </a:solidFill>
                <a:uFillTx/>
                <a:latin typeface="Arial" pitchFamily="34"/>
              </a:defRPr>
            </a:lvl1pPr>
          </a:lstStyle>
          <a:p>
            <a:pPr lvl="0"/>
            <a:fld id="{544B311A-8223-4D64-ABFB-1F39EF9A08C2}" type="slidenum">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marL="0" marR="0" lvl="0" indent="0" algn="l" defTabSz="914400" rtl="0" fontAlgn="auto" hangingPunct="1">
        <a:lnSpc>
          <a:spcPct val="100%"/>
        </a:lnSpc>
        <a:spcBef>
          <a:spcPts val="0"/>
        </a:spcBef>
        <a:spcAft>
          <a:spcPts val="0"/>
        </a:spcAft>
        <a:buNone/>
        <a:tabLst/>
        <a:defRPr lang="en-US" sz="3200" b="1" i="0" u="none" strike="noStrike" kern="1200" cap="none" spc="0" baseline="0%">
          <a:solidFill>
            <a:srgbClr val="996633"/>
          </a:solidFill>
          <a:uFillTx/>
          <a:latin typeface="Arial"/>
        </a:defRPr>
      </a:lvl1pPr>
    </p:titleStyle>
    <p:bodyStyle>
      <a:lvl1pPr marL="342900" marR="0" lvl="0" indent="-342900" algn="l" defTabSz="914400" rtl="0" fontAlgn="auto" hangingPunct="1">
        <a:lnSpc>
          <a:spcPct val="100%"/>
        </a:lnSpc>
        <a:spcBef>
          <a:spcPts val="700"/>
        </a:spcBef>
        <a:spcAft>
          <a:spcPts val="0"/>
        </a:spcAft>
        <a:buSzPct val="100%"/>
        <a:buChar char="•"/>
        <a:tabLst/>
        <a:defRPr lang="en-US" sz="2900" b="0" i="0" u="none" strike="noStrike" kern="1200" cap="none" spc="0" baseline="0%">
          <a:solidFill>
            <a:srgbClr val="000066"/>
          </a:solidFill>
          <a:uFillTx/>
          <a:latin typeface="Arial"/>
        </a:defRPr>
      </a:lvl1pPr>
      <a:lvl2pPr marL="742950" marR="0" lvl="1" indent="-285750" algn="l" defTabSz="914400" rtl="0" fontAlgn="auto" hangingPunct="1">
        <a:lnSpc>
          <a:spcPct val="100%"/>
        </a:lnSpc>
        <a:spcBef>
          <a:spcPts val="600"/>
        </a:spcBef>
        <a:spcAft>
          <a:spcPts val="0"/>
        </a:spcAft>
        <a:buSzPct val="100%"/>
        <a:buChar char="–"/>
        <a:tabLst/>
        <a:defRPr lang="en-US" sz="2600" b="0" i="0" u="none" strike="noStrike" kern="1200" cap="none" spc="0" baseline="0%">
          <a:solidFill>
            <a:srgbClr val="000066"/>
          </a:solidFill>
          <a:uFillTx/>
          <a:latin typeface="Arial"/>
        </a:defRPr>
      </a:lvl2pPr>
      <a:lvl3pPr marL="1143000" marR="0" lvl="2" indent="-228600" algn="l" defTabSz="914400" rtl="0" fontAlgn="auto" hangingPunct="1">
        <a:lnSpc>
          <a:spcPct val="100%"/>
        </a:lnSpc>
        <a:spcBef>
          <a:spcPts val="500"/>
        </a:spcBef>
        <a:spcAft>
          <a:spcPts val="0"/>
        </a:spcAft>
        <a:buSzPct val="100%"/>
        <a:buChar char="•"/>
        <a:tabLst/>
        <a:defRPr lang="en-US" sz="2200" b="0" i="0" u="none" strike="noStrike" kern="1200" cap="none" spc="0" baseline="0%">
          <a:solidFill>
            <a:srgbClr val="000066"/>
          </a:solidFill>
          <a:uFillTx/>
          <a:latin typeface="Arial"/>
        </a:defRPr>
      </a:lvl3pPr>
      <a:lvl4pPr marL="1600200" marR="0" lvl="3" indent="-228600" algn="l" defTabSz="914400" rtl="0" fontAlgn="auto" hangingPunct="1">
        <a:lnSpc>
          <a:spcPct val="100%"/>
        </a:lnSpc>
        <a:spcBef>
          <a:spcPts val="0"/>
        </a:spcBef>
        <a:spcAft>
          <a:spcPts val="0"/>
        </a:spcAft>
        <a:buSzPct val="100%"/>
        <a:buChar char="–"/>
        <a:tabLst/>
        <a:defRPr lang="en-US" sz="1800" b="0" i="0" u="none" strike="noStrike" kern="1200" cap="none" spc="0" baseline="0%">
          <a:solidFill>
            <a:srgbClr val="000066"/>
          </a:solidFill>
          <a:uFillTx/>
          <a:latin typeface="Arial"/>
        </a:defRPr>
      </a:lvl4pPr>
      <a:lvl5pPr marL="2057400" marR="0" lvl="4" indent="-228600" algn="l" defTabSz="914400" rtl="0" fontAlgn="auto" hangingPunct="1">
        <a:lnSpc>
          <a:spcPct val="100%"/>
        </a:lnSpc>
        <a:spcBef>
          <a:spcPts val="0"/>
        </a:spcBef>
        <a:spcAft>
          <a:spcPts val="0"/>
        </a:spcAft>
        <a:buSzPct val="100%"/>
        <a:buChar char="»"/>
        <a:tabLst/>
        <a:defRPr lang="en-US" sz="1800" b="0" i="0" u="none" strike="noStrike" kern="1200" cap="none" spc="0" baseline="0%">
          <a:solidFill>
            <a:srgbClr val="000066"/>
          </a:solidFill>
          <a:uFillTx/>
          <a:latin typeface="Arial"/>
        </a:defRPr>
      </a:lvl5pPr>
      <a:lvl6pPr marL="2514600" indent="-228600" algn="l" defTabSz="914400" rtl="0" eaLnBrk="1" latinLnBrk="0" hangingPunct="1">
        <a:lnSpc>
          <a:spcPct val="9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purl.oclc.org/ooxml/officeDocument/relationships/image" Target="../media/image2.png"/><Relationship Id="rId1" Type="http://purl.oclc.org/ooxml/officeDocument/relationships/slideLayout" Target="../slideLayouts/slideLayout1.xml"/></Relationships>
</file>

<file path=ppt/slides/_rels/slide2.xml.rels><?xml version="1.0" encoding="UTF-8" standalone="yes"?>
<Relationships xmlns="http://schemas.openxmlformats.org/package/2006/relationships"><Relationship Id="rId1" Type="http://purl.oclc.org/ooxml/officeDocument/relationships/slideLayout" Target="../slideLayouts/slideLayout2.xml"/></Relationships>
</file>

<file path=ppt/slides/_rels/slide3.xml.rels><?xml version="1.0" encoding="UTF-8" standalone="yes"?>
<Relationships xmlns="http://schemas.openxmlformats.org/package/2006/relationships"><Relationship Id="rId2" Type="http://purl.oclc.org/ooxml/officeDocument/relationships/slide" Target="slide7.xml"/><Relationship Id="rId1" Type="http://purl.oclc.org/ooxml/officeDocument/relationships/slideLayout" Target="../slideLayouts/slideLayout2.xml"/></Relationships>
</file>

<file path=ppt/slides/_rels/slide4.xml.rels><?xml version="1.0" encoding="UTF-8" standalone="yes"?>
<Relationships xmlns="http://schemas.openxmlformats.org/package/2006/relationships"><Relationship Id="rId2" Type="http://purl.oclc.org/ooxml/officeDocument/relationships/slide" Target="slide8.xml"/><Relationship Id="rId1" Type="http://purl.oclc.org/ooxml/officeDocument/relationships/slideLayout" Target="../slideLayouts/slideLayout2.xml"/></Relationships>
</file>

<file path=ppt/slides/_rels/slide5.xml.rels><?xml version="1.0" encoding="UTF-8" standalone="yes"?>
<Relationships xmlns="http://schemas.openxmlformats.org/package/2006/relationships"><Relationship Id="rId1" Type="http://purl.oclc.org/ooxml/officeDocument/relationships/slideLayout" Target="../slideLayouts/slideLayout2.xml"/></Relationships>
</file>

<file path=ppt/slides/_rels/slide6.xml.rels><?xml version="1.0" encoding="UTF-8" standalone="yes"?>
<Relationships xmlns="http://schemas.openxmlformats.org/package/2006/relationships"><Relationship Id="rId2" Type="http://purl.oclc.org/ooxml/officeDocument/relationships/image" Target="../media/image3.png"/><Relationship Id="rId1" Type="http://purl.oclc.org/ooxml/officeDocument/relationships/slideLayout" Target="../slideLayouts/slideLayout2.xml"/></Relationships>
</file>

<file path=ppt/slides/_rels/slide7.xml.rels><?xml version="1.0" encoding="UTF-8" standalone="yes"?>
<Relationships xmlns="http://schemas.openxmlformats.org/package/2006/relationships"><Relationship Id="rId2" Type="http://purl.oclc.org/ooxml/officeDocument/relationships/slide" Target="slide3.xml"/><Relationship Id="rId1" Type="http://purl.oclc.org/ooxml/officeDocument/relationships/slideLayout" Target="../slideLayouts/slideLayout2.xml"/></Relationships>
</file>

<file path=ppt/slides/_rels/slide8.xml.rels><?xml version="1.0" encoding="UTF-8" standalone="yes"?>
<Relationships xmlns="http://schemas.openxmlformats.org/package/2006/relationships"><Relationship Id="rId2" Type="http://purl.oclc.org/ooxml/officeDocument/relationships/slide" Target="slide4.xml"/><Relationship Id="rId1" Type="http://purl.oclc.org/ooxml/officeDocument/relationships/slideLayout" Target="../slideLayouts/slideLayout2.xml"/></Relationships>
</file>

<file path=ppt/slides/slide1.xml><?xml version="1.0" encoding="utf-8"?>
<p:sld xmlns:a="http://purl.oclc.org/ooxml/drawingml/main" xmlns:r="http://purl.oclc.org/ooxml/officeDocument/relationships" xmlns:p="http://purl.oclc.org/ooxml/presentationml/main" showMasterSp="0">
  <p:cSld name="Slide1">
    <p:bg>
      <p:bgPr>
        <a:blipFill>
          <a:blip r:embed="rId2"/>
          <a:stretch>
            <a:fillRect/>
          </a:stretch>
        </a:blipFill>
        <a:effectLst/>
      </p:bgPr>
    </p:bg>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F34189D3-2D3D-9A2B-4F45-BE4B7BC78381}"/>
              </a:ext>
            </a:extLst>
          </p:cNvPr>
          <p:cNvSpPr txBox="1">
            <a:spLocks noGrp="1"/>
          </p:cNvSpPr>
          <p:nvPr>
            <p:ph type="ctrTitle"/>
          </p:nvPr>
        </p:nvSpPr>
        <p:spPr>
          <a:xfrm>
            <a:off x="685800" y="2190719"/>
            <a:ext cx="7772400" cy="1470026"/>
          </a:xfrm>
        </p:spPr>
        <p:txBody>
          <a:bodyPr anchorCtr="1"/>
          <a:lstStyle/>
          <a:p>
            <a:pPr lvl="0" algn="ctr"/>
            <a:r>
              <a:rPr lang="en-US" sz="5000">
                <a:latin typeface="Times New Roman" pitchFamily="18"/>
                <a:cs typeface="Times New Roman" pitchFamily="18"/>
              </a:rPr>
              <a:t>BỐ CỤC MỘT BÀI THUYẾT TRÌNH</a:t>
            </a:r>
          </a:p>
        </p:txBody>
      </p:sp>
      <p:sp>
        <p:nvSpPr>
          <p:cNvPr id="3" name="Rectangle 3">
            <a:extLst>
              <a:ext uri="{FF2B5EF4-FFF2-40B4-BE49-F238E27FC236}">
                <a16:creationId xmlns:a16="http://schemas.microsoft.com/office/drawing/2014/main" id="{0D8B07CE-A8B4-7B86-3627-806CEB388DB4}"/>
              </a:ext>
            </a:extLst>
          </p:cNvPr>
          <p:cNvSpPr txBox="1">
            <a:spLocks noGrp="1"/>
          </p:cNvSpPr>
          <p:nvPr>
            <p:ph type="subTitle" idx="1"/>
          </p:nvPr>
        </p:nvSpPr>
        <p:spPr/>
        <p:txBody>
          <a:bodyPr/>
          <a:lstStyle/>
          <a:p>
            <a:pPr lvl="0">
              <a:spcBef>
                <a:spcPts val="800"/>
              </a:spcBef>
            </a:pPr>
            <a:r>
              <a:rPr lang="en-US" sz="3200" b="1">
                <a:solidFill>
                  <a:srgbClr val="000000"/>
                </a:solidFill>
                <a:latin typeface="Times New Roman" pitchFamily="18"/>
                <a:cs typeface="Times New Roman" pitchFamily="18"/>
              </a:rPr>
              <a:t>ThS. Họ và Tên</a:t>
            </a:r>
          </a:p>
        </p:txBody>
      </p:sp>
      <p:sp>
        <p:nvSpPr>
          <p:cNvPr id="4" name="Text Box 5">
            <a:extLst>
              <a:ext uri="{FF2B5EF4-FFF2-40B4-BE49-F238E27FC236}">
                <a16:creationId xmlns:a16="http://schemas.microsoft.com/office/drawing/2014/main" id="{3CD4B12F-9C36-A028-6381-97F28344FCDC}"/>
              </a:ext>
            </a:extLst>
          </p:cNvPr>
          <p:cNvSpPr txBox="1"/>
          <p:nvPr/>
        </p:nvSpPr>
        <p:spPr>
          <a:xfrm>
            <a:off x="4572000" y="5633426"/>
            <a:ext cx="6629400" cy="461662"/>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
              </a:lnSpc>
              <a:spcBef>
                <a:spcPts val="1400"/>
              </a:spcBef>
              <a:spcAft>
                <a:spcPts val="0"/>
              </a:spcAft>
              <a:buNone/>
              <a:tabLst/>
              <a:defRPr sz="1800" b="0" i="0" u="none" strike="noStrike" kern="0" cap="none" spc="0" baseline="0%">
                <a:solidFill>
                  <a:srgbClr val="000000"/>
                </a:solidFill>
                <a:uFillTx/>
              </a:defRPr>
            </a:pPr>
            <a:r>
              <a:rPr lang="en-US" sz="2400" b="1" i="0" u="none" strike="noStrike" kern="1200" cap="none" spc="0" baseline="0%">
                <a:solidFill>
                  <a:srgbClr val="000000"/>
                </a:solidFill>
                <a:uFillTx/>
                <a:latin typeface="Times New Roman" pitchFamily="18"/>
                <a:cs typeface="Times New Roman" pitchFamily="18"/>
              </a:rPr>
              <a:t>Trích từ Tủ sách Khoa học VLOS</a:t>
            </a:r>
          </a:p>
        </p:txBody>
      </p:sp>
    </p:spTree>
  </p:cSld>
  <p:clrMapOvr>
    <a:masterClrMapping/>
  </p:clrMapOvr>
  <p:transition spd="slow">
    <p:fade/>
  </p:transition>
</p:sld>
</file>

<file path=ppt/slides/slide2.xml><?xml version="1.0" encoding="utf-8"?>
<p:sld xmlns:a="http://purl.oclc.org/ooxml/drawingml/main" xmlns:r="http://purl.oclc.org/ooxml/officeDocument/relationships" xmlns:p="http://purl.oclc.org/ooxml/presentationml/main">
  <p:cSld name="Slide10">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89E8C3D8-EF04-ADFF-85D9-1AB48FEA7054}"/>
              </a:ext>
            </a:extLst>
          </p:cNvPr>
          <p:cNvSpPr txBox="1">
            <a:spLocks noGrp="1"/>
          </p:cNvSpPr>
          <p:nvPr>
            <p:ph type="title"/>
          </p:nvPr>
        </p:nvSpPr>
        <p:spPr>
          <a:xfrm>
            <a:off x="1828800" y="228600"/>
            <a:ext cx="7086600" cy="944566"/>
          </a:xfrm>
        </p:spPr>
        <p:txBody>
          <a:bodyPr/>
          <a:lstStyle/>
          <a:p>
            <a:pPr lvl="0"/>
            <a:r>
              <a:rPr lang="en-US" sz="4000">
                <a:latin typeface="Times New Roman" pitchFamily="18"/>
                <a:cs typeface="Times New Roman" pitchFamily="18"/>
              </a:rPr>
              <a:t>Giới thiệu</a:t>
            </a:r>
          </a:p>
        </p:txBody>
      </p:sp>
      <p:sp>
        <p:nvSpPr>
          <p:cNvPr id="3" name="Rectangle 3">
            <a:extLst>
              <a:ext uri="{FF2B5EF4-FFF2-40B4-BE49-F238E27FC236}">
                <a16:creationId xmlns:a16="http://schemas.microsoft.com/office/drawing/2014/main" id="{3FD78005-6E49-34FF-F12F-3B67D91E54F7}"/>
              </a:ext>
            </a:extLst>
          </p:cNvPr>
          <p:cNvSpPr txBox="1">
            <a:spLocks noGrp="1"/>
          </p:cNvSpPr>
          <p:nvPr>
            <p:ph idx="1"/>
          </p:nvPr>
        </p:nvSpPr>
        <p:spPr>
          <a:xfrm>
            <a:off x="1219196" y="1600200"/>
            <a:ext cx="8077196" cy="4767260"/>
          </a:xfrm>
        </p:spPr>
        <p:txBody>
          <a:bodyPr/>
          <a:lstStyle/>
          <a:p>
            <a:pPr lvl="0">
              <a:spcBef>
                <a:spcPts val="800"/>
              </a:spcBef>
            </a:pPr>
            <a:r>
              <a:rPr lang="en-US" sz="3200">
                <a:solidFill>
                  <a:srgbClr val="000000"/>
                </a:solidFill>
                <a:latin typeface="Times New Roman" pitchFamily="18"/>
                <a:cs typeface="Times New Roman" pitchFamily="18"/>
              </a:rPr>
              <a:t>Phần mở đầu</a:t>
            </a:r>
          </a:p>
          <a:p>
            <a:pPr marL="0" lvl="0" indent="0">
              <a:buNone/>
            </a:pPr>
            <a:r>
              <a:rPr lang="en-US" sz="2800">
                <a:solidFill>
                  <a:srgbClr val="000000"/>
                </a:solidFill>
                <a:latin typeface="Times New Roman" pitchFamily="18"/>
                <a:cs typeface="Times New Roman" pitchFamily="18"/>
              </a:rPr>
              <a:t>     - Cần đạt được mục đích</a:t>
            </a:r>
          </a:p>
          <a:p>
            <a:pPr lvl="0">
              <a:spcBef>
                <a:spcPts val="800"/>
              </a:spcBef>
            </a:pPr>
            <a:r>
              <a:rPr lang="en-US" sz="3200">
                <a:solidFill>
                  <a:srgbClr val="000000"/>
                </a:solidFill>
                <a:latin typeface="Times New Roman" pitchFamily="18"/>
                <a:cs typeface="Times New Roman" pitchFamily="18"/>
              </a:rPr>
              <a:t>Phần chính</a:t>
            </a:r>
          </a:p>
          <a:p>
            <a:pPr marL="0" lvl="0" indent="0">
              <a:buNone/>
            </a:pPr>
            <a:r>
              <a:rPr lang="en-US">
                <a:solidFill>
                  <a:srgbClr val="000000"/>
                </a:solidFill>
                <a:latin typeface="Times New Roman" pitchFamily="18"/>
                <a:cs typeface="Times New Roman" pitchFamily="18"/>
              </a:rPr>
              <a:t>     </a:t>
            </a:r>
            <a:r>
              <a:rPr lang="en-US" sz="2800">
                <a:solidFill>
                  <a:srgbClr val="000000"/>
                </a:solidFill>
                <a:latin typeface="Times New Roman" pitchFamily="18"/>
                <a:cs typeface="Times New Roman" pitchFamily="18"/>
              </a:rPr>
              <a:t>- Đưa ra giải pháp, ý kiến</a:t>
            </a:r>
          </a:p>
          <a:p>
            <a:pPr lvl="0">
              <a:spcBef>
                <a:spcPts val="800"/>
              </a:spcBef>
            </a:pPr>
            <a:r>
              <a:rPr lang="en-US" sz="3200">
                <a:solidFill>
                  <a:srgbClr val="000000"/>
                </a:solidFill>
                <a:latin typeface="Times New Roman" pitchFamily="18"/>
                <a:cs typeface="Times New Roman" pitchFamily="18"/>
              </a:rPr>
              <a:t>Phần kết</a:t>
            </a:r>
          </a:p>
          <a:p>
            <a:pPr marL="0" lvl="0" indent="0">
              <a:buNone/>
            </a:pPr>
            <a:r>
              <a:rPr lang="en-US">
                <a:solidFill>
                  <a:srgbClr val="000000"/>
                </a:solidFill>
                <a:latin typeface="Times New Roman" pitchFamily="18"/>
                <a:cs typeface="Times New Roman" pitchFamily="18"/>
              </a:rPr>
              <a:t>     </a:t>
            </a:r>
            <a:r>
              <a:rPr lang="en-US" sz="2800">
                <a:solidFill>
                  <a:srgbClr val="000000"/>
                </a:solidFill>
                <a:latin typeface="Times New Roman" pitchFamily="18"/>
                <a:cs typeface="Times New Roman" pitchFamily="18"/>
              </a:rPr>
              <a:t>- Tóm tắt các nội dung đã được trình bày</a:t>
            </a:r>
          </a:p>
        </p:txBody>
      </p:sp>
    </p:spTree>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6"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145">
                                          <p:stCondLst>
                                            <p:cond delay="0"/>
                                          </p:stCondLst>
                                        </p:cTn>
                                        <p:tgtEl>
                                          <p:spTgt spid="3">
                                            <p:txEl>
                                              <p:pRg st="0" end="0"/>
                                            </p:txEl>
                                          </p:spTgt>
                                        </p:tgtEl>
                                      </p:cBhvr>
                                    </p:animEffect>
                                    <p:anim calcmode="lin" valueType="num">
                                      <p:cBhvr>
                                        <p:cTn id="13" dur="456">
                                          <p:stCondLst>
                                            <p:cond delay="0"/>
                                          </p:stCondLst>
                                        </p:cTn>
                                        <p:tgtEl>
                                          <p:spTgt spid="3">
                                            <p:txEl>
                                              <p:pRg st="0" end="0"/>
                                            </p:txEl>
                                          </p:spTgt>
                                        </p:tgtEl>
                                        <p:attrNameLst>
                                          <p:attrName>ppt_x</p:attrName>
                                        </p:attrNameLst>
                                      </p:cBhvr>
                                      <p:tavLst>
                                        <p:tav tm="0%">
                                          <p:val>
                                            <p:strVal val="#ppt_x-0.25"/>
                                          </p:val>
                                        </p:tav>
                                        <p:tav tm="100%">
                                          <p:val>
                                            <p:strVal val="#ppt_x"/>
                                          </p:val>
                                        </p:tav>
                                      </p:tavLst>
                                    </p:anim>
                                    <p:anim calcmode="lin" valueType="num">
                                      <p:cBhvr>
                                        <p:cTn id="14" dur="166">
                                          <p:stCondLst>
                                            <p:cond delay="0"/>
                                          </p:stCondLst>
                                        </p:cTn>
                                        <p:tgtEl>
                                          <p:spTgt spid="3">
                                            <p:txEl>
                                              <p:pRg st="0" end="0"/>
                                            </p:txEl>
                                          </p:spTgt>
                                        </p:tgtEl>
                                        <p:attrNameLst>
                                          <p:attrName>ppt_y</p:attrName>
                                        </p:attrNameLst>
                                      </p:cBhvr>
                                      <p:tavLst>
                                        <p:tav tm="0%" fmla="#ppt_y-sin(pi*$)/3">
                                          <p:val>
                                            <p:strVal val="0.5"/>
                                          </p:val>
                                        </p:tav>
                                        <p:tav tm="100%">
                                          <p:val>
                                            <p:strVal val="1"/>
                                          </p:val>
                                        </p:tav>
                                      </p:tavLst>
                                    </p:anim>
                                    <p:anim calcmode="lin" valueType="num">
                                      <p:cBhvr>
                                        <p:cTn id="15" dur="166">
                                          <p:stCondLst>
                                            <p:cond delay="166"/>
                                          </p:stCondLst>
                                        </p:cTn>
                                        <p:tgtEl>
                                          <p:spTgt spid="3">
                                            <p:txEl>
                                              <p:pRg st="0" end="0"/>
                                            </p:txEl>
                                          </p:spTgt>
                                        </p:tgtEl>
                                        <p:attrNameLst>
                                          <p:attrName>ppt_y</p:attrName>
                                        </p:attrNameLst>
                                      </p:cBhvr>
                                      <p:tavLst>
                                        <p:tav tm="0%" fmla="#ppt_y-sin(pi*$)/9">
                                          <p:val>
                                            <p:strVal val="0"/>
                                          </p:val>
                                        </p:tav>
                                        <p:tav tm="100%">
                                          <p:val>
                                            <p:strVal val="1"/>
                                          </p:val>
                                        </p:tav>
                                      </p:tavLst>
                                    </p:anim>
                                    <p:anim calcmode="lin" valueType="num">
                                      <p:cBhvr>
                                        <p:cTn id="16" dur="83">
                                          <p:stCondLst>
                                            <p:cond delay="331"/>
                                          </p:stCondLst>
                                        </p:cTn>
                                        <p:tgtEl>
                                          <p:spTgt spid="3">
                                            <p:txEl>
                                              <p:pRg st="0" end="0"/>
                                            </p:txEl>
                                          </p:spTgt>
                                        </p:tgtEl>
                                        <p:attrNameLst>
                                          <p:attrName>ppt_y</p:attrName>
                                        </p:attrNameLst>
                                      </p:cBhvr>
                                      <p:tavLst>
                                        <p:tav tm="0%" fmla="#ppt_y-sin(pi*$)/27">
                                          <p:val>
                                            <p:strVal val="0"/>
                                          </p:val>
                                        </p:tav>
                                        <p:tav tm="100%">
                                          <p:val>
                                            <p:strVal val="1"/>
                                          </p:val>
                                        </p:tav>
                                      </p:tavLst>
                                    </p:anim>
                                    <p:anim calcmode="lin" valueType="num">
                                      <p:cBhvr>
                                        <p:cTn id="17" dur="41">
                                          <p:stCondLst>
                                            <p:cond delay="414"/>
                                          </p:stCondLst>
                                        </p:cTn>
                                        <p:tgtEl>
                                          <p:spTgt spid="3">
                                            <p:txEl>
                                              <p:pRg st="0" end="0"/>
                                            </p:txEl>
                                          </p:spTgt>
                                        </p:tgtEl>
                                        <p:attrNameLst>
                                          <p:attrName>ppt_y</p:attrName>
                                        </p:attrNameLst>
                                      </p:cBhvr>
                                      <p:tavLst>
                                        <p:tav tm="0%" fmla="#ppt_y-sin(pi*$)/81">
                                          <p:val>
                                            <p:strVal val="0"/>
                                          </p:val>
                                        </p:tav>
                                        <p:tav tm="100%">
                                          <p:val>
                                            <p:strVal val="1"/>
                                          </p:val>
                                        </p:tav>
                                      </p:tavLst>
                                    </p:anim>
                                  </p:childTnLst>
                                </p:cTn>
                              </p:par>
                            </p:childTnLst>
                          </p:cTn>
                        </p:par>
                      </p:childTnLst>
                    </p:cTn>
                  </p:par>
                  <p:par>
                    <p:cTn id="18" fill="hold">
                      <p:stCondLst>
                        <p:cond delay="indefinite"/>
                      </p:stCondLst>
                      <p:childTnLst>
                        <p:par>
                          <p:cTn id="19" fill="hold">
                            <p:stCondLst>
                              <p:cond delay="0"/>
                            </p:stCondLst>
                            <p:childTnLst>
                              <p:par>
                                <p:cTn id="20" presetID="26" presetClass="entr" presetSubtype="0" fill="hold" grpId="0" nodeType="clickEffect">
                                  <p:stCondLst>
                                    <p:cond delay="0"/>
                                  </p:stCondLst>
                                  <p:childTnLst>
                                    <p:set>
                                      <p:cBhvr>
                                        <p:cTn id="21" dur="1" fill="hold">
                                          <p:stCondLst>
                                            <p:cond delay="0"/>
                                          </p:stCondLst>
                                        </p:cTn>
                                        <p:tgtEl>
                                          <p:spTgt spid="3">
                                            <p:txEl>
                                              <p:pRg st="1" end="1"/>
                                            </p:txEl>
                                          </p:spTgt>
                                        </p:tgtEl>
                                        <p:attrNameLst>
                                          <p:attrName>style.visibility</p:attrName>
                                        </p:attrNameLst>
                                      </p:cBhvr>
                                      <p:to>
                                        <p:strVal val="visible"/>
                                      </p:to>
                                    </p:set>
                                    <p:animEffect transition="in" filter="wipe(down)">
                                      <p:cBhvr>
                                        <p:cTn id="22" dur="145">
                                          <p:stCondLst>
                                            <p:cond delay="0"/>
                                          </p:stCondLst>
                                        </p:cTn>
                                        <p:tgtEl>
                                          <p:spTgt spid="3">
                                            <p:txEl>
                                              <p:pRg st="1" end="1"/>
                                            </p:txEl>
                                          </p:spTgt>
                                        </p:tgtEl>
                                      </p:cBhvr>
                                    </p:animEffect>
                                    <p:anim calcmode="lin" valueType="num">
                                      <p:cBhvr>
                                        <p:cTn id="23" dur="456">
                                          <p:stCondLst>
                                            <p:cond delay="0"/>
                                          </p:stCondLst>
                                        </p:cTn>
                                        <p:tgtEl>
                                          <p:spTgt spid="3">
                                            <p:txEl>
                                              <p:pRg st="1" end="1"/>
                                            </p:txEl>
                                          </p:spTgt>
                                        </p:tgtEl>
                                        <p:attrNameLst>
                                          <p:attrName>ppt_x</p:attrName>
                                        </p:attrNameLst>
                                      </p:cBhvr>
                                      <p:tavLst>
                                        <p:tav tm="0%">
                                          <p:val>
                                            <p:strVal val="#ppt_x-0.25"/>
                                          </p:val>
                                        </p:tav>
                                        <p:tav tm="100%">
                                          <p:val>
                                            <p:strVal val="#ppt_x"/>
                                          </p:val>
                                        </p:tav>
                                      </p:tavLst>
                                    </p:anim>
                                    <p:anim calcmode="lin" valueType="num">
                                      <p:cBhvr>
                                        <p:cTn id="24" dur="166">
                                          <p:stCondLst>
                                            <p:cond delay="0"/>
                                          </p:stCondLst>
                                        </p:cTn>
                                        <p:tgtEl>
                                          <p:spTgt spid="3">
                                            <p:txEl>
                                              <p:pRg st="1" end="1"/>
                                            </p:txEl>
                                          </p:spTgt>
                                        </p:tgtEl>
                                        <p:attrNameLst>
                                          <p:attrName>ppt_y</p:attrName>
                                        </p:attrNameLst>
                                      </p:cBhvr>
                                      <p:tavLst>
                                        <p:tav tm="0%" fmla="#ppt_y-sin(pi*$)/3">
                                          <p:val>
                                            <p:strVal val="0.5"/>
                                          </p:val>
                                        </p:tav>
                                        <p:tav tm="100%">
                                          <p:val>
                                            <p:strVal val="1"/>
                                          </p:val>
                                        </p:tav>
                                      </p:tavLst>
                                    </p:anim>
                                    <p:anim calcmode="lin" valueType="num">
                                      <p:cBhvr>
                                        <p:cTn id="25" dur="166">
                                          <p:stCondLst>
                                            <p:cond delay="166"/>
                                          </p:stCondLst>
                                        </p:cTn>
                                        <p:tgtEl>
                                          <p:spTgt spid="3">
                                            <p:txEl>
                                              <p:pRg st="1" end="1"/>
                                            </p:txEl>
                                          </p:spTgt>
                                        </p:tgtEl>
                                        <p:attrNameLst>
                                          <p:attrName>ppt_y</p:attrName>
                                        </p:attrNameLst>
                                      </p:cBhvr>
                                      <p:tavLst>
                                        <p:tav tm="0%" fmla="#ppt_y-sin(pi*$)/9">
                                          <p:val>
                                            <p:strVal val="0"/>
                                          </p:val>
                                        </p:tav>
                                        <p:tav tm="100%">
                                          <p:val>
                                            <p:strVal val="1"/>
                                          </p:val>
                                        </p:tav>
                                      </p:tavLst>
                                    </p:anim>
                                    <p:anim calcmode="lin" valueType="num">
                                      <p:cBhvr>
                                        <p:cTn id="26" dur="83">
                                          <p:stCondLst>
                                            <p:cond delay="331"/>
                                          </p:stCondLst>
                                        </p:cTn>
                                        <p:tgtEl>
                                          <p:spTgt spid="3">
                                            <p:txEl>
                                              <p:pRg st="1" end="1"/>
                                            </p:txEl>
                                          </p:spTgt>
                                        </p:tgtEl>
                                        <p:attrNameLst>
                                          <p:attrName>ppt_y</p:attrName>
                                        </p:attrNameLst>
                                      </p:cBhvr>
                                      <p:tavLst>
                                        <p:tav tm="0%" fmla="#ppt_y-sin(pi*$)/27">
                                          <p:val>
                                            <p:strVal val="0"/>
                                          </p:val>
                                        </p:tav>
                                        <p:tav tm="100%">
                                          <p:val>
                                            <p:strVal val="1"/>
                                          </p:val>
                                        </p:tav>
                                      </p:tavLst>
                                    </p:anim>
                                    <p:anim calcmode="lin" valueType="num">
                                      <p:cBhvr>
                                        <p:cTn id="27" dur="41">
                                          <p:stCondLst>
                                            <p:cond delay="414"/>
                                          </p:stCondLst>
                                        </p:cTn>
                                        <p:tgtEl>
                                          <p:spTgt spid="3">
                                            <p:txEl>
                                              <p:pRg st="1" end="1"/>
                                            </p:txEl>
                                          </p:spTgt>
                                        </p:tgtEl>
                                        <p:attrNameLst>
                                          <p:attrName>ppt_y</p:attrName>
                                        </p:attrNameLst>
                                      </p:cBhvr>
                                      <p:tavLst>
                                        <p:tav tm="0%" fmla="#ppt_y-sin(pi*$)/81">
                                          <p:val>
                                            <p:strVal val="0"/>
                                          </p:val>
                                        </p:tav>
                                        <p:tav tm="100%">
                                          <p:val>
                                            <p:strVal val="1"/>
                                          </p:val>
                                        </p:tav>
                                      </p:tavLst>
                                    </p:anim>
                                  </p:childTnLst>
                                </p:cTn>
                              </p:par>
                            </p:childTnLst>
                          </p:cTn>
                        </p:par>
                      </p:childTnLst>
                    </p:cTn>
                  </p:par>
                  <p:par>
                    <p:cTn id="28" fill="hold">
                      <p:stCondLst>
                        <p:cond delay="indefinite"/>
                      </p:stCondLst>
                      <p:childTnLst>
                        <p:par>
                          <p:cTn id="29" fill="hold">
                            <p:stCondLst>
                              <p:cond delay="0"/>
                            </p:stCondLst>
                            <p:childTnLst>
                              <p:par>
                                <p:cTn id="30" presetID="26" presetClass="entr" presetSubtype="0" fill="hold" grpId="0" nodeType="clickEffect">
                                  <p:stCondLst>
                                    <p:cond delay="0"/>
                                  </p:stCondLst>
                                  <p:childTnLst>
                                    <p:set>
                                      <p:cBhvr>
                                        <p:cTn id="31" dur="1" fill="hold">
                                          <p:stCondLst>
                                            <p:cond delay="0"/>
                                          </p:stCondLst>
                                        </p:cTn>
                                        <p:tgtEl>
                                          <p:spTgt spid="3">
                                            <p:txEl>
                                              <p:pRg st="2" end="2"/>
                                            </p:txEl>
                                          </p:spTgt>
                                        </p:tgtEl>
                                        <p:attrNameLst>
                                          <p:attrName>style.visibility</p:attrName>
                                        </p:attrNameLst>
                                      </p:cBhvr>
                                      <p:to>
                                        <p:strVal val="visible"/>
                                      </p:to>
                                    </p:set>
                                    <p:animEffect transition="in" filter="wipe(down)">
                                      <p:cBhvr>
                                        <p:cTn id="32" dur="145">
                                          <p:stCondLst>
                                            <p:cond delay="0"/>
                                          </p:stCondLst>
                                        </p:cTn>
                                        <p:tgtEl>
                                          <p:spTgt spid="3">
                                            <p:txEl>
                                              <p:pRg st="2" end="2"/>
                                            </p:txEl>
                                          </p:spTgt>
                                        </p:tgtEl>
                                      </p:cBhvr>
                                    </p:animEffect>
                                    <p:anim calcmode="lin" valueType="num">
                                      <p:cBhvr>
                                        <p:cTn id="33" dur="456">
                                          <p:stCondLst>
                                            <p:cond delay="0"/>
                                          </p:stCondLst>
                                        </p:cTn>
                                        <p:tgtEl>
                                          <p:spTgt spid="3">
                                            <p:txEl>
                                              <p:pRg st="2" end="2"/>
                                            </p:txEl>
                                          </p:spTgt>
                                        </p:tgtEl>
                                        <p:attrNameLst>
                                          <p:attrName>ppt_x</p:attrName>
                                        </p:attrNameLst>
                                      </p:cBhvr>
                                      <p:tavLst>
                                        <p:tav tm="0%">
                                          <p:val>
                                            <p:strVal val="#ppt_x-0.25"/>
                                          </p:val>
                                        </p:tav>
                                        <p:tav tm="100%">
                                          <p:val>
                                            <p:strVal val="#ppt_x"/>
                                          </p:val>
                                        </p:tav>
                                      </p:tavLst>
                                    </p:anim>
                                    <p:anim calcmode="lin" valueType="num">
                                      <p:cBhvr>
                                        <p:cTn id="34" dur="166">
                                          <p:stCondLst>
                                            <p:cond delay="0"/>
                                          </p:stCondLst>
                                        </p:cTn>
                                        <p:tgtEl>
                                          <p:spTgt spid="3">
                                            <p:txEl>
                                              <p:pRg st="2" end="2"/>
                                            </p:txEl>
                                          </p:spTgt>
                                        </p:tgtEl>
                                        <p:attrNameLst>
                                          <p:attrName>ppt_y</p:attrName>
                                        </p:attrNameLst>
                                      </p:cBhvr>
                                      <p:tavLst>
                                        <p:tav tm="0%" fmla="#ppt_y-sin(pi*$)/3">
                                          <p:val>
                                            <p:strVal val="0.5"/>
                                          </p:val>
                                        </p:tav>
                                        <p:tav tm="100%">
                                          <p:val>
                                            <p:strVal val="1"/>
                                          </p:val>
                                        </p:tav>
                                      </p:tavLst>
                                    </p:anim>
                                    <p:anim calcmode="lin" valueType="num">
                                      <p:cBhvr>
                                        <p:cTn id="35" dur="166">
                                          <p:stCondLst>
                                            <p:cond delay="166"/>
                                          </p:stCondLst>
                                        </p:cTn>
                                        <p:tgtEl>
                                          <p:spTgt spid="3">
                                            <p:txEl>
                                              <p:pRg st="2" end="2"/>
                                            </p:txEl>
                                          </p:spTgt>
                                        </p:tgtEl>
                                        <p:attrNameLst>
                                          <p:attrName>ppt_y</p:attrName>
                                        </p:attrNameLst>
                                      </p:cBhvr>
                                      <p:tavLst>
                                        <p:tav tm="0%" fmla="#ppt_y-sin(pi*$)/9">
                                          <p:val>
                                            <p:strVal val="0"/>
                                          </p:val>
                                        </p:tav>
                                        <p:tav tm="100%">
                                          <p:val>
                                            <p:strVal val="1"/>
                                          </p:val>
                                        </p:tav>
                                      </p:tavLst>
                                    </p:anim>
                                    <p:anim calcmode="lin" valueType="num">
                                      <p:cBhvr>
                                        <p:cTn id="36" dur="83">
                                          <p:stCondLst>
                                            <p:cond delay="331"/>
                                          </p:stCondLst>
                                        </p:cTn>
                                        <p:tgtEl>
                                          <p:spTgt spid="3">
                                            <p:txEl>
                                              <p:pRg st="2" end="2"/>
                                            </p:txEl>
                                          </p:spTgt>
                                        </p:tgtEl>
                                        <p:attrNameLst>
                                          <p:attrName>ppt_y</p:attrName>
                                        </p:attrNameLst>
                                      </p:cBhvr>
                                      <p:tavLst>
                                        <p:tav tm="0%" fmla="#ppt_y-sin(pi*$)/27">
                                          <p:val>
                                            <p:strVal val="0"/>
                                          </p:val>
                                        </p:tav>
                                        <p:tav tm="100%">
                                          <p:val>
                                            <p:strVal val="1"/>
                                          </p:val>
                                        </p:tav>
                                      </p:tavLst>
                                    </p:anim>
                                    <p:anim calcmode="lin" valueType="num">
                                      <p:cBhvr>
                                        <p:cTn id="37" dur="41">
                                          <p:stCondLst>
                                            <p:cond delay="414"/>
                                          </p:stCondLst>
                                        </p:cTn>
                                        <p:tgtEl>
                                          <p:spTgt spid="3">
                                            <p:txEl>
                                              <p:pRg st="2" end="2"/>
                                            </p:txEl>
                                          </p:spTgt>
                                        </p:tgtEl>
                                        <p:attrNameLst>
                                          <p:attrName>ppt_y</p:attrName>
                                        </p:attrNameLst>
                                      </p:cBhvr>
                                      <p:tavLst>
                                        <p:tav tm="0%" fmla="#ppt_y-sin(pi*$)/81">
                                          <p:val>
                                            <p:strVal val="0"/>
                                          </p:val>
                                        </p:tav>
                                        <p:tav tm="100%">
                                          <p:val>
                                            <p:strVal val="1"/>
                                          </p:val>
                                        </p:tav>
                                      </p:tavLst>
                                    </p:anim>
                                  </p:childTnLst>
                                </p:cTn>
                              </p:par>
                            </p:childTnLst>
                          </p:cTn>
                        </p:par>
                      </p:childTnLst>
                    </p:cTn>
                  </p:par>
                  <p:par>
                    <p:cTn id="38" fill="hold">
                      <p:stCondLst>
                        <p:cond delay="indefinite"/>
                      </p:stCondLst>
                      <p:childTnLst>
                        <p:par>
                          <p:cTn id="39" fill="hold">
                            <p:stCondLst>
                              <p:cond delay="0"/>
                            </p:stCondLst>
                            <p:childTnLst>
                              <p:par>
                                <p:cTn id="40" presetID="26" presetClass="entr" presetSubtype="0" fill="hold" grpId="0" nodeType="clickEffect">
                                  <p:stCondLst>
                                    <p:cond delay="0"/>
                                  </p:stCondLst>
                                  <p:childTnLst>
                                    <p:set>
                                      <p:cBhvr>
                                        <p:cTn id="41" dur="1" fill="hold">
                                          <p:stCondLst>
                                            <p:cond delay="0"/>
                                          </p:stCondLst>
                                        </p:cTn>
                                        <p:tgtEl>
                                          <p:spTgt spid="3">
                                            <p:txEl>
                                              <p:pRg st="3" end="3"/>
                                            </p:txEl>
                                          </p:spTgt>
                                        </p:tgtEl>
                                        <p:attrNameLst>
                                          <p:attrName>style.visibility</p:attrName>
                                        </p:attrNameLst>
                                      </p:cBhvr>
                                      <p:to>
                                        <p:strVal val="visible"/>
                                      </p:to>
                                    </p:set>
                                    <p:animEffect transition="in" filter="wipe(down)">
                                      <p:cBhvr>
                                        <p:cTn id="42" dur="145">
                                          <p:stCondLst>
                                            <p:cond delay="0"/>
                                          </p:stCondLst>
                                        </p:cTn>
                                        <p:tgtEl>
                                          <p:spTgt spid="3">
                                            <p:txEl>
                                              <p:pRg st="3" end="3"/>
                                            </p:txEl>
                                          </p:spTgt>
                                        </p:tgtEl>
                                      </p:cBhvr>
                                    </p:animEffect>
                                    <p:anim calcmode="lin" valueType="num">
                                      <p:cBhvr>
                                        <p:cTn id="43" dur="456">
                                          <p:stCondLst>
                                            <p:cond delay="0"/>
                                          </p:stCondLst>
                                        </p:cTn>
                                        <p:tgtEl>
                                          <p:spTgt spid="3">
                                            <p:txEl>
                                              <p:pRg st="3" end="3"/>
                                            </p:txEl>
                                          </p:spTgt>
                                        </p:tgtEl>
                                        <p:attrNameLst>
                                          <p:attrName>ppt_x</p:attrName>
                                        </p:attrNameLst>
                                      </p:cBhvr>
                                      <p:tavLst>
                                        <p:tav tm="0%">
                                          <p:val>
                                            <p:strVal val="#ppt_x-0.25"/>
                                          </p:val>
                                        </p:tav>
                                        <p:tav tm="100%">
                                          <p:val>
                                            <p:strVal val="#ppt_x"/>
                                          </p:val>
                                        </p:tav>
                                      </p:tavLst>
                                    </p:anim>
                                    <p:anim calcmode="lin" valueType="num">
                                      <p:cBhvr>
                                        <p:cTn id="44" dur="166">
                                          <p:stCondLst>
                                            <p:cond delay="0"/>
                                          </p:stCondLst>
                                        </p:cTn>
                                        <p:tgtEl>
                                          <p:spTgt spid="3">
                                            <p:txEl>
                                              <p:pRg st="3" end="3"/>
                                            </p:txEl>
                                          </p:spTgt>
                                        </p:tgtEl>
                                        <p:attrNameLst>
                                          <p:attrName>ppt_y</p:attrName>
                                        </p:attrNameLst>
                                      </p:cBhvr>
                                      <p:tavLst>
                                        <p:tav tm="0%" fmla="#ppt_y-sin(pi*$)/3">
                                          <p:val>
                                            <p:strVal val="0.5"/>
                                          </p:val>
                                        </p:tav>
                                        <p:tav tm="100%">
                                          <p:val>
                                            <p:strVal val="1"/>
                                          </p:val>
                                        </p:tav>
                                      </p:tavLst>
                                    </p:anim>
                                    <p:anim calcmode="lin" valueType="num">
                                      <p:cBhvr>
                                        <p:cTn id="45" dur="166">
                                          <p:stCondLst>
                                            <p:cond delay="166"/>
                                          </p:stCondLst>
                                        </p:cTn>
                                        <p:tgtEl>
                                          <p:spTgt spid="3">
                                            <p:txEl>
                                              <p:pRg st="3" end="3"/>
                                            </p:txEl>
                                          </p:spTgt>
                                        </p:tgtEl>
                                        <p:attrNameLst>
                                          <p:attrName>ppt_y</p:attrName>
                                        </p:attrNameLst>
                                      </p:cBhvr>
                                      <p:tavLst>
                                        <p:tav tm="0%" fmla="#ppt_y-sin(pi*$)/9">
                                          <p:val>
                                            <p:strVal val="0"/>
                                          </p:val>
                                        </p:tav>
                                        <p:tav tm="100%">
                                          <p:val>
                                            <p:strVal val="1"/>
                                          </p:val>
                                        </p:tav>
                                      </p:tavLst>
                                    </p:anim>
                                    <p:anim calcmode="lin" valueType="num">
                                      <p:cBhvr>
                                        <p:cTn id="46" dur="83">
                                          <p:stCondLst>
                                            <p:cond delay="331"/>
                                          </p:stCondLst>
                                        </p:cTn>
                                        <p:tgtEl>
                                          <p:spTgt spid="3">
                                            <p:txEl>
                                              <p:pRg st="3" end="3"/>
                                            </p:txEl>
                                          </p:spTgt>
                                        </p:tgtEl>
                                        <p:attrNameLst>
                                          <p:attrName>ppt_y</p:attrName>
                                        </p:attrNameLst>
                                      </p:cBhvr>
                                      <p:tavLst>
                                        <p:tav tm="0%" fmla="#ppt_y-sin(pi*$)/27">
                                          <p:val>
                                            <p:strVal val="0"/>
                                          </p:val>
                                        </p:tav>
                                        <p:tav tm="100%">
                                          <p:val>
                                            <p:strVal val="1"/>
                                          </p:val>
                                        </p:tav>
                                      </p:tavLst>
                                    </p:anim>
                                    <p:anim calcmode="lin" valueType="num">
                                      <p:cBhvr>
                                        <p:cTn id="47" dur="41">
                                          <p:stCondLst>
                                            <p:cond delay="414"/>
                                          </p:stCondLst>
                                        </p:cTn>
                                        <p:tgtEl>
                                          <p:spTgt spid="3">
                                            <p:txEl>
                                              <p:pRg st="3" end="3"/>
                                            </p:txEl>
                                          </p:spTgt>
                                        </p:tgtEl>
                                        <p:attrNameLst>
                                          <p:attrName>ppt_y</p:attrName>
                                        </p:attrNameLst>
                                      </p:cBhvr>
                                      <p:tavLst>
                                        <p:tav tm="0%" fmla="#ppt_y-sin(pi*$)/81">
                                          <p:val>
                                            <p:strVal val="0"/>
                                          </p:val>
                                        </p:tav>
                                        <p:tav tm="100%">
                                          <p:val>
                                            <p:strVal val="1"/>
                                          </p:val>
                                        </p:tav>
                                      </p:tavLst>
                                    </p:anim>
                                  </p:childTnLst>
                                </p:cTn>
                              </p:par>
                            </p:childTnLst>
                          </p:cTn>
                        </p:par>
                      </p:childTnLst>
                    </p:cTn>
                  </p:par>
                  <p:par>
                    <p:cTn id="48" fill="hold">
                      <p:stCondLst>
                        <p:cond delay="indefinite"/>
                      </p:stCondLst>
                      <p:childTnLst>
                        <p:par>
                          <p:cTn id="49" fill="hold">
                            <p:stCondLst>
                              <p:cond delay="0"/>
                            </p:stCondLst>
                            <p:childTnLst>
                              <p:par>
                                <p:cTn id="50" presetID="26" presetClass="entr" presetSubtype="0" fill="hold" grpId="0" nodeType="clickEffect">
                                  <p:stCondLst>
                                    <p:cond delay="0"/>
                                  </p:stCondLst>
                                  <p:childTnLst>
                                    <p:set>
                                      <p:cBhvr>
                                        <p:cTn id="51" dur="1" fill="hold">
                                          <p:stCondLst>
                                            <p:cond delay="0"/>
                                          </p:stCondLst>
                                        </p:cTn>
                                        <p:tgtEl>
                                          <p:spTgt spid="3">
                                            <p:txEl>
                                              <p:pRg st="4" end="4"/>
                                            </p:txEl>
                                          </p:spTgt>
                                        </p:tgtEl>
                                        <p:attrNameLst>
                                          <p:attrName>style.visibility</p:attrName>
                                        </p:attrNameLst>
                                      </p:cBhvr>
                                      <p:to>
                                        <p:strVal val="visible"/>
                                      </p:to>
                                    </p:set>
                                    <p:animEffect transition="in" filter="wipe(down)">
                                      <p:cBhvr>
                                        <p:cTn id="52" dur="145">
                                          <p:stCondLst>
                                            <p:cond delay="0"/>
                                          </p:stCondLst>
                                        </p:cTn>
                                        <p:tgtEl>
                                          <p:spTgt spid="3">
                                            <p:txEl>
                                              <p:pRg st="4" end="4"/>
                                            </p:txEl>
                                          </p:spTgt>
                                        </p:tgtEl>
                                      </p:cBhvr>
                                    </p:animEffect>
                                    <p:anim calcmode="lin" valueType="num">
                                      <p:cBhvr>
                                        <p:cTn id="53" dur="456">
                                          <p:stCondLst>
                                            <p:cond delay="0"/>
                                          </p:stCondLst>
                                        </p:cTn>
                                        <p:tgtEl>
                                          <p:spTgt spid="3">
                                            <p:txEl>
                                              <p:pRg st="4" end="4"/>
                                            </p:txEl>
                                          </p:spTgt>
                                        </p:tgtEl>
                                        <p:attrNameLst>
                                          <p:attrName>ppt_x</p:attrName>
                                        </p:attrNameLst>
                                      </p:cBhvr>
                                      <p:tavLst>
                                        <p:tav tm="0%">
                                          <p:val>
                                            <p:strVal val="#ppt_x-0.25"/>
                                          </p:val>
                                        </p:tav>
                                        <p:tav tm="100%">
                                          <p:val>
                                            <p:strVal val="#ppt_x"/>
                                          </p:val>
                                        </p:tav>
                                      </p:tavLst>
                                    </p:anim>
                                    <p:anim calcmode="lin" valueType="num">
                                      <p:cBhvr>
                                        <p:cTn id="54" dur="166">
                                          <p:stCondLst>
                                            <p:cond delay="0"/>
                                          </p:stCondLst>
                                        </p:cTn>
                                        <p:tgtEl>
                                          <p:spTgt spid="3">
                                            <p:txEl>
                                              <p:pRg st="4" end="4"/>
                                            </p:txEl>
                                          </p:spTgt>
                                        </p:tgtEl>
                                        <p:attrNameLst>
                                          <p:attrName>ppt_y</p:attrName>
                                        </p:attrNameLst>
                                      </p:cBhvr>
                                      <p:tavLst>
                                        <p:tav tm="0%" fmla="#ppt_y-sin(pi*$)/3">
                                          <p:val>
                                            <p:strVal val="0.5"/>
                                          </p:val>
                                        </p:tav>
                                        <p:tav tm="100%">
                                          <p:val>
                                            <p:strVal val="1"/>
                                          </p:val>
                                        </p:tav>
                                      </p:tavLst>
                                    </p:anim>
                                    <p:anim calcmode="lin" valueType="num">
                                      <p:cBhvr>
                                        <p:cTn id="55" dur="166">
                                          <p:stCondLst>
                                            <p:cond delay="166"/>
                                          </p:stCondLst>
                                        </p:cTn>
                                        <p:tgtEl>
                                          <p:spTgt spid="3">
                                            <p:txEl>
                                              <p:pRg st="4" end="4"/>
                                            </p:txEl>
                                          </p:spTgt>
                                        </p:tgtEl>
                                        <p:attrNameLst>
                                          <p:attrName>ppt_y</p:attrName>
                                        </p:attrNameLst>
                                      </p:cBhvr>
                                      <p:tavLst>
                                        <p:tav tm="0%" fmla="#ppt_y-sin(pi*$)/9">
                                          <p:val>
                                            <p:strVal val="0"/>
                                          </p:val>
                                        </p:tav>
                                        <p:tav tm="100%">
                                          <p:val>
                                            <p:strVal val="1"/>
                                          </p:val>
                                        </p:tav>
                                      </p:tavLst>
                                    </p:anim>
                                    <p:anim calcmode="lin" valueType="num">
                                      <p:cBhvr>
                                        <p:cTn id="56" dur="83">
                                          <p:stCondLst>
                                            <p:cond delay="331"/>
                                          </p:stCondLst>
                                        </p:cTn>
                                        <p:tgtEl>
                                          <p:spTgt spid="3">
                                            <p:txEl>
                                              <p:pRg st="4" end="4"/>
                                            </p:txEl>
                                          </p:spTgt>
                                        </p:tgtEl>
                                        <p:attrNameLst>
                                          <p:attrName>ppt_y</p:attrName>
                                        </p:attrNameLst>
                                      </p:cBhvr>
                                      <p:tavLst>
                                        <p:tav tm="0%" fmla="#ppt_y-sin(pi*$)/27">
                                          <p:val>
                                            <p:strVal val="0"/>
                                          </p:val>
                                        </p:tav>
                                        <p:tav tm="100%">
                                          <p:val>
                                            <p:strVal val="1"/>
                                          </p:val>
                                        </p:tav>
                                      </p:tavLst>
                                    </p:anim>
                                    <p:anim calcmode="lin" valueType="num">
                                      <p:cBhvr>
                                        <p:cTn id="57" dur="41">
                                          <p:stCondLst>
                                            <p:cond delay="414"/>
                                          </p:stCondLst>
                                        </p:cTn>
                                        <p:tgtEl>
                                          <p:spTgt spid="3">
                                            <p:txEl>
                                              <p:pRg st="4" end="4"/>
                                            </p:txEl>
                                          </p:spTgt>
                                        </p:tgtEl>
                                        <p:attrNameLst>
                                          <p:attrName>ppt_y</p:attrName>
                                        </p:attrNameLst>
                                      </p:cBhvr>
                                      <p:tavLst>
                                        <p:tav tm="0%" fmla="#ppt_y-sin(pi*$)/81">
                                          <p:val>
                                            <p:strVal val="0"/>
                                          </p:val>
                                        </p:tav>
                                        <p:tav tm="100%">
                                          <p:val>
                                            <p:strVal val="1"/>
                                          </p:val>
                                        </p:tav>
                                      </p:tavLst>
                                    </p:anim>
                                  </p:childTnLst>
                                </p:cTn>
                              </p:par>
                            </p:childTnLst>
                          </p:cTn>
                        </p:par>
                      </p:childTnLst>
                    </p:cTn>
                  </p:par>
                  <p:par>
                    <p:cTn id="58" fill="hold">
                      <p:stCondLst>
                        <p:cond delay="indefinite"/>
                      </p:stCondLst>
                      <p:childTnLst>
                        <p:par>
                          <p:cTn id="59" fill="hold">
                            <p:stCondLst>
                              <p:cond delay="0"/>
                            </p:stCondLst>
                            <p:childTnLst>
                              <p:par>
                                <p:cTn id="60" presetID="26" presetClass="entr" presetSubtype="0" fill="hold" grpId="0" nodeType="clickEffect">
                                  <p:stCondLst>
                                    <p:cond delay="0"/>
                                  </p:stCondLst>
                                  <p:childTnLst>
                                    <p:set>
                                      <p:cBhvr>
                                        <p:cTn id="61" dur="1" fill="hold">
                                          <p:stCondLst>
                                            <p:cond delay="0"/>
                                          </p:stCondLst>
                                        </p:cTn>
                                        <p:tgtEl>
                                          <p:spTgt spid="3">
                                            <p:txEl>
                                              <p:pRg st="5" end="5"/>
                                            </p:txEl>
                                          </p:spTgt>
                                        </p:tgtEl>
                                        <p:attrNameLst>
                                          <p:attrName>style.visibility</p:attrName>
                                        </p:attrNameLst>
                                      </p:cBhvr>
                                      <p:to>
                                        <p:strVal val="visible"/>
                                      </p:to>
                                    </p:set>
                                    <p:animEffect transition="in" filter="wipe(down)">
                                      <p:cBhvr>
                                        <p:cTn id="62" dur="145">
                                          <p:stCondLst>
                                            <p:cond delay="0"/>
                                          </p:stCondLst>
                                        </p:cTn>
                                        <p:tgtEl>
                                          <p:spTgt spid="3">
                                            <p:txEl>
                                              <p:pRg st="5" end="5"/>
                                            </p:txEl>
                                          </p:spTgt>
                                        </p:tgtEl>
                                      </p:cBhvr>
                                    </p:animEffect>
                                    <p:anim calcmode="lin" valueType="num">
                                      <p:cBhvr>
                                        <p:cTn id="63" dur="456">
                                          <p:stCondLst>
                                            <p:cond delay="0"/>
                                          </p:stCondLst>
                                        </p:cTn>
                                        <p:tgtEl>
                                          <p:spTgt spid="3">
                                            <p:txEl>
                                              <p:pRg st="5" end="5"/>
                                            </p:txEl>
                                          </p:spTgt>
                                        </p:tgtEl>
                                        <p:attrNameLst>
                                          <p:attrName>ppt_x</p:attrName>
                                        </p:attrNameLst>
                                      </p:cBhvr>
                                      <p:tavLst>
                                        <p:tav tm="0%">
                                          <p:val>
                                            <p:strVal val="#ppt_x-0.25"/>
                                          </p:val>
                                        </p:tav>
                                        <p:tav tm="100%">
                                          <p:val>
                                            <p:strVal val="#ppt_x"/>
                                          </p:val>
                                        </p:tav>
                                      </p:tavLst>
                                    </p:anim>
                                    <p:anim calcmode="lin" valueType="num">
                                      <p:cBhvr>
                                        <p:cTn id="64" dur="166">
                                          <p:stCondLst>
                                            <p:cond delay="0"/>
                                          </p:stCondLst>
                                        </p:cTn>
                                        <p:tgtEl>
                                          <p:spTgt spid="3">
                                            <p:txEl>
                                              <p:pRg st="5" end="5"/>
                                            </p:txEl>
                                          </p:spTgt>
                                        </p:tgtEl>
                                        <p:attrNameLst>
                                          <p:attrName>ppt_y</p:attrName>
                                        </p:attrNameLst>
                                      </p:cBhvr>
                                      <p:tavLst>
                                        <p:tav tm="0%" fmla="#ppt_y-sin(pi*$)/3">
                                          <p:val>
                                            <p:strVal val="0.5"/>
                                          </p:val>
                                        </p:tav>
                                        <p:tav tm="100%">
                                          <p:val>
                                            <p:strVal val="1"/>
                                          </p:val>
                                        </p:tav>
                                      </p:tavLst>
                                    </p:anim>
                                    <p:anim calcmode="lin" valueType="num">
                                      <p:cBhvr>
                                        <p:cTn id="65" dur="166">
                                          <p:stCondLst>
                                            <p:cond delay="166"/>
                                          </p:stCondLst>
                                        </p:cTn>
                                        <p:tgtEl>
                                          <p:spTgt spid="3">
                                            <p:txEl>
                                              <p:pRg st="5" end="5"/>
                                            </p:txEl>
                                          </p:spTgt>
                                        </p:tgtEl>
                                        <p:attrNameLst>
                                          <p:attrName>ppt_y</p:attrName>
                                        </p:attrNameLst>
                                      </p:cBhvr>
                                      <p:tavLst>
                                        <p:tav tm="0%" fmla="#ppt_y-sin(pi*$)/9">
                                          <p:val>
                                            <p:strVal val="0"/>
                                          </p:val>
                                        </p:tav>
                                        <p:tav tm="100%">
                                          <p:val>
                                            <p:strVal val="1"/>
                                          </p:val>
                                        </p:tav>
                                      </p:tavLst>
                                    </p:anim>
                                    <p:anim calcmode="lin" valueType="num">
                                      <p:cBhvr>
                                        <p:cTn id="66" dur="83">
                                          <p:stCondLst>
                                            <p:cond delay="331"/>
                                          </p:stCondLst>
                                        </p:cTn>
                                        <p:tgtEl>
                                          <p:spTgt spid="3">
                                            <p:txEl>
                                              <p:pRg st="5" end="5"/>
                                            </p:txEl>
                                          </p:spTgt>
                                        </p:tgtEl>
                                        <p:attrNameLst>
                                          <p:attrName>ppt_y</p:attrName>
                                        </p:attrNameLst>
                                      </p:cBhvr>
                                      <p:tavLst>
                                        <p:tav tm="0%" fmla="#ppt_y-sin(pi*$)/27">
                                          <p:val>
                                            <p:strVal val="0"/>
                                          </p:val>
                                        </p:tav>
                                        <p:tav tm="100%">
                                          <p:val>
                                            <p:strVal val="1"/>
                                          </p:val>
                                        </p:tav>
                                      </p:tavLst>
                                    </p:anim>
                                    <p:anim calcmode="lin" valueType="num">
                                      <p:cBhvr>
                                        <p:cTn id="67" dur="41">
                                          <p:stCondLst>
                                            <p:cond delay="414"/>
                                          </p:stCondLst>
                                        </p:cTn>
                                        <p:tgtEl>
                                          <p:spTgt spid="3">
                                            <p:txEl>
                                              <p:pRg st="5" end="5"/>
                                            </p:txEl>
                                          </p:spTgt>
                                        </p:tgtEl>
                                        <p:attrNameLst>
                                          <p:attrName>ppt_y</p:attrName>
                                        </p:attrNameLst>
                                      </p:cBhvr>
                                      <p:tavLst>
                                        <p:tav tm="0%" fmla="#ppt_y-sin(pi*$)/81">
                                          <p:val>
                                            <p:strVal val="0"/>
                                          </p:val>
                                        </p:tav>
                                        <p:tav tm="100%">
                                          <p:val>
                                            <p:str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xml><?xml version="1.0" encoding="utf-8"?>
<p:sld xmlns:a="http://purl.oclc.org/ooxml/drawingml/main" xmlns:r="http://purl.oclc.org/ooxml/officeDocument/relationships" xmlns:p="http://purl.oclc.org/ooxml/presentationml/main">
  <p:cSld name="Slide8">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5B74C7F6-CA99-FEF5-6B07-F1F31F153389}"/>
              </a:ext>
            </a:extLst>
          </p:cNvPr>
          <p:cNvSpPr txBox="1">
            <a:spLocks noGrp="1"/>
          </p:cNvSpPr>
          <p:nvPr>
            <p:ph type="title"/>
          </p:nvPr>
        </p:nvSpPr>
        <p:spPr>
          <a:xfrm>
            <a:off x="1752603" y="228600"/>
            <a:ext cx="7086600" cy="944566"/>
          </a:xfrm>
        </p:spPr>
        <p:txBody>
          <a:bodyPr/>
          <a:lstStyle/>
          <a:p>
            <a:pPr lvl="0"/>
            <a:r>
              <a:rPr lang="en-US" sz="4000">
                <a:latin typeface="Times New Roman" pitchFamily="18"/>
                <a:cs typeface="Times New Roman" pitchFamily="18"/>
              </a:rPr>
              <a:t>Phần mở đầu</a:t>
            </a:r>
          </a:p>
        </p:txBody>
      </p:sp>
      <p:sp>
        <p:nvSpPr>
          <p:cNvPr id="3" name="Rectangle 3">
            <a:extLst>
              <a:ext uri="{FF2B5EF4-FFF2-40B4-BE49-F238E27FC236}">
                <a16:creationId xmlns:a16="http://schemas.microsoft.com/office/drawing/2014/main" id="{8397E98E-BEC5-5D08-1FFA-31D4B4C1DD40}"/>
              </a:ext>
            </a:extLst>
          </p:cNvPr>
          <p:cNvSpPr txBox="1">
            <a:spLocks noGrp="1"/>
          </p:cNvSpPr>
          <p:nvPr>
            <p:ph idx="1"/>
          </p:nvPr>
        </p:nvSpPr>
        <p:spPr>
          <a:xfrm>
            <a:off x="761996" y="1633539"/>
            <a:ext cx="8077196" cy="4767260"/>
          </a:xfrm>
        </p:spPr>
        <p:txBody>
          <a:bodyPr/>
          <a:lstStyle/>
          <a:p>
            <a:pPr lvl="0">
              <a:spcBef>
                <a:spcPts val="800"/>
              </a:spcBef>
            </a:pPr>
            <a:r>
              <a:rPr lang="en-US" sz="3200" dirty="0">
                <a:solidFill>
                  <a:srgbClr val="000000"/>
                </a:solidFill>
                <a:latin typeface="Times New Roman" pitchFamily="18"/>
                <a:cs typeface="Times New Roman" pitchFamily="18"/>
              </a:rPr>
              <a:t>Thu </a:t>
            </a:r>
            <a:r>
              <a:rPr lang="en-US" sz="3200" dirty="0" err="1">
                <a:solidFill>
                  <a:srgbClr val="000000"/>
                </a:solidFill>
                <a:latin typeface="Times New Roman" pitchFamily="18"/>
                <a:cs typeface="Times New Roman" pitchFamily="18"/>
              </a:rPr>
              <a:t>hút</a:t>
            </a:r>
            <a:r>
              <a:rPr lang="en-US" sz="3200" dirty="0">
                <a:solidFill>
                  <a:srgbClr val="000000"/>
                </a:solidFill>
                <a:latin typeface="Times New Roman" pitchFamily="18"/>
                <a:cs typeface="Times New Roman" pitchFamily="18"/>
              </a:rPr>
              <a:t> </a:t>
            </a:r>
            <a:r>
              <a:rPr lang="en-US" sz="3200" dirty="0" err="1">
                <a:solidFill>
                  <a:srgbClr val="000000"/>
                </a:solidFill>
                <a:latin typeface="Times New Roman" pitchFamily="18"/>
                <a:cs typeface="Times New Roman" pitchFamily="18"/>
              </a:rPr>
              <a:t>sự</a:t>
            </a:r>
            <a:r>
              <a:rPr lang="en-US" sz="3200" dirty="0">
                <a:solidFill>
                  <a:srgbClr val="000000"/>
                </a:solidFill>
                <a:latin typeface="Times New Roman" pitchFamily="18"/>
                <a:cs typeface="Times New Roman" pitchFamily="18"/>
              </a:rPr>
              <a:t> </a:t>
            </a:r>
            <a:r>
              <a:rPr lang="en-US" sz="3200" dirty="0" err="1">
                <a:solidFill>
                  <a:srgbClr val="000000"/>
                </a:solidFill>
                <a:latin typeface="Times New Roman" pitchFamily="18"/>
                <a:cs typeface="Times New Roman" pitchFamily="18"/>
              </a:rPr>
              <a:t>chú</a:t>
            </a:r>
            <a:r>
              <a:rPr lang="en-US" sz="3200" dirty="0">
                <a:solidFill>
                  <a:srgbClr val="000000"/>
                </a:solidFill>
                <a:latin typeface="Times New Roman" pitchFamily="18"/>
                <a:cs typeface="Times New Roman" pitchFamily="18"/>
              </a:rPr>
              <a:t> ý </a:t>
            </a:r>
            <a:r>
              <a:rPr lang="en-US" sz="3200" dirty="0" err="1">
                <a:solidFill>
                  <a:srgbClr val="000000"/>
                </a:solidFill>
                <a:latin typeface="Times New Roman" pitchFamily="18"/>
                <a:cs typeface="Times New Roman" pitchFamily="18"/>
              </a:rPr>
              <a:t>của</a:t>
            </a:r>
            <a:r>
              <a:rPr lang="en-US" sz="3200" dirty="0">
                <a:solidFill>
                  <a:srgbClr val="000000"/>
                </a:solidFill>
                <a:latin typeface="Times New Roman" pitchFamily="18"/>
                <a:cs typeface="Times New Roman" pitchFamily="18"/>
              </a:rPr>
              <a:t> </a:t>
            </a:r>
            <a:r>
              <a:rPr lang="en-US" sz="3200" dirty="0" err="1">
                <a:solidFill>
                  <a:srgbClr val="000000"/>
                </a:solidFill>
                <a:latin typeface="Times New Roman" pitchFamily="18"/>
                <a:cs typeface="Times New Roman" pitchFamily="18"/>
              </a:rPr>
              <a:t>người</a:t>
            </a:r>
            <a:r>
              <a:rPr lang="en-US" sz="3200" dirty="0">
                <a:solidFill>
                  <a:srgbClr val="000000"/>
                </a:solidFill>
                <a:latin typeface="Times New Roman" pitchFamily="18"/>
                <a:cs typeface="Times New Roman" pitchFamily="18"/>
              </a:rPr>
              <a:t> </a:t>
            </a:r>
            <a:r>
              <a:rPr lang="en-US" sz="3200" dirty="0" err="1">
                <a:solidFill>
                  <a:srgbClr val="000000"/>
                </a:solidFill>
                <a:latin typeface="Times New Roman" pitchFamily="18"/>
                <a:cs typeface="Times New Roman" pitchFamily="18"/>
              </a:rPr>
              <a:t>nghe</a:t>
            </a:r>
            <a:r>
              <a:rPr lang="en-US" sz="3200" dirty="0">
                <a:solidFill>
                  <a:srgbClr val="000000"/>
                </a:solidFill>
                <a:latin typeface="Times New Roman" pitchFamily="18"/>
                <a:cs typeface="Times New Roman" pitchFamily="18"/>
              </a:rPr>
              <a:t> </a:t>
            </a:r>
          </a:p>
          <a:p>
            <a:pPr lvl="0">
              <a:buChar char="-"/>
            </a:pPr>
            <a:r>
              <a:rPr lang="en-US" sz="2800" dirty="0" err="1">
                <a:solidFill>
                  <a:srgbClr val="00B0F0"/>
                </a:solidFill>
                <a:latin typeface="Times New Roman"/>
                <a:cs typeface="Times New Roman"/>
                <a:hlinkClick r:id="rId2" action="ppaction://hlinksldjump">
                  <a:extLst>
                    <a:ext uri="{A12FA001-AC4F-418D-AE19-62706E023703}">
                      <ahyp:hlinkClr xmlns:ahyp="http://schemas.microsoft.com/office/drawing/2018/hyperlinkcolor" val="tx"/>
                    </a:ext>
                  </a:extLst>
                </a:hlinkClick>
              </a:rPr>
              <a:t>Sử</a:t>
            </a:r>
            <a:r>
              <a:rPr lang="en-US" sz="2800" dirty="0">
                <a:solidFill>
                  <a:srgbClr val="00B0F0"/>
                </a:solidFill>
                <a:latin typeface="Times New Roman"/>
                <a:cs typeface="Times New Roman"/>
                <a:hlinkClick r:id="rId2" action="ppaction://hlinksldjump">
                  <a:extLst>
                    <a:ext uri="{A12FA001-AC4F-418D-AE19-62706E023703}">
                      <ahyp:hlinkClr xmlns:ahyp="http://schemas.microsoft.com/office/drawing/2018/hyperlinkcolor" val="tx"/>
                    </a:ext>
                  </a:extLst>
                </a:hlinkClick>
              </a:rPr>
              <a:t> </a:t>
            </a:r>
            <a:r>
              <a:rPr lang="en-US" sz="2800" dirty="0" err="1">
                <a:solidFill>
                  <a:srgbClr val="00B0F0"/>
                </a:solidFill>
                <a:latin typeface="Times New Roman"/>
                <a:cs typeface="Times New Roman"/>
                <a:hlinkClick r:id="rId2" action="ppaction://hlinksldjump">
                  <a:extLst>
                    <a:ext uri="{A12FA001-AC4F-418D-AE19-62706E023703}">
                      <ahyp:hlinkClr xmlns:ahyp="http://schemas.microsoft.com/office/drawing/2018/hyperlinkcolor" val="tx"/>
                    </a:ext>
                  </a:extLst>
                </a:hlinkClick>
              </a:rPr>
              <a:t>dụng</a:t>
            </a:r>
            <a:r>
              <a:rPr lang="en-US" sz="2800" dirty="0">
                <a:solidFill>
                  <a:srgbClr val="00B0F0"/>
                </a:solidFill>
                <a:latin typeface="Times New Roman"/>
                <a:cs typeface="Times New Roman"/>
                <a:hlinkClick r:id="rId2" action="ppaction://hlinksldjump">
                  <a:extLst>
                    <a:ext uri="{A12FA001-AC4F-418D-AE19-62706E023703}">
                      <ahyp:hlinkClr xmlns:ahyp="http://schemas.microsoft.com/office/drawing/2018/hyperlinkcolor" val="tx"/>
                    </a:ext>
                  </a:extLst>
                </a:hlinkClick>
              </a:rPr>
              <a:t> </a:t>
            </a:r>
            <a:r>
              <a:rPr lang="en-US" sz="2800" dirty="0" err="1">
                <a:solidFill>
                  <a:srgbClr val="00B0F0"/>
                </a:solidFill>
                <a:latin typeface="Times New Roman"/>
                <a:cs typeface="Times New Roman"/>
                <a:hlinkClick r:id="rId2" action="ppaction://hlinksldjump">
                  <a:extLst>
                    <a:ext uri="{A12FA001-AC4F-418D-AE19-62706E023703}">
                      <ahyp:hlinkClr xmlns:ahyp="http://schemas.microsoft.com/office/drawing/2018/hyperlinkcolor" val="tx"/>
                    </a:ext>
                  </a:extLst>
                </a:hlinkClick>
              </a:rPr>
              <a:t>một</a:t>
            </a:r>
            <a:r>
              <a:rPr lang="en-US" sz="2800" dirty="0">
                <a:solidFill>
                  <a:srgbClr val="00B0F0"/>
                </a:solidFill>
                <a:latin typeface="Times New Roman"/>
                <a:cs typeface="Times New Roman"/>
                <a:hlinkClick r:id="rId2" action="ppaction://hlinksldjump">
                  <a:extLst>
                    <a:ext uri="{A12FA001-AC4F-418D-AE19-62706E023703}">
                      <ahyp:hlinkClr xmlns:ahyp="http://schemas.microsoft.com/office/drawing/2018/hyperlinkcolor" val="tx"/>
                    </a:ext>
                  </a:extLst>
                </a:hlinkClick>
              </a:rPr>
              <a:t> </a:t>
            </a:r>
            <a:r>
              <a:rPr lang="en-US" sz="2800" dirty="0" err="1">
                <a:solidFill>
                  <a:srgbClr val="00B0F0"/>
                </a:solidFill>
                <a:latin typeface="Times New Roman"/>
                <a:cs typeface="Times New Roman"/>
                <a:hlinkClick r:id="rId2" action="ppaction://hlinksldjump">
                  <a:extLst>
                    <a:ext uri="{A12FA001-AC4F-418D-AE19-62706E023703}">
                      <ahyp:hlinkClr xmlns:ahyp="http://schemas.microsoft.com/office/drawing/2018/hyperlinkcolor" val="tx"/>
                    </a:ext>
                  </a:extLst>
                </a:hlinkClick>
              </a:rPr>
              <a:t>đoạn</a:t>
            </a:r>
            <a:r>
              <a:rPr lang="en-US" sz="2800" dirty="0">
                <a:solidFill>
                  <a:srgbClr val="00B0F0"/>
                </a:solidFill>
                <a:latin typeface="Times New Roman"/>
                <a:cs typeface="Times New Roman"/>
                <a:hlinkClick r:id="rId2" action="ppaction://hlinksldjump">
                  <a:extLst>
                    <a:ext uri="{A12FA001-AC4F-418D-AE19-62706E023703}">
                      <ahyp:hlinkClr xmlns:ahyp="http://schemas.microsoft.com/office/drawing/2018/hyperlinkcolor" val="tx"/>
                    </a:ext>
                  </a:extLst>
                </a:hlinkClick>
              </a:rPr>
              <a:t> </a:t>
            </a:r>
            <a:r>
              <a:rPr lang="en-US" sz="2800" dirty="0" err="1">
                <a:solidFill>
                  <a:srgbClr val="00B0F0"/>
                </a:solidFill>
                <a:latin typeface="Times New Roman"/>
                <a:cs typeface="Times New Roman"/>
                <a:hlinkClick r:id="rId2" action="ppaction://hlinksldjump">
                  <a:extLst>
                    <a:ext uri="{A12FA001-AC4F-418D-AE19-62706E023703}">
                      <ahyp:hlinkClr xmlns:ahyp="http://schemas.microsoft.com/office/drawing/2018/hyperlinkcolor" val="tx"/>
                    </a:ext>
                  </a:extLst>
                </a:hlinkClick>
              </a:rPr>
              <a:t>trích</a:t>
            </a:r>
            <a:r>
              <a:rPr lang="en-US" sz="2800" dirty="0">
                <a:solidFill>
                  <a:srgbClr val="00B0F0"/>
                </a:solidFill>
                <a:latin typeface="Times New Roman"/>
                <a:cs typeface="Times New Roman"/>
                <a:hlinkClick r:id="rId2" action="ppaction://hlinksldjump">
                  <a:extLst>
                    <a:ext uri="{A12FA001-AC4F-418D-AE19-62706E023703}">
                      <ahyp:hlinkClr xmlns:ahyp="http://schemas.microsoft.com/office/drawing/2018/hyperlinkcolor" val="tx"/>
                    </a:ext>
                  </a:extLst>
                </a:hlinkClick>
              </a:rPr>
              <a:t> </a:t>
            </a:r>
            <a:r>
              <a:rPr lang="en-US" sz="2800" dirty="0" err="1">
                <a:solidFill>
                  <a:srgbClr val="00B0F0"/>
                </a:solidFill>
                <a:latin typeface="Times New Roman"/>
                <a:cs typeface="Times New Roman"/>
                <a:hlinkClick r:id="rId2" action="ppaction://hlinksldjump">
                  <a:extLst>
                    <a:ext uri="{A12FA001-AC4F-418D-AE19-62706E023703}">
                      <ahyp:hlinkClr xmlns:ahyp="http://schemas.microsoft.com/office/drawing/2018/hyperlinkcolor" val="tx"/>
                    </a:ext>
                  </a:extLst>
                </a:hlinkClick>
              </a:rPr>
              <a:t>dẫn</a:t>
            </a:r>
            <a:endParaRPr lang="en-US" sz="2800" dirty="0">
              <a:solidFill>
                <a:srgbClr val="00B0F0"/>
              </a:solidFill>
              <a:latin typeface="Times New Roman" pitchFamily="18"/>
              <a:cs typeface="Times New Roman" pitchFamily="18"/>
            </a:endParaRPr>
          </a:p>
          <a:p>
            <a:pPr lvl="0">
              <a:buChar char="-"/>
            </a:pPr>
            <a:r>
              <a:rPr lang="en-US" sz="2800" dirty="0" err="1">
                <a:solidFill>
                  <a:srgbClr val="000000"/>
                </a:solidFill>
                <a:latin typeface="Times New Roman"/>
                <a:cs typeface="Times New Roman"/>
              </a:rPr>
              <a:t>Một</a:t>
            </a:r>
            <a:r>
              <a:rPr lang="en-US" sz="2800" dirty="0">
                <a:solidFill>
                  <a:srgbClr val="000000"/>
                </a:solidFill>
                <a:latin typeface="Times New Roman"/>
                <a:cs typeface="Times New Roman"/>
              </a:rPr>
              <a:t> </a:t>
            </a:r>
            <a:r>
              <a:rPr lang="en-US" sz="2800" dirty="0" err="1">
                <a:solidFill>
                  <a:srgbClr val="000000"/>
                </a:solidFill>
                <a:latin typeface="Times New Roman"/>
                <a:cs typeface="Times New Roman"/>
              </a:rPr>
              <a:t>câu</a:t>
            </a:r>
            <a:r>
              <a:rPr lang="en-US" sz="2800" dirty="0">
                <a:solidFill>
                  <a:srgbClr val="000000"/>
                </a:solidFill>
                <a:latin typeface="Times New Roman"/>
                <a:cs typeface="Times New Roman"/>
              </a:rPr>
              <a:t> </a:t>
            </a:r>
            <a:r>
              <a:rPr lang="en-US" sz="2800" dirty="0" err="1">
                <a:solidFill>
                  <a:srgbClr val="000000"/>
                </a:solidFill>
                <a:latin typeface="Times New Roman"/>
                <a:cs typeface="Times New Roman"/>
              </a:rPr>
              <a:t>hỏi</a:t>
            </a:r>
            <a:endParaRPr lang="en-US" sz="2800" dirty="0">
              <a:solidFill>
                <a:srgbClr val="000000"/>
              </a:solidFill>
              <a:latin typeface="Times New Roman" pitchFamily="18"/>
              <a:cs typeface="Times New Roman" pitchFamily="18"/>
            </a:endParaRPr>
          </a:p>
          <a:p>
            <a:pPr lvl="0">
              <a:buChar char="-"/>
            </a:pPr>
            <a:r>
              <a:rPr lang="en-US" sz="2800" dirty="0" err="1">
                <a:solidFill>
                  <a:srgbClr val="000000"/>
                </a:solidFill>
                <a:latin typeface="Times New Roman" pitchFamily="18"/>
                <a:cs typeface="Times New Roman" pitchFamily="18"/>
              </a:rPr>
              <a:t>Một</a:t>
            </a:r>
            <a:r>
              <a:rPr lang="en-US" sz="2800" dirty="0">
                <a:solidFill>
                  <a:srgbClr val="000000"/>
                </a:solidFill>
                <a:latin typeface="Times New Roman" pitchFamily="18"/>
                <a:cs typeface="Times New Roman" pitchFamily="18"/>
              </a:rPr>
              <a:t> </a:t>
            </a:r>
            <a:r>
              <a:rPr lang="en-US" sz="2800" dirty="0" err="1">
                <a:solidFill>
                  <a:srgbClr val="000000"/>
                </a:solidFill>
                <a:latin typeface="Times New Roman" pitchFamily="18"/>
                <a:cs typeface="Times New Roman" pitchFamily="18"/>
              </a:rPr>
              <a:t>lời</a:t>
            </a:r>
            <a:r>
              <a:rPr lang="en-US" sz="2800" dirty="0">
                <a:solidFill>
                  <a:srgbClr val="000000"/>
                </a:solidFill>
                <a:latin typeface="Times New Roman" pitchFamily="18"/>
                <a:cs typeface="Times New Roman" pitchFamily="18"/>
              </a:rPr>
              <a:t> </a:t>
            </a:r>
            <a:r>
              <a:rPr lang="en-US" sz="2800" dirty="0" err="1">
                <a:solidFill>
                  <a:srgbClr val="000000"/>
                </a:solidFill>
                <a:latin typeface="Times New Roman" pitchFamily="18"/>
                <a:cs typeface="Times New Roman" pitchFamily="18"/>
              </a:rPr>
              <a:t>hứa</a:t>
            </a:r>
            <a:endParaRPr lang="en-US" sz="2800" dirty="0">
              <a:solidFill>
                <a:srgbClr val="000000"/>
              </a:solidFill>
              <a:latin typeface="Times New Roman" pitchFamily="18"/>
              <a:cs typeface="Times New Roman" pitchFamily="18"/>
            </a:endParaRPr>
          </a:p>
          <a:p>
            <a:pPr lvl="0">
              <a:buChar char="-"/>
            </a:pPr>
            <a:r>
              <a:rPr lang="en-US" sz="2800" dirty="0" err="1">
                <a:solidFill>
                  <a:srgbClr val="000000"/>
                </a:solidFill>
                <a:latin typeface="Times New Roman" pitchFamily="18"/>
                <a:cs typeface="Times New Roman" pitchFamily="18"/>
              </a:rPr>
              <a:t>Thậm</a:t>
            </a:r>
            <a:r>
              <a:rPr lang="en-US" sz="2800" dirty="0">
                <a:solidFill>
                  <a:srgbClr val="000000"/>
                </a:solidFill>
                <a:latin typeface="Times New Roman" pitchFamily="18"/>
                <a:cs typeface="Times New Roman" pitchFamily="18"/>
              </a:rPr>
              <a:t> </a:t>
            </a:r>
            <a:r>
              <a:rPr lang="en-US" sz="2800" dirty="0" err="1">
                <a:solidFill>
                  <a:srgbClr val="000000"/>
                </a:solidFill>
                <a:latin typeface="Times New Roman" pitchFamily="18"/>
                <a:cs typeface="Times New Roman" pitchFamily="18"/>
              </a:rPr>
              <a:t>chí</a:t>
            </a:r>
            <a:r>
              <a:rPr lang="en-US" sz="2800" dirty="0">
                <a:solidFill>
                  <a:srgbClr val="000000"/>
                </a:solidFill>
                <a:latin typeface="Times New Roman" pitchFamily="18"/>
                <a:cs typeface="Times New Roman" pitchFamily="18"/>
              </a:rPr>
              <a:t> </a:t>
            </a:r>
            <a:r>
              <a:rPr lang="en-US" sz="2800" dirty="0" err="1">
                <a:solidFill>
                  <a:srgbClr val="000000"/>
                </a:solidFill>
                <a:latin typeface="Times New Roman" pitchFamily="18"/>
                <a:cs typeface="Times New Roman" pitchFamily="18"/>
              </a:rPr>
              <a:t>làm</a:t>
            </a:r>
            <a:r>
              <a:rPr lang="en-US" sz="2800" dirty="0">
                <a:solidFill>
                  <a:srgbClr val="000000"/>
                </a:solidFill>
                <a:latin typeface="Times New Roman" pitchFamily="18"/>
                <a:cs typeface="Times New Roman" pitchFamily="18"/>
              </a:rPr>
              <a:t> </a:t>
            </a:r>
            <a:r>
              <a:rPr lang="en-US" sz="2800" dirty="0" err="1">
                <a:solidFill>
                  <a:srgbClr val="000000"/>
                </a:solidFill>
                <a:latin typeface="Times New Roman" pitchFamily="18"/>
                <a:cs typeface="Times New Roman" pitchFamily="18"/>
              </a:rPr>
              <a:t>mọi</a:t>
            </a:r>
            <a:r>
              <a:rPr lang="en-US" sz="2800" dirty="0">
                <a:solidFill>
                  <a:srgbClr val="000000"/>
                </a:solidFill>
                <a:latin typeface="Times New Roman" pitchFamily="18"/>
                <a:cs typeface="Times New Roman" pitchFamily="18"/>
              </a:rPr>
              <a:t> </a:t>
            </a:r>
            <a:r>
              <a:rPr lang="en-US" sz="2800" dirty="0" err="1">
                <a:solidFill>
                  <a:srgbClr val="000000"/>
                </a:solidFill>
                <a:latin typeface="Times New Roman" pitchFamily="18"/>
                <a:cs typeface="Times New Roman" pitchFamily="18"/>
              </a:rPr>
              <a:t>người</a:t>
            </a:r>
            <a:r>
              <a:rPr lang="en-US" sz="2800" dirty="0">
                <a:solidFill>
                  <a:srgbClr val="000000"/>
                </a:solidFill>
                <a:latin typeface="Times New Roman" pitchFamily="18"/>
                <a:cs typeface="Times New Roman" pitchFamily="18"/>
              </a:rPr>
              <a:t> </a:t>
            </a:r>
            <a:r>
              <a:rPr lang="en-US" sz="2800" dirty="0" err="1">
                <a:solidFill>
                  <a:srgbClr val="000000"/>
                </a:solidFill>
                <a:latin typeface="Times New Roman" pitchFamily="18"/>
                <a:cs typeface="Times New Roman" pitchFamily="18"/>
              </a:rPr>
              <a:t>phải</a:t>
            </a:r>
            <a:r>
              <a:rPr lang="en-US" sz="2800" dirty="0">
                <a:solidFill>
                  <a:srgbClr val="000000"/>
                </a:solidFill>
                <a:latin typeface="Times New Roman" pitchFamily="18"/>
                <a:cs typeface="Times New Roman" pitchFamily="18"/>
              </a:rPr>
              <a:t> </a:t>
            </a:r>
            <a:r>
              <a:rPr lang="en-US" sz="2800" dirty="0" err="1">
                <a:solidFill>
                  <a:srgbClr val="000000"/>
                </a:solidFill>
                <a:latin typeface="Times New Roman" pitchFamily="18"/>
                <a:cs typeface="Times New Roman" pitchFamily="18"/>
              </a:rPr>
              <a:t>hoạt</a:t>
            </a:r>
            <a:r>
              <a:rPr lang="en-US" sz="2800" dirty="0">
                <a:solidFill>
                  <a:srgbClr val="000000"/>
                </a:solidFill>
                <a:latin typeface="Times New Roman" pitchFamily="18"/>
                <a:cs typeface="Times New Roman" pitchFamily="18"/>
              </a:rPr>
              <a:t> </a:t>
            </a:r>
            <a:r>
              <a:rPr lang="en-US" sz="2800" dirty="0" err="1">
                <a:solidFill>
                  <a:srgbClr val="000000"/>
                </a:solidFill>
                <a:latin typeface="Times New Roman" pitchFamily="18"/>
                <a:cs typeface="Times New Roman" pitchFamily="18"/>
              </a:rPr>
              <a:t>động</a:t>
            </a:r>
            <a:endParaRPr lang="en-US" sz="2800" dirty="0">
              <a:solidFill>
                <a:srgbClr val="000000"/>
              </a:solidFill>
              <a:latin typeface="Times New Roman" pitchFamily="18"/>
              <a:cs typeface="Times New Roman" pitchFamily="18"/>
            </a:endParaRPr>
          </a:p>
          <a:p>
            <a:pPr lvl="0">
              <a:spcBef>
                <a:spcPts val="800"/>
              </a:spcBef>
            </a:pPr>
            <a:r>
              <a:rPr lang="en-US" sz="3200" dirty="0" err="1">
                <a:solidFill>
                  <a:srgbClr val="000000"/>
                </a:solidFill>
                <a:latin typeface="Times New Roman" pitchFamily="18"/>
                <a:cs typeface="Times New Roman" pitchFamily="18"/>
              </a:rPr>
              <a:t>Tóm</a:t>
            </a:r>
            <a:r>
              <a:rPr lang="en-US" sz="3200" dirty="0">
                <a:solidFill>
                  <a:srgbClr val="000000"/>
                </a:solidFill>
                <a:latin typeface="Times New Roman" pitchFamily="18"/>
                <a:cs typeface="Times New Roman" pitchFamily="18"/>
              </a:rPr>
              <a:t> </a:t>
            </a:r>
            <a:r>
              <a:rPr lang="en-US" sz="3200" dirty="0" err="1">
                <a:solidFill>
                  <a:srgbClr val="000000"/>
                </a:solidFill>
                <a:latin typeface="Times New Roman" pitchFamily="18"/>
                <a:cs typeface="Times New Roman" pitchFamily="18"/>
              </a:rPr>
              <a:t>lược</a:t>
            </a:r>
            <a:r>
              <a:rPr lang="en-US" sz="3200" dirty="0">
                <a:solidFill>
                  <a:srgbClr val="000000"/>
                </a:solidFill>
                <a:latin typeface="Times New Roman" pitchFamily="18"/>
                <a:cs typeface="Times New Roman" pitchFamily="18"/>
              </a:rPr>
              <a:t> </a:t>
            </a:r>
            <a:r>
              <a:rPr lang="en-US" sz="3200" dirty="0" err="1">
                <a:solidFill>
                  <a:srgbClr val="000000"/>
                </a:solidFill>
                <a:latin typeface="Times New Roman" pitchFamily="18"/>
                <a:cs typeface="Times New Roman" pitchFamily="18"/>
              </a:rPr>
              <a:t>các</a:t>
            </a:r>
            <a:r>
              <a:rPr lang="en-US" sz="3200" dirty="0">
                <a:solidFill>
                  <a:srgbClr val="000000"/>
                </a:solidFill>
                <a:latin typeface="Times New Roman" pitchFamily="18"/>
                <a:cs typeface="Times New Roman" pitchFamily="18"/>
              </a:rPr>
              <a:t> </a:t>
            </a:r>
            <a:r>
              <a:rPr lang="en-US" sz="3200" dirty="0" err="1">
                <a:solidFill>
                  <a:srgbClr val="000000"/>
                </a:solidFill>
                <a:latin typeface="Times New Roman" pitchFamily="18"/>
                <a:cs typeface="Times New Roman" pitchFamily="18"/>
              </a:rPr>
              <a:t>nội</a:t>
            </a:r>
            <a:r>
              <a:rPr lang="en-US" sz="3200" dirty="0">
                <a:solidFill>
                  <a:srgbClr val="000000"/>
                </a:solidFill>
                <a:latin typeface="Times New Roman" pitchFamily="18"/>
                <a:cs typeface="Times New Roman" pitchFamily="18"/>
              </a:rPr>
              <a:t> dung </a:t>
            </a:r>
            <a:r>
              <a:rPr lang="en-US" sz="3200" dirty="0" err="1">
                <a:solidFill>
                  <a:srgbClr val="000000"/>
                </a:solidFill>
                <a:latin typeface="Times New Roman" pitchFamily="18"/>
                <a:cs typeface="Times New Roman" pitchFamily="18"/>
              </a:rPr>
              <a:t>liên</a:t>
            </a:r>
            <a:r>
              <a:rPr lang="en-US" sz="3200" dirty="0">
                <a:solidFill>
                  <a:srgbClr val="000000"/>
                </a:solidFill>
                <a:latin typeface="Times New Roman" pitchFamily="18"/>
                <a:cs typeface="Times New Roman" pitchFamily="18"/>
              </a:rPr>
              <a:t> </a:t>
            </a:r>
            <a:r>
              <a:rPr lang="en-US" sz="3200" dirty="0" err="1">
                <a:solidFill>
                  <a:srgbClr val="000000"/>
                </a:solidFill>
                <a:latin typeface="Times New Roman" pitchFamily="18"/>
                <a:cs typeface="Times New Roman" pitchFamily="18"/>
              </a:rPr>
              <a:t>quan</a:t>
            </a:r>
            <a:endParaRPr lang="en-US" sz="3200" dirty="0">
              <a:solidFill>
                <a:srgbClr val="000000"/>
              </a:solidFill>
              <a:latin typeface="Times New Roman" pitchFamily="18"/>
              <a:cs typeface="Times New Roman" pitchFamily="18"/>
            </a:endParaRPr>
          </a:p>
          <a:p>
            <a:pPr lvl="0">
              <a:buChar char="-"/>
            </a:pPr>
            <a:r>
              <a:rPr lang="en-US" sz="2800" dirty="0" err="1">
                <a:solidFill>
                  <a:srgbClr val="000000"/>
                </a:solidFill>
                <a:latin typeface="Times New Roman" pitchFamily="18"/>
                <a:cs typeface="Times New Roman" pitchFamily="18"/>
              </a:rPr>
              <a:t>Đã</a:t>
            </a:r>
            <a:r>
              <a:rPr lang="en-US" sz="2800" dirty="0">
                <a:solidFill>
                  <a:srgbClr val="000000"/>
                </a:solidFill>
                <a:latin typeface="Times New Roman" pitchFamily="18"/>
                <a:cs typeface="Times New Roman" pitchFamily="18"/>
              </a:rPr>
              <a:t> </a:t>
            </a:r>
            <a:r>
              <a:rPr lang="en-US" sz="2800" dirty="0" err="1">
                <a:solidFill>
                  <a:srgbClr val="000000"/>
                </a:solidFill>
                <a:latin typeface="Times New Roman" pitchFamily="18"/>
                <a:cs typeface="Times New Roman" pitchFamily="18"/>
              </a:rPr>
              <a:t>được</a:t>
            </a:r>
            <a:r>
              <a:rPr lang="en-US" sz="2800" dirty="0">
                <a:solidFill>
                  <a:srgbClr val="000000"/>
                </a:solidFill>
                <a:latin typeface="Times New Roman" pitchFamily="18"/>
                <a:cs typeface="Times New Roman" pitchFamily="18"/>
              </a:rPr>
              <a:t> </a:t>
            </a:r>
            <a:r>
              <a:rPr lang="en-US" sz="2800" dirty="0" err="1">
                <a:solidFill>
                  <a:srgbClr val="000000"/>
                </a:solidFill>
                <a:latin typeface="Times New Roman" pitchFamily="18"/>
                <a:cs typeface="Times New Roman" pitchFamily="18"/>
              </a:rPr>
              <a:t>trình</a:t>
            </a:r>
            <a:r>
              <a:rPr lang="en-US" sz="2800" dirty="0">
                <a:solidFill>
                  <a:srgbClr val="000000"/>
                </a:solidFill>
                <a:latin typeface="Times New Roman" pitchFamily="18"/>
                <a:cs typeface="Times New Roman" pitchFamily="18"/>
              </a:rPr>
              <a:t> </a:t>
            </a:r>
            <a:r>
              <a:rPr lang="en-US" sz="2800" dirty="0" err="1">
                <a:solidFill>
                  <a:srgbClr val="000000"/>
                </a:solidFill>
                <a:latin typeface="Times New Roman" pitchFamily="18"/>
                <a:cs typeface="Times New Roman" pitchFamily="18"/>
              </a:rPr>
              <a:t>bày</a:t>
            </a:r>
            <a:endParaRPr lang="en-US" sz="2800" dirty="0">
              <a:solidFill>
                <a:srgbClr val="000000"/>
              </a:solidFill>
              <a:latin typeface="Times New Roman" pitchFamily="18"/>
              <a:cs typeface="Times New Roman" pitchFamily="18"/>
            </a:endParaRPr>
          </a:p>
          <a:p>
            <a:pPr lvl="0">
              <a:buChar char="-"/>
            </a:pPr>
            <a:r>
              <a:rPr lang="en-US" sz="2800" dirty="0" err="1">
                <a:solidFill>
                  <a:srgbClr val="000000"/>
                </a:solidFill>
                <a:latin typeface="Times New Roman" pitchFamily="18"/>
                <a:cs typeface="Times New Roman" pitchFamily="18"/>
              </a:rPr>
              <a:t>Được</a:t>
            </a:r>
            <a:r>
              <a:rPr lang="en-US" sz="2800" dirty="0">
                <a:solidFill>
                  <a:srgbClr val="000000"/>
                </a:solidFill>
                <a:latin typeface="Times New Roman" pitchFamily="18"/>
                <a:cs typeface="Times New Roman" pitchFamily="18"/>
              </a:rPr>
              <a:t> </a:t>
            </a:r>
            <a:r>
              <a:rPr lang="en-US" sz="2800" dirty="0" err="1">
                <a:solidFill>
                  <a:srgbClr val="000000"/>
                </a:solidFill>
                <a:latin typeface="Times New Roman" pitchFamily="18"/>
                <a:cs typeface="Times New Roman" pitchFamily="18"/>
              </a:rPr>
              <a:t>đa</a:t>
            </a:r>
            <a:r>
              <a:rPr lang="en-US" sz="2800" dirty="0">
                <a:solidFill>
                  <a:srgbClr val="000000"/>
                </a:solidFill>
                <a:latin typeface="Times New Roman" pitchFamily="18"/>
                <a:cs typeface="Times New Roman" pitchFamily="18"/>
              </a:rPr>
              <a:t> </a:t>
            </a:r>
            <a:r>
              <a:rPr lang="en-US" sz="2800" dirty="0" err="1">
                <a:solidFill>
                  <a:srgbClr val="000000"/>
                </a:solidFill>
                <a:latin typeface="Times New Roman" pitchFamily="18"/>
                <a:cs typeface="Times New Roman" pitchFamily="18"/>
              </a:rPr>
              <a:t>số</a:t>
            </a:r>
            <a:r>
              <a:rPr lang="en-US" sz="2800" dirty="0">
                <a:solidFill>
                  <a:srgbClr val="000000"/>
                </a:solidFill>
                <a:latin typeface="Times New Roman" pitchFamily="18"/>
                <a:cs typeface="Times New Roman" pitchFamily="18"/>
              </a:rPr>
              <a:t> </a:t>
            </a:r>
            <a:r>
              <a:rPr lang="en-US" sz="2800" dirty="0" err="1">
                <a:solidFill>
                  <a:srgbClr val="000000"/>
                </a:solidFill>
                <a:latin typeface="Times New Roman" pitchFamily="18"/>
                <a:cs typeface="Times New Roman" pitchFamily="18"/>
              </a:rPr>
              <a:t>người</a:t>
            </a:r>
            <a:r>
              <a:rPr lang="en-US" sz="2800" dirty="0">
                <a:solidFill>
                  <a:srgbClr val="000000"/>
                </a:solidFill>
                <a:latin typeface="Times New Roman" pitchFamily="18"/>
                <a:cs typeface="Times New Roman" pitchFamily="18"/>
              </a:rPr>
              <a:t> </a:t>
            </a:r>
            <a:r>
              <a:rPr lang="en-US" sz="2800" dirty="0" err="1">
                <a:solidFill>
                  <a:srgbClr val="000000"/>
                </a:solidFill>
                <a:latin typeface="Times New Roman" pitchFamily="18"/>
                <a:cs typeface="Times New Roman" pitchFamily="18"/>
              </a:rPr>
              <a:t>nghe</a:t>
            </a:r>
            <a:r>
              <a:rPr lang="en-US" sz="2800" dirty="0">
                <a:solidFill>
                  <a:srgbClr val="000000"/>
                </a:solidFill>
                <a:latin typeface="Times New Roman" pitchFamily="18"/>
                <a:cs typeface="Times New Roman" pitchFamily="18"/>
              </a:rPr>
              <a:t> </a:t>
            </a:r>
            <a:r>
              <a:rPr lang="en-US" sz="2800" dirty="0" err="1">
                <a:solidFill>
                  <a:srgbClr val="000000"/>
                </a:solidFill>
                <a:latin typeface="Times New Roman" pitchFamily="18"/>
                <a:cs typeface="Times New Roman" pitchFamily="18"/>
              </a:rPr>
              <a:t>biết</a:t>
            </a:r>
            <a:r>
              <a:rPr lang="en-US" sz="2800" dirty="0">
                <a:solidFill>
                  <a:srgbClr val="000000"/>
                </a:solidFill>
                <a:latin typeface="Times New Roman" pitchFamily="18"/>
                <a:cs typeface="Times New Roman" pitchFamily="18"/>
              </a:rPr>
              <a:t> </a:t>
            </a:r>
            <a:r>
              <a:rPr lang="en-US" sz="2800" dirty="0" err="1">
                <a:solidFill>
                  <a:srgbClr val="000000"/>
                </a:solidFill>
                <a:latin typeface="Times New Roman" pitchFamily="18"/>
                <a:cs typeface="Times New Roman" pitchFamily="18"/>
              </a:rPr>
              <a:t>rõ</a:t>
            </a:r>
            <a:endParaRPr lang="en-US" sz="2800" dirty="0">
              <a:solidFill>
                <a:srgbClr val="000000"/>
              </a:solidFill>
              <a:latin typeface="Times New Roman" pitchFamily="18"/>
              <a:cs typeface="Times New Roman" pitchFamily="18"/>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0-#ppt_w/2"/>
                                          </p:val>
                                        </p:tav>
                                        <p:tav tm="100%">
                                          <p:val>
                                            <p:strVal val="#ppt_x"/>
                                          </p:val>
                                        </p:tav>
                                      </p:tavLst>
                                    </p:anim>
                                    <p:anim calcmode="lin" valueType="num">
                                      <p:cBhvr>
                                        <p:cTn id="8" dur="500" fill="hold"/>
                                        <p:tgtEl>
                                          <p:spTgt spid="2"/>
                                        </p:tgtEl>
                                        <p:attrNameLst>
                                          <p:attrName>ppt_y</p:attrName>
                                        </p:attrNameLst>
                                      </p:cBhvr>
                                      <p:tavLst>
                                        <p:tav tm="0%">
                                          <p:val>
                                            <p:strVal val="#ppt_y"/>
                                          </p:val>
                                        </p:tav>
                                        <p:tav tm="1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wipe(down)">
                                      <p:cBhvr>
                                        <p:cTn id="13" dur="500"/>
                                        <p:tgtEl>
                                          <p:spTgt spid="3">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grpId="0"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wipe(down)">
                                      <p:cBhvr>
                                        <p:cTn id="18" dur="500"/>
                                        <p:tgtEl>
                                          <p:spTgt spid="3">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wipe(down)">
                                      <p:cBhvr>
                                        <p:cTn id="23" dur="500"/>
                                        <p:tgtEl>
                                          <p:spTgt spid="3">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wipe(down)">
                                      <p:cBhvr>
                                        <p:cTn id="28" dur="500"/>
                                        <p:tgtEl>
                                          <p:spTgt spid="3">
                                            <p:txEl>
                                              <p:pRg st="3" end="3"/>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grpId="0" nodeType="click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animEffect transition="in" filter="wipe(down)">
                                      <p:cBhvr>
                                        <p:cTn id="33" dur="500"/>
                                        <p:tgtEl>
                                          <p:spTgt spid="3">
                                            <p:txEl>
                                              <p:pRg st="4" end="4"/>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4" fill="hold" grpId="0" nodeType="clickEffect">
                                  <p:stCondLst>
                                    <p:cond delay="0"/>
                                  </p:stCondLst>
                                  <p:childTnLst>
                                    <p:set>
                                      <p:cBhvr>
                                        <p:cTn id="37" dur="1" fill="hold">
                                          <p:stCondLst>
                                            <p:cond delay="0"/>
                                          </p:stCondLst>
                                        </p:cTn>
                                        <p:tgtEl>
                                          <p:spTgt spid="3">
                                            <p:txEl>
                                              <p:pRg st="5" end="5"/>
                                            </p:txEl>
                                          </p:spTgt>
                                        </p:tgtEl>
                                        <p:attrNameLst>
                                          <p:attrName>style.visibility</p:attrName>
                                        </p:attrNameLst>
                                      </p:cBhvr>
                                      <p:to>
                                        <p:strVal val="visible"/>
                                      </p:to>
                                    </p:set>
                                    <p:animEffect transition="in" filter="wipe(down)">
                                      <p:cBhvr>
                                        <p:cTn id="38" dur="500"/>
                                        <p:tgtEl>
                                          <p:spTgt spid="3">
                                            <p:txEl>
                                              <p:pRg st="5" end="5"/>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Effect transition="in" filter="wipe(down)">
                                      <p:cBhvr>
                                        <p:cTn id="43" dur="500"/>
                                        <p:tgtEl>
                                          <p:spTgt spid="3">
                                            <p:txEl>
                                              <p:pRg st="6" end="6"/>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4" fill="hold" grpId="0" nodeType="clickEffect">
                                  <p:stCondLst>
                                    <p:cond delay="0"/>
                                  </p:stCondLst>
                                  <p:childTnLst>
                                    <p:set>
                                      <p:cBhvr>
                                        <p:cTn id="47" dur="1" fill="hold">
                                          <p:stCondLst>
                                            <p:cond delay="0"/>
                                          </p:stCondLst>
                                        </p:cTn>
                                        <p:tgtEl>
                                          <p:spTgt spid="3">
                                            <p:txEl>
                                              <p:pRg st="7" end="7"/>
                                            </p:txEl>
                                          </p:spTgt>
                                        </p:tgtEl>
                                        <p:attrNameLst>
                                          <p:attrName>style.visibility</p:attrName>
                                        </p:attrNameLst>
                                      </p:cBhvr>
                                      <p:to>
                                        <p:strVal val="visible"/>
                                      </p:to>
                                    </p:set>
                                    <p:animEffect transition="in" filter="wipe(down)">
                                      <p:cBhvr>
                                        <p:cTn id="48"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xml><?xml version="1.0" encoding="utf-8"?>
<p:sld xmlns:a="http://purl.oclc.org/ooxml/drawingml/main" xmlns:r="http://purl.oclc.org/ooxml/officeDocument/relationships" xmlns:p="http://purl.oclc.org/ooxml/presentationml/main">
  <p:cSld name="Slide9">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B5EB1BE1-68B9-D682-E2F7-15BD2536ABC9}"/>
              </a:ext>
            </a:extLst>
          </p:cNvPr>
          <p:cNvSpPr txBox="1">
            <a:spLocks noGrp="1"/>
          </p:cNvSpPr>
          <p:nvPr>
            <p:ph type="title"/>
          </p:nvPr>
        </p:nvSpPr>
        <p:spPr/>
        <p:txBody>
          <a:bodyPr/>
          <a:lstStyle/>
          <a:p>
            <a:pPr lvl="0"/>
            <a:r>
              <a:rPr lang="en-US" sz="4000">
                <a:latin typeface="Times New Roman" pitchFamily="18"/>
                <a:cs typeface="Times New Roman" pitchFamily="18"/>
              </a:rPr>
              <a:t>Phần chính </a:t>
            </a:r>
          </a:p>
        </p:txBody>
      </p:sp>
      <p:sp>
        <p:nvSpPr>
          <p:cNvPr id="3" name="Rectangle 3">
            <a:extLst>
              <a:ext uri="{FF2B5EF4-FFF2-40B4-BE49-F238E27FC236}">
                <a16:creationId xmlns:a16="http://schemas.microsoft.com/office/drawing/2014/main" id="{802132BE-4496-735F-D4B5-0E2269B616A8}"/>
              </a:ext>
            </a:extLst>
          </p:cNvPr>
          <p:cNvSpPr txBox="1">
            <a:spLocks noGrp="1"/>
          </p:cNvSpPr>
          <p:nvPr>
            <p:ph idx="1"/>
          </p:nvPr>
        </p:nvSpPr>
        <p:spPr>
          <a:xfrm>
            <a:off x="761996" y="1633539"/>
            <a:ext cx="8077196" cy="4767260"/>
          </a:xfrm>
        </p:spPr>
        <p:txBody>
          <a:bodyPr/>
          <a:lstStyle/>
          <a:p>
            <a:pPr lvl="0">
              <a:spcBef>
                <a:spcPts val="800"/>
              </a:spcBef>
            </a:pPr>
            <a:r>
              <a:rPr lang="en-US" sz="3200">
                <a:solidFill>
                  <a:srgbClr val="000000"/>
                </a:solidFill>
                <a:latin typeface="Times New Roman" pitchFamily="18"/>
                <a:cs typeface="Times New Roman" pitchFamily="18"/>
              </a:rPr>
              <a:t>Phần chính với các nội dung</a:t>
            </a:r>
          </a:p>
          <a:p>
            <a:pPr lvl="0">
              <a:buChar char="-"/>
            </a:pPr>
            <a:r>
              <a:rPr lang="en-US" sz="2800">
                <a:solidFill>
                  <a:srgbClr val="000000"/>
                </a:solidFill>
                <a:latin typeface="Times New Roman" pitchFamily="18"/>
                <a:cs typeface="Times New Roman" pitchFamily="18"/>
              </a:rPr>
              <a:t>Vấn đề cần giải quyết, yêu cầu công việc</a:t>
            </a:r>
          </a:p>
          <a:p>
            <a:pPr lvl="0">
              <a:buChar char="-"/>
            </a:pPr>
            <a:r>
              <a:rPr lang="en-US" sz="2800">
                <a:solidFill>
                  <a:srgbClr val="000000"/>
                </a:solidFill>
                <a:latin typeface="Times New Roman" pitchFamily="18"/>
                <a:cs typeface="Times New Roman" pitchFamily="18"/>
              </a:rPr>
              <a:t>Ý tưởng và giải pháp</a:t>
            </a:r>
          </a:p>
          <a:p>
            <a:pPr lvl="0">
              <a:buChar char="-"/>
            </a:pPr>
            <a:r>
              <a:rPr lang="en-US" sz="2800">
                <a:solidFill>
                  <a:srgbClr val="00B0F0"/>
                </a:solidFill>
                <a:latin typeface="Times New Roman"/>
                <a:cs typeface="Times New Roman"/>
                <a:hlinkClick r:id="rId2" action="ppaction://hlinksldjump">
                  <a:extLst>
                    <a:ext uri="{A12FA001-AC4F-418D-AE19-62706E023703}">
                      <ahyp:hlinkClr xmlns:ahyp="http://schemas.microsoft.com/office/drawing/2018/hyperlinkcolor" val="tx"/>
                    </a:ext>
                  </a:extLst>
                </a:hlinkClick>
              </a:rPr>
              <a:t>Cung cấp ví dụ để chứng minh</a:t>
            </a:r>
            <a:endParaRPr lang="en-US" sz="2800">
              <a:solidFill>
                <a:srgbClr val="00B0F0"/>
              </a:solidFill>
              <a:latin typeface="Times New Roman" pitchFamily="18"/>
              <a:cs typeface="Times New Roman" pitchFamily="18"/>
            </a:endParaRPr>
          </a:p>
          <a:p>
            <a:pPr lvl="0">
              <a:buChar char="-"/>
            </a:pPr>
            <a:r>
              <a:rPr lang="en-US" sz="2800">
                <a:solidFill>
                  <a:srgbClr val="000000"/>
                </a:solidFill>
                <a:latin typeface="Times New Roman" pitchFamily="18"/>
                <a:cs typeface="Times New Roman" pitchFamily="18"/>
              </a:rPr>
              <a:t>Lợi ích khi áp dụng giải pháp</a:t>
            </a:r>
          </a:p>
          <a:p>
            <a:pPr lvl="0">
              <a:buChar char="-"/>
            </a:pPr>
            <a:r>
              <a:rPr lang="en-US" sz="2800">
                <a:solidFill>
                  <a:srgbClr val="000000"/>
                </a:solidFill>
                <a:latin typeface="Times New Roman" pitchFamily="18"/>
                <a:cs typeface="Times New Roman" pitchFamily="18"/>
              </a:rPr>
              <a:t>Chương trình hành động/các việc làm cụ thể</a:t>
            </a: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5"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anim calcmode="lin" valueType="num">
                                      <p:cBhvr>
                                        <p:cTn id="13" dur="500" fill="hold"/>
                                        <p:tgtEl>
                                          <p:spTgt spid="3">
                                            <p:txEl>
                                              <p:pRg st="0" end="0"/>
                                            </p:txEl>
                                          </p:spTgt>
                                        </p:tgtEl>
                                        <p:attrNameLst>
                                          <p:attrName>ppt_w</p:attrName>
                                        </p:attrNameLst>
                                      </p:cBhvr>
                                      <p:tavLst>
                                        <p:tav tm="0%" fmla="#ppt_w*sin(2.5*pi*$)">
                                          <p:val>
                                            <p:strVal val="0"/>
                                          </p:val>
                                        </p:tav>
                                        <p:tav tm="100%">
                                          <p:val>
                                            <p:strVal val="1"/>
                                          </p:val>
                                        </p:tav>
                                      </p:tavLst>
                                    </p:anim>
                                    <p:anim calcmode="lin" valueType="num">
                                      <p:cBhvr>
                                        <p:cTn id="14" dur="500" fill="hold"/>
                                        <p:tgtEl>
                                          <p:spTgt spid="3">
                                            <p:txEl>
                                              <p:pRg st="0" end="0"/>
                                            </p:txEl>
                                          </p:spTgt>
                                        </p:tgtEl>
                                        <p:attrNameLst>
                                          <p:attrName>ppt_h</p:attrName>
                                        </p:attrNameLst>
                                      </p:cBhvr>
                                      <p:tavLst>
                                        <p:tav tm="0%">
                                          <p:val>
                                            <p:strVal val="#ppt_h"/>
                                          </p:val>
                                        </p:tav>
                                        <p:tav tm="100%">
                                          <p:val>
                                            <p:strVal val="#ppt_h"/>
                                          </p:val>
                                        </p:tav>
                                      </p:tavLst>
                                    </p:anim>
                                  </p:childTnLst>
                                </p:cTn>
                              </p:par>
                              <p:par>
                                <p:cTn id="15" presetID="45" presetClass="entr" presetSubtype="0" fill="hold"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anim calcmode="lin" valueType="num">
                                      <p:cBhvr>
                                        <p:cTn id="18" dur="500" fill="hold"/>
                                        <p:tgtEl>
                                          <p:spTgt spid="3">
                                            <p:txEl>
                                              <p:pRg st="1" end="1"/>
                                            </p:txEl>
                                          </p:spTgt>
                                        </p:tgtEl>
                                        <p:attrNameLst>
                                          <p:attrName>ppt_w</p:attrName>
                                        </p:attrNameLst>
                                      </p:cBhvr>
                                      <p:tavLst>
                                        <p:tav tm="0%" fmla="#ppt_w*sin(2.5*pi*$)">
                                          <p:val>
                                            <p:strVal val="0"/>
                                          </p:val>
                                        </p:tav>
                                        <p:tav tm="100%">
                                          <p:val>
                                            <p:strVal val="1"/>
                                          </p:val>
                                        </p:tav>
                                      </p:tavLst>
                                    </p:anim>
                                    <p:anim calcmode="lin" valueType="num">
                                      <p:cBhvr>
                                        <p:cTn id="19" dur="500" fill="hold"/>
                                        <p:tgtEl>
                                          <p:spTgt spid="3">
                                            <p:txEl>
                                              <p:pRg st="1" end="1"/>
                                            </p:txEl>
                                          </p:spTgt>
                                        </p:tgtEl>
                                        <p:attrNameLst>
                                          <p:attrName>ppt_h</p:attrName>
                                        </p:attrNameLst>
                                      </p:cBhvr>
                                      <p:tavLst>
                                        <p:tav tm="0%">
                                          <p:val>
                                            <p:strVal val="#ppt_h"/>
                                          </p:val>
                                        </p:tav>
                                        <p:tav tm="100%">
                                          <p:val>
                                            <p:strVal val="#ppt_h"/>
                                          </p:val>
                                        </p:tav>
                                      </p:tavLst>
                                    </p:anim>
                                  </p:childTnLst>
                                </p:cTn>
                              </p:par>
                              <p:par>
                                <p:cTn id="20" presetID="45" presetClass="entr" presetSubtype="0" fill="hold" nodeType="with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anim calcmode="lin" valueType="num">
                                      <p:cBhvr>
                                        <p:cTn id="23" dur="500" fill="hold"/>
                                        <p:tgtEl>
                                          <p:spTgt spid="3">
                                            <p:txEl>
                                              <p:pRg st="2" end="2"/>
                                            </p:txEl>
                                          </p:spTgt>
                                        </p:tgtEl>
                                        <p:attrNameLst>
                                          <p:attrName>ppt_w</p:attrName>
                                        </p:attrNameLst>
                                      </p:cBhvr>
                                      <p:tavLst>
                                        <p:tav tm="0%" fmla="#ppt_w*sin(2.5*pi*$)">
                                          <p:val>
                                            <p:strVal val="0"/>
                                          </p:val>
                                        </p:tav>
                                        <p:tav tm="100%">
                                          <p:val>
                                            <p:strVal val="1"/>
                                          </p:val>
                                        </p:tav>
                                      </p:tavLst>
                                    </p:anim>
                                    <p:anim calcmode="lin" valueType="num">
                                      <p:cBhvr>
                                        <p:cTn id="24" dur="500" fill="hold"/>
                                        <p:tgtEl>
                                          <p:spTgt spid="3">
                                            <p:txEl>
                                              <p:pRg st="2" end="2"/>
                                            </p:txEl>
                                          </p:spTgt>
                                        </p:tgtEl>
                                        <p:attrNameLst>
                                          <p:attrName>ppt_h</p:attrName>
                                        </p:attrNameLst>
                                      </p:cBhvr>
                                      <p:tavLst>
                                        <p:tav tm="0%">
                                          <p:val>
                                            <p:strVal val="#ppt_h"/>
                                          </p:val>
                                        </p:tav>
                                        <p:tav tm="100%">
                                          <p:val>
                                            <p:strVal val="#ppt_h"/>
                                          </p:val>
                                        </p:tav>
                                      </p:tavLst>
                                    </p:anim>
                                  </p:childTnLst>
                                </p:cTn>
                              </p:par>
                              <p:par>
                                <p:cTn id="25" presetID="45" presetClass="entr" presetSubtype="0" fill="hold" nodeType="with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500"/>
                                        <p:tgtEl>
                                          <p:spTgt spid="3">
                                            <p:txEl>
                                              <p:pRg st="3" end="3"/>
                                            </p:txEl>
                                          </p:spTgt>
                                        </p:tgtEl>
                                      </p:cBhvr>
                                    </p:animEffect>
                                    <p:anim calcmode="lin" valueType="num">
                                      <p:cBhvr>
                                        <p:cTn id="28" dur="500" fill="hold"/>
                                        <p:tgtEl>
                                          <p:spTgt spid="3">
                                            <p:txEl>
                                              <p:pRg st="3" end="3"/>
                                            </p:txEl>
                                          </p:spTgt>
                                        </p:tgtEl>
                                        <p:attrNameLst>
                                          <p:attrName>ppt_w</p:attrName>
                                        </p:attrNameLst>
                                      </p:cBhvr>
                                      <p:tavLst>
                                        <p:tav tm="0%" fmla="#ppt_w*sin(2.5*pi*$)">
                                          <p:val>
                                            <p:strVal val="0"/>
                                          </p:val>
                                        </p:tav>
                                        <p:tav tm="100%">
                                          <p:val>
                                            <p:strVal val="1"/>
                                          </p:val>
                                        </p:tav>
                                      </p:tavLst>
                                    </p:anim>
                                    <p:anim calcmode="lin" valueType="num">
                                      <p:cBhvr>
                                        <p:cTn id="29" dur="500" fill="hold"/>
                                        <p:tgtEl>
                                          <p:spTgt spid="3">
                                            <p:txEl>
                                              <p:pRg st="3" end="3"/>
                                            </p:txEl>
                                          </p:spTgt>
                                        </p:tgtEl>
                                        <p:attrNameLst>
                                          <p:attrName>ppt_h</p:attrName>
                                        </p:attrNameLst>
                                      </p:cBhvr>
                                      <p:tavLst>
                                        <p:tav tm="0%">
                                          <p:val>
                                            <p:strVal val="#ppt_h"/>
                                          </p:val>
                                        </p:tav>
                                        <p:tav tm="100%">
                                          <p:val>
                                            <p:strVal val="#ppt_h"/>
                                          </p:val>
                                        </p:tav>
                                      </p:tavLst>
                                    </p:anim>
                                  </p:childTnLst>
                                </p:cTn>
                              </p:par>
                              <p:par>
                                <p:cTn id="30" presetID="45" presetClass="entr" presetSubtype="0" fill="hold" nodeType="with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fade">
                                      <p:cBhvr>
                                        <p:cTn id="32" dur="500"/>
                                        <p:tgtEl>
                                          <p:spTgt spid="3">
                                            <p:txEl>
                                              <p:pRg st="4" end="4"/>
                                            </p:txEl>
                                          </p:spTgt>
                                        </p:tgtEl>
                                      </p:cBhvr>
                                    </p:animEffect>
                                    <p:anim calcmode="lin" valueType="num">
                                      <p:cBhvr>
                                        <p:cTn id="33" dur="500" fill="hold"/>
                                        <p:tgtEl>
                                          <p:spTgt spid="3">
                                            <p:txEl>
                                              <p:pRg st="4" end="4"/>
                                            </p:txEl>
                                          </p:spTgt>
                                        </p:tgtEl>
                                        <p:attrNameLst>
                                          <p:attrName>ppt_w</p:attrName>
                                        </p:attrNameLst>
                                      </p:cBhvr>
                                      <p:tavLst>
                                        <p:tav tm="0%" fmla="#ppt_w*sin(2.5*pi*$)">
                                          <p:val>
                                            <p:strVal val="0"/>
                                          </p:val>
                                        </p:tav>
                                        <p:tav tm="100%">
                                          <p:val>
                                            <p:strVal val="1"/>
                                          </p:val>
                                        </p:tav>
                                      </p:tavLst>
                                    </p:anim>
                                    <p:anim calcmode="lin" valueType="num">
                                      <p:cBhvr>
                                        <p:cTn id="34" dur="500" fill="hold"/>
                                        <p:tgtEl>
                                          <p:spTgt spid="3">
                                            <p:txEl>
                                              <p:pRg st="4" end="4"/>
                                            </p:txEl>
                                          </p:spTgt>
                                        </p:tgtEl>
                                        <p:attrNameLst>
                                          <p:attrName>ppt_h</p:attrName>
                                        </p:attrNameLst>
                                      </p:cBhvr>
                                      <p:tavLst>
                                        <p:tav tm="0%">
                                          <p:val>
                                            <p:strVal val="#ppt_h"/>
                                          </p:val>
                                        </p:tav>
                                        <p:tav tm="100%">
                                          <p:val>
                                            <p:strVal val="#ppt_h"/>
                                          </p:val>
                                        </p:tav>
                                      </p:tavLst>
                                    </p:anim>
                                  </p:childTnLst>
                                </p:cTn>
                              </p:par>
                              <p:par>
                                <p:cTn id="35" presetID="45" presetClass="entr" presetSubtype="0" fill="hold" nodeType="with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fade">
                                      <p:cBhvr>
                                        <p:cTn id="37" dur="500"/>
                                        <p:tgtEl>
                                          <p:spTgt spid="3">
                                            <p:txEl>
                                              <p:pRg st="5" end="5"/>
                                            </p:txEl>
                                          </p:spTgt>
                                        </p:tgtEl>
                                      </p:cBhvr>
                                    </p:animEffect>
                                    <p:anim calcmode="lin" valueType="num">
                                      <p:cBhvr>
                                        <p:cTn id="38" dur="500" fill="hold"/>
                                        <p:tgtEl>
                                          <p:spTgt spid="3">
                                            <p:txEl>
                                              <p:pRg st="5" end="5"/>
                                            </p:txEl>
                                          </p:spTgt>
                                        </p:tgtEl>
                                        <p:attrNameLst>
                                          <p:attrName>ppt_w</p:attrName>
                                        </p:attrNameLst>
                                      </p:cBhvr>
                                      <p:tavLst>
                                        <p:tav tm="0%" fmla="#ppt_w*sin(2.5*pi*$)">
                                          <p:val>
                                            <p:strVal val="0"/>
                                          </p:val>
                                        </p:tav>
                                        <p:tav tm="100%">
                                          <p:val>
                                            <p:strVal val="1"/>
                                          </p:val>
                                        </p:tav>
                                      </p:tavLst>
                                    </p:anim>
                                    <p:anim calcmode="lin" valueType="num">
                                      <p:cBhvr>
                                        <p:cTn id="39" dur="500" fill="hold"/>
                                        <p:tgtEl>
                                          <p:spTgt spid="3">
                                            <p:txEl>
                                              <p:pRg st="5" end="5"/>
                                            </p:txEl>
                                          </p:spTgt>
                                        </p:tgtEl>
                                        <p:attrNameLst>
                                          <p:attrName>ppt_h</p:attrName>
                                        </p:attrNameLst>
                                      </p:cBhvr>
                                      <p:tavLst>
                                        <p:tav tm="0%">
                                          <p:val>
                                            <p:strVal val="#ppt_h"/>
                                          </p:val>
                                        </p:tav>
                                        <p:tav tm="1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purl.oclc.org/ooxml/drawingml/main" xmlns:r="http://purl.oclc.org/ooxml/officeDocument/relationships" xmlns:p="http://purl.oclc.org/ooxml/presentationml/main">
  <p:cSld name="Slide11">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264F943E-096C-D6E1-D19F-B92DB0F28C59}"/>
              </a:ext>
            </a:extLst>
          </p:cNvPr>
          <p:cNvSpPr txBox="1">
            <a:spLocks noGrp="1"/>
          </p:cNvSpPr>
          <p:nvPr>
            <p:ph type="title"/>
          </p:nvPr>
        </p:nvSpPr>
        <p:spPr>
          <a:xfrm>
            <a:off x="1752603" y="304796"/>
            <a:ext cx="7086600" cy="944566"/>
          </a:xfrm>
        </p:spPr>
        <p:txBody>
          <a:bodyPr/>
          <a:lstStyle/>
          <a:p>
            <a:pPr lvl="0"/>
            <a:r>
              <a:rPr lang="en-US" sz="4000">
                <a:latin typeface="Times New Roman" pitchFamily="18"/>
                <a:cs typeface="Times New Roman" pitchFamily="18"/>
              </a:rPr>
              <a:t>Phần kết</a:t>
            </a:r>
          </a:p>
        </p:txBody>
      </p:sp>
      <p:sp>
        <p:nvSpPr>
          <p:cNvPr id="3" name="Rectangle 3">
            <a:extLst>
              <a:ext uri="{FF2B5EF4-FFF2-40B4-BE49-F238E27FC236}">
                <a16:creationId xmlns:a16="http://schemas.microsoft.com/office/drawing/2014/main" id="{4B4F974B-E39F-E7EC-9126-E0CC1F036E4B}"/>
              </a:ext>
            </a:extLst>
          </p:cNvPr>
          <p:cNvSpPr txBox="1">
            <a:spLocks noGrp="1"/>
          </p:cNvSpPr>
          <p:nvPr>
            <p:ph idx="1"/>
          </p:nvPr>
        </p:nvSpPr>
        <p:spPr>
          <a:xfrm>
            <a:off x="761996" y="1633539"/>
            <a:ext cx="8077196" cy="4767260"/>
          </a:xfrm>
        </p:spPr>
        <p:txBody>
          <a:bodyPr/>
          <a:lstStyle/>
          <a:p>
            <a:pPr lvl="0">
              <a:spcBef>
                <a:spcPts val="800"/>
              </a:spcBef>
            </a:pPr>
            <a:r>
              <a:rPr lang="en-US" sz="3200">
                <a:solidFill>
                  <a:srgbClr val="000000"/>
                </a:solidFill>
                <a:latin typeface="Times New Roman" pitchFamily="18"/>
                <a:cs typeface="Times New Roman" pitchFamily="18"/>
              </a:rPr>
              <a:t>Tóm tắt</a:t>
            </a:r>
          </a:p>
          <a:p>
            <a:pPr lvl="0">
              <a:spcBef>
                <a:spcPts val="800"/>
              </a:spcBef>
            </a:pPr>
            <a:r>
              <a:rPr lang="en-US" sz="3200">
                <a:solidFill>
                  <a:srgbClr val="000000"/>
                </a:solidFill>
                <a:latin typeface="Times New Roman" pitchFamily="18"/>
                <a:cs typeface="Times New Roman" pitchFamily="18"/>
              </a:rPr>
              <a:t>Kết luận cuối cùng</a:t>
            </a:r>
          </a:p>
          <a:p>
            <a:pPr marL="0" lvl="0" indent="0">
              <a:buNone/>
            </a:pPr>
            <a:r>
              <a:rPr lang="en-US" sz="2800">
                <a:solidFill>
                  <a:srgbClr val="000000"/>
                </a:solidFill>
                <a:latin typeface="Times New Roman" pitchFamily="18"/>
                <a:cs typeface="Times New Roman" pitchFamily="18"/>
              </a:rPr>
              <a:t>       - Liệu còn điều gì bạn muốn người nghe ghi nhớ</a:t>
            </a:r>
            <a:r>
              <a:rPr lang="en-US" sz="2800"/>
              <a:t>?</a:t>
            </a: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p:cTn id="12" dur="500" fill="hold"/>
                                        <p:tgtEl>
                                          <p:spTgt spid="3">
                                            <p:txEl>
                                              <p:pRg st="0" end="0"/>
                                            </p:txEl>
                                          </p:spTgt>
                                        </p:tgtEl>
                                        <p:attrNameLst>
                                          <p:attrName>ppt_w</p:attrName>
                                        </p:attrNameLst>
                                      </p:cBhvr>
                                      <p:tavLst>
                                        <p:tav tm="0%">
                                          <p:val>
                                            <p:strVal val="0"/>
                                          </p:val>
                                        </p:tav>
                                        <p:tav tm="100%">
                                          <p:val>
                                            <p:strVal val="#ppt_w"/>
                                          </p:val>
                                        </p:tav>
                                      </p:tavLst>
                                    </p:anim>
                                    <p:anim calcmode="lin" valueType="num">
                                      <p:cBhvr>
                                        <p:cTn id="13" dur="500" fill="hold"/>
                                        <p:tgtEl>
                                          <p:spTgt spid="3">
                                            <p:txEl>
                                              <p:pRg st="0" end="0"/>
                                            </p:txEl>
                                          </p:spTgt>
                                        </p:tgtEl>
                                        <p:attrNameLst>
                                          <p:attrName>ppt_h</p:attrName>
                                        </p:attrNameLst>
                                      </p:cBhvr>
                                      <p:tavLst>
                                        <p:tav tm="0%">
                                          <p:val>
                                            <p:strVal val="0"/>
                                          </p:val>
                                        </p:tav>
                                        <p:tav tm="100%">
                                          <p:val>
                                            <p:strVal val="#ppt_h"/>
                                          </p:val>
                                        </p:tav>
                                      </p:tavLst>
                                    </p:anim>
                                    <p:animEffect transition="in" filter="fade">
                                      <p:cBhvr>
                                        <p:cTn id="14" dur="5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p:cTn id="19" dur="500" fill="hold"/>
                                        <p:tgtEl>
                                          <p:spTgt spid="3">
                                            <p:txEl>
                                              <p:pRg st="1" end="1"/>
                                            </p:txEl>
                                          </p:spTgt>
                                        </p:tgtEl>
                                        <p:attrNameLst>
                                          <p:attrName>ppt_w</p:attrName>
                                        </p:attrNameLst>
                                      </p:cBhvr>
                                      <p:tavLst>
                                        <p:tav tm="0%">
                                          <p:val>
                                            <p:strVal val="0"/>
                                          </p:val>
                                        </p:tav>
                                        <p:tav tm="100%">
                                          <p:val>
                                            <p:strVal val="#ppt_w"/>
                                          </p:val>
                                        </p:tav>
                                      </p:tavLst>
                                    </p:anim>
                                    <p:anim calcmode="lin" valueType="num">
                                      <p:cBhvr>
                                        <p:cTn id="20" dur="500" fill="hold"/>
                                        <p:tgtEl>
                                          <p:spTgt spid="3">
                                            <p:txEl>
                                              <p:pRg st="1" end="1"/>
                                            </p:txEl>
                                          </p:spTgt>
                                        </p:tgtEl>
                                        <p:attrNameLst>
                                          <p:attrName>ppt_h</p:attrName>
                                        </p:attrNameLst>
                                      </p:cBhvr>
                                      <p:tavLst>
                                        <p:tav tm="0%">
                                          <p:val>
                                            <p:strVal val="0"/>
                                          </p:val>
                                        </p:tav>
                                        <p:tav tm="100%">
                                          <p:val>
                                            <p:strVal val="#ppt_h"/>
                                          </p:val>
                                        </p:tav>
                                      </p:tavLst>
                                    </p:anim>
                                    <p:animEffect transition="in" filter="fade">
                                      <p:cBhvr>
                                        <p:cTn id="21" dur="500"/>
                                        <p:tgtEl>
                                          <p:spTgt spid="3">
                                            <p:txEl>
                                              <p:pRg st="1" end="1"/>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53" presetClass="entr" presetSubtype="16" fill="hold" grpId="0" nodeType="click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 calcmode="lin" valueType="num">
                                      <p:cBhvr>
                                        <p:cTn id="26" dur="500" fill="hold"/>
                                        <p:tgtEl>
                                          <p:spTgt spid="3">
                                            <p:txEl>
                                              <p:pRg st="2" end="2"/>
                                            </p:txEl>
                                          </p:spTgt>
                                        </p:tgtEl>
                                        <p:attrNameLst>
                                          <p:attrName>ppt_w</p:attrName>
                                        </p:attrNameLst>
                                      </p:cBhvr>
                                      <p:tavLst>
                                        <p:tav tm="0%">
                                          <p:val>
                                            <p:strVal val="0"/>
                                          </p:val>
                                        </p:tav>
                                        <p:tav tm="100%">
                                          <p:val>
                                            <p:strVal val="#ppt_w"/>
                                          </p:val>
                                        </p:tav>
                                      </p:tavLst>
                                    </p:anim>
                                    <p:anim calcmode="lin" valueType="num">
                                      <p:cBhvr>
                                        <p:cTn id="27" dur="500" fill="hold"/>
                                        <p:tgtEl>
                                          <p:spTgt spid="3">
                                            <p:txEl>
                                              <p:pRg st="2" end="2"/>
                                            </p:txEl>
                                          </p:spTgt>
                                        </p:tgtEl>
                                        <p:attrNameLst>
                                          <p:attrName>ppt_h</p:attrName>
                                        </p:attrNameLst>
                                      </p:cBhvr>
                                      <p:tavLst>
                                        <p:tav tm="0%">
                                          <p:val>
                                            <p:strVal val="0"/>
                                          </p:val>
                                        </p:tav>
                                        <p:tav tm="100%">
                                          <p:val>
                                            <p:strVal val="#ppt_h"/>
                                          </p:val>
                                        </p:tav>
                                      </p:tavLst>
                                    </p:anim>
                                    <p:animEffect transition="in" filter="fade">
                                      <p:cBhvr>
                                        <p:cTn id="28"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6.xml><?xml version="1.0" encoding="utf-8"?>
<p:sld xmlns:a="http://purl.oclc.org/ooxml/drawingml/main" xmlns:r="http://purl.oclc.org/ooxml/officeDocument/relationships" xmlns:p="http://purl.oclc.org/ooxml/presentationml/main" showMasterSp="0">
  <p:cSld name="Slide7">
    <p:bg>
      <p:bgPr>
        <a:blipFill>
          <a:blip r:embed="rId2"/>
          <a:stretch>
            <a:fillRect/>
          </a:stretch>
        </a:blipFill>
        <a:effectLst/>
      </p:bgPr>
    </p:bg>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F5368421-B154-A8EF-2EDD-F9C6092DBFAB}"/>
              </a:ext>
            </a:extLst>
          </p:cNvPr>
          <p:cNvSpPr txBox="1">
            <a:spLocks noGrp="1"/>
          </p:cNvSpPr>
          <p:nvPr>
            <p:ph idx="1"/>
          </p:nvPr>
        </p:nvSpPr>
        <p:spPr>
          <a:xfrm>
            <a:off x="609603" y="2819396"/>
            <a:ext cx="7924803" cy="2555876"/>
          </a:xfrm>
        </p:spPr>
        <p:txBody>
          <a:bodyPr anchorCtr="1"/>
          <a:lstStyle/>
          <a:p>
            <a:pPr lvl="0" algn="ctr">
              <a:spcBef>
                <a:spcPts val="1000"/>
              </a:spcBef>
              <a:buNone/>
            </a:pPr>
            <a:r>
              <a:rPr lang="en-US" sz="4000" b="1">
                <a:solidFill>
                  <a:srgbClr val="000000"/>
                </a:solidFill>
                <a:latin typeface="Times New Roman" pitchFamily="18"/>
                <a:cs typeface="Times New Roman" pitchFamily="18"/>
              </a:rPr>
              <a:t>Cảm ơn sự chú ý của quý vị</a:t>
            </a: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down)">
                                      <p:cBhvr>
                                        <p:cTn id="7" dur="580">
                                          <p:stCondLst>
                                            <p:cond delay="0"/>
                                          </p:stCondLst>
                                        </p:cTn>
                                        <p:tgtEl>
                                          <p:spTgt spid="2">
                                            <p:txEl>
                                              <p:pRg st="0" end="0"/>
                                            </p:txEl>
                                          </p:spTgt>
                                        </p:tgtEl>
                                      </p:cBhvr>
                                    </p:animEffect>
                                    <p:anim calcmode="lin" valueType="num">
                                      <p:cBhvr>
                                        <p:cTn id="8" dur="1822">
                                          <p:stCondLst>
                                            <p:cond delay="0"/>
                                          </p:stCondLst>
                                        </p:cTn>
                                        <p:tgtEl>
                                          <p:spTgt spid="2">
                                            <p:txEl>
                                              <p:pRg st="0" end="0"/>
                                            </p:txEl>
                                          </p:spTgt>
                                        </p:tgtEl>
                                        <p:attrNameLst>
                                          <p:attrName>ppt_x</p:attrName>
                                        </p:attrNameLst>
                                      </p:cBhvr>
                                      <p:tavLst>
                                        <p:tav tm="0%">
                                          <p:val>
                                            <p:strVal val="#ppt_x-0.25"/>
                                          </p:val>
                                        </p:tav>
                                        <p:tav tm="100%">
                                          <p:val>
                                            <p:strVal val="#ppt_x"/>
                                          </p:val>
                                        </p:tav>
                                      </p:tavLst>
                                    </p:anim>
                                    <p:anim calcmode="lin" valueType="num">
                                      <p:cBhvr>
                                        <p:cTn id="9" dur="664">
                                          <p:stCondLst>
                                            <p:cond delay="0"/>
                                          </p:stCondLst>
                                        </p:cTn>
                                        <p:tgtEl>
                                          <p:spTgt spid="2">
                                            <p:txEl>
                                              <p:pRg st="0" end="0"/>
                                            </p:txEl>
                                          </p:spTgt>
                                        </p:tgtEl>
                                        <p:attrNameLst>
                                          <p:attrName>ppt_y</p:attrName>
                                        </p:attrNameLst>
                                      </p:cBhvr>
                                      <p:tavLst>
                                        <p:tav tm="0%" fmla="#ppt_y-sin(pi*$)/3">
                                          <p:val>
                                            <p:strVal val="0.5"/>
                                          </p:val>
                                        </p:tav>
                                        <p:tav tm="100%">
                                          <p:val>
                                            <p:strVal val="1"/>
                                          </p:val>
                                        </p:tav>
                                      </p:tavLst>
                                    </p:anim>
                                    <p:anim calcmode="lin" valueType="num">
                                      <p:cBhvr>
                                        <p:cTn id="10" dur="664">
                                          <p:stCondLst>
                                            <p:cond delay="664"/>
                                          </p:stCondLst>
                                        </p:cTn>
                                        <p:tgtEl>
                                          <p:spTgt spid="2">
                                            <p:txEl>
                                              <p:pRg st="0" end="0"/>
                                            </p:txEl>
                                          </p:spTgt>
                                        </p:tgtEl>
                                        <p:attrNameLst>
                                          <p:attrName>ppt_y</p:attrName>
                                        </p:attrNameLst>
                                      </p:cBhvr>
                                      <p:tavLst>
                                        <p:tav tm="0%" fmla="#ppt_y-sin(pi*$)/9">
                                          <p:val>
                                            <p:strVal val="0"/>
                                          </p:val>
                                        </p:tav>
                                        <p:tav tm="100%">
                                          <p:val>
                                            <p:strVal val="1"/>
                                          </p:val>
                                        </p:tav>
                                      </p:tavLst>
                                    </p:anim>
                                    <p:anim calcmode="lin" valueType="num">
                                      <p:cBhvr>
                                        <p:cTn id="11" dur="332">
                                          <p:stCondLst>
                                            <p:cond delay="1324"/>
                                          </p:stCondLst>
                                        </p:cTn>
                                        <p:tgtEl>
                                          <p:spTgt spid="2">
                                            <p:txEl>
                                              <p:pRg st="0" end="0"/>
                                            </p:txEl>
                                          </p:spTgt>
                                        </p:tgtEl>
                                        <p:attrNameLst>
                                          <p:attrName>ppt_y</p:attrName>
                                        </p:attrNameLst>
                                      </p:cBhvr>
                                      <p:tavLst>
                                        <p:tav tm="0%" fmla="#ppt_y-sin(pi*$)/27">
                                          <p:val>
                                            <p:strVal val="0"/>
                                          </p:val>
                                        </p:tav>
                                        <p:tav tm="100%">
                                          <p:val>
                                            <p:strVal val="1"/>
                                          </p:val>
                                        </p:tav>
                                      </p:tavLst>
                                    </p:anim>
                                    <p:anim calcmode="lin" valueType="num">
                                      <p:cBhvr>
                                        <p:cTn id="12" dur="164">
                                          <p:stCondLst>
                                            <p:cond delay="1656"/>
                                          </p:stCondLst>
                                        </p:cTn>
                                        <p:tgtEl>
                                          <p:spTgt spid="2">
                                            <p:txEl>
                                              <p:pRg st="0" end="0"/>
                                            </p:txEl>
                                          </p:spTgt>
                                        </p:tgtEl>
                                        <p:attrNameLst>
                                          <p:attrName>ppt_y</p:attrName>
                                        </p:attrNameLst>
                                      </p:cBhvr>
                                      <p:tavLst>
                                        <p:tav tm="0%" fmla="#ppt_y-sin(pi*$)/81">
                                          <p:val>
                                            <p:strVal val="0"/>
                                          </p:val>
                                        </p:tav>
                                        <p:tav tm="100%">
                                          <p:val>
                                            <p:str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7.xml><?xml version="1.0" encoding="utf-8"?>
<p:sld xmlns:a="http://purl.oclc.org/ooxml/drawingml/main" xmlns:r="http://purl.oclc.org/ooxml/officeDocument/relationships" xmlns:p="http://purl.oclc.org/ooxml/presentationml/main">
  <p:cSld name="Slide12">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7AD295DB-A28D-DC11-B950-BE143883D031}"/>
              </a:ext>
            </a:extLst>
          </p:cNvPr>
          <p:cNvSpPr txBox="1">
            <a:spLocks noGrp="1"/>
          </p:cNvSpPr>
          <p:nvPr>
            <p:ph type="title"/>
          </p:nvPr>
        </p:nvSpPr>
        <p:spPr>
          <a:xfrm>
            <a:off x="1866903" y="152403"/>
            <a:ext cx="5410203" cy="944566"/>
          </a:xfrm>
        </p:spPr>
        <p:txBody>
          <a:bodyPr/>
          <a:lstStyle/>
          <a:p>
            <a:pPr lvl="0"/>
            <a:r>
              <a:rPr lang="en-US" sz="4000">
                <a:latin typeface="Times New Roman" pitchFamily="18"/>
                <a:cs typeface="Times New Roman" pitchFamily="18"/>
              </a:rPr>
              <a:t>Ví dụ : sử dụng đoạn trích dẫn khi giới thiệu</a:t>
            </a:r>
          </a:p>
        </p:txBody>
      </p:sp>
      <p:sp>
        <p:nvSpPr>
          <p:cNvPr id="3" name="Rectangle 3">
            <a:extLst>
              <a:ext uri="{FF2B5EF4-FFF2-40B4-BE49-F238E27FC236}">
                <a16:creationId xmlns:a16="http://schemas.microsoft.com/office/drawing/2014/main" id="{93E95A45-B0CA-AD59-87C5-D68B2E687877}"/>
              </a:ext>
            </a:extLst>
          </p:cNvPr>
          <p:cNvSpPr txBox="1">
            <a:spLocks noGrp="1"/>
          </p:cNvSpPr>
          <p:nvPr>
            <p:ph idx="1"/>
          </p:nvPr>
        </p:nvSpPr>
        <p:spPr>
          <a:xfrm>
            <a:off x="761996" y="1676396"/>
            <a:ext cx="8077196" cy="4767260"/>
          </a:xfrm>
        </p:spPr>
        <p:txBody>
          <a:bodyPr/>
          <a:lstStyle/>
          <a:p>
            <a:pPr lvl="0">
              <a:spcBef>
                <a:spcPts val="800"/>
              </a:spcBef>
            </a:pPr>
            <a:r>
              <a:rPr lang="vi-VN" sz="3200">
                <a:solidFill>
                  <a:srgbClr val="000000"/>
                </a:solidFill>
                <a:latin typeface="Times New Roman" pitchFamily="18"/>
                <a:cs typeface="Times New Roman" pitchFamily="18"/>
              </a:rPr>
              <a:t>Ví dụ: Ta có thể phát biểu trích dẫn lợi ích khi học ngành công nghệ thông tin </a:t>
            </a:r>
          </a:p>
          <a:p>
            <a:pPr marL="0" lvl="0" indent="0">
              <a:buNone/>
            </a:pPr>
            <a:r>
              <a:rPr lang="en-US" sz="2800">
                <a:solidFill>
                  <a:srgbClr val="000000"/>
                </a:solidFill>
                <a:latin typeface="Times New Roman" pitchFamily="18"/>
                <a:cs typeface="Times New Roman" pitchFamily="18"/>
              </a:rPr>
              <a:t>          </a:t>
            </a:r>
            <a:r>
              <a:rPr lang="vi-VN" sz="2800">
                <a:solidFill>
                  <a:srgbClr val="000000"/>
                </a:solidFill>
                <a:latin typeface="Times New Roman" pitchFamily="18"/>
                <a:cs typeface="Times New Roman" pitchFamily="18"/>
              </a:rPr>
              <a:t>“Hàng năm, công nghệ mới luôn được phát triển và thể hiện tầm quan trọng của nó đối với cuộc sống. Các doanh nghiệp cũng thay đôi theo hướng cập nhật công nghệ thông tin và yêu cầu sự thay đổi về nhân sự giỏi công nghệ. Ngành học CNTT được coi là lĩnh vực ngày một phát triển và trở nên hữu ích cho các bạn muốn xây dựng sự nghiệp với ngành này. Vậy những lợi ích khi học ngành CNTT là gì?"</a:t>
            </a:r>
            <a:endParaRPr lang="en-US" sz="2800">
              <a:solidFill>
                <a:srgbClr val="000000"/>
              </a:solidFill>
              <a:latin typeface="Times New Roman" pitchFamily="18"/>
              <a:cs typeface="Times New Roman" pitchFamily="18"/>
            </a:endParaRPr>
          </a:p>
        </p:txBody>
      </p:sp>
      <p:sp>
        <p:nvSpPr>
          <p:cNvPr id="4" name="Action Button: Return 3">
            <a:hlinkClick r:id="rId2" action="ppaction://hlinksldjump"/>
            <a:extLst>
              <a:ext uri="{FF2B5EF4-FFF2-40B4-BE49-F238E27FC236}">
                <a16:creationId xmlns:a16="http://schemas.microsoft.com/office/drawing/2014/main" id="{740E7B4E-3541-C810-AB43-65B90F8E41AE}"/>
              </a:ext>
            </a:extLst>
          </p:cNvPr>
          <p:cNvSpPr/>
          <p:nvPr/>
        </p:nvSpPr>
        <p:spPr>
          <a:xfrm>
            <a:off x="3077497" y="6253316"/>
            <a:ext cx="973393" cy="452280"/>
          </a:xfrm>
          <a:custGeom>
            <a:avLst/>
            <a:gdLst>
              <a:gd name="f0" fmla="val 10800000"/>
              <a:gd name="f1" fmla="val 5400000"/>
              <a:gd name="f2" fmla="val w"/>
              <a:gd name="f3" fmla="val h"/>
              <a:gd name="f4" fmla="val ss"/>
              <a:gd name="f5" fmla="val 0"/>
              <a:gd name="f6" fmla="+- 0 0 5400000"/>
              <a:gd name="f7" fmla="abs f2"/>
              <a:gd name="f8" fmla="abs f3"/>
              <a:gd name="f9" fmla="abs f4"/>
              <a:gd name="f10" fmla="val f5"/>
              <a:gd name="f11" fmla="?: f7 f2 1"/>
              <a:gd name="f12" fmla="?: f8 f3 1"/>
              <a:gd name="f13" fmla="?: f9 f4 1"/>
              <a:gd name="f14" fmla="*/ f11 1 21600"/>
              <a:gd name="f15" fmla="*/ f12 1 21600"/>
              <a:gd name="f16" fmla="*/ 21600 f11 1"/>
              <a:gd name="f17" fmla="*/ 21600 f12 1"/>
              <a:gd name="f18" fmla="min f15 f14"/>
              <a:gd name="f19" fmla="*/ f16 1 f13"/>
              <a:gd name="f20" fmla="*/ f17 1 f13"/>
              <a:gd name="f21" fmla="val f19"/>
              <a:gd name="f22" fmla="val f20"/>
              <a:gd name="f23" fmla="*/ f10 f18 1"/>
              <a:gd name="f24" fmla="+- f22 0 f10"/>
              <a:gd name="f25" fmla="+- f21 0 f10"/>
              <a:gd name="f26" fmla="*/ f21 f18 1"/>
              <a:gd name="f27" fmla="*/ f22 f18 1"/>
              <a:gd name="f28" fmla="*/ f24 1 2"/>
              <a:gd name="f29" fmla="*/ f25 1 2"/>
              <a:gd name="f30" fmla="min f25 f24"/>
              <a:gd name="f31" fmla="+- f10 f28 0"/>
              <a:gd name="f32" fmla="+- f10 f29 0"/>
              <a:gd name="f33" fmla="*/ f30 3 1"/>
              <a:gd name="f34" fmla="*/ f33 1 8"/>
              <a:gd name="f35" fmla="*/ f33 1 4"/>
              <a:gd name="f36" fmla="*/ f32 f18 1"/>
              <a:gd name="f37" fmla="+- f31 0 f34"/>
              <a:gd name="f38" fmla="+- f31 f34 0"/>
              <a:gd name="f39" fmla="+- f32 0 f34"/>
              <a:gd name="f40" fmla="+- f32 f34 0"/>
              <a:gd name="f41" fmla="*/ f35 7 1"/>
              <a:gd name="f42" fmla="*/ f35 3 1"/>
              <a:gd name="f43" fmla="*/ f35 5 1"/>
              <a:gd name="f44" fmla="*/ f35 1 4"/>
              <a:gd name="f45" fmla="*/ f35 1 8"/>
              <a:gd name="f46" fmla="*/ f41 1 8"/>
              <a:gd name="f47" fmla="*/ f42 1 4"/>
              <a:gd name="f48" fmla="*/ f43 1 8"/>
              <a:gd name="f49" fmla="*/ f42 1 8"/>
              <a:gd name="f50" fmla="+- f37 f44 0"/>
              <a:gd name="f51" fmla="+- f39 f44 0"/>
              <a:gd name="f52" fmla="*/ f40 f18 1"/>
              <a:gd name="f53" fmla="*/ f37 f18 1"/>
              <a:gd name="f54" fmla="*/ f45 f18 1"/>
              <a:gd name="f55" fmla="*/ f39 f18 1"/>
              <a:gd name="f56" fmla="*/ f38 f18 1"/>
              <a:gd name="f57" fmla="+- f37 f47 0"/>
              <a:gd name="f58" fmla="+- f37 f48 0"/>
              <a:gd name="f59" fmla="+- f39 f46 0"/>
              <a:gd name="f60" fmla="+- f39 f47 0"/>
              <a:gd name="f61" fmla="+- f39 f48 0"/>
              <a:gd name="f62" fmla="+- f39 f49 0"/>
              <a:gd name="f63" fmla="*/ f50 f18 1"/>
              <a:gd name="f64" fmla="*/ f51 f18 1"/>
              <a:gd name="f65" fmla="*/ f49 f18 1"/>
              <a:gd name="f66" fmla="*/ f60 f18 1"/>
              <a:gd name="f67" fmla="*/ f61 f18 1"/>
              <a:gd name="f68" fmla="*/ f58 f18 1"/>
              <a:gd name="f69" fmla="*/ f62 f18 1"/>
              <a:gd name="f70" fmla="*/ f57 f18 1"/>
              <a:gd name="f71" fmla="*/ f59 f18 1"/>
            </a:gdLst>
            <a:ahLst/>
            <a:cxnLst>
              <a:cxn ang="3cd4">
                <a:pos x="hc" y="t"/>
              </a:cxn>
              <a:cxn ang="0">
                <a:pos x="r" y="vc"/>
              </a:cxn>
              <a:cxn ang="cd4">
                <a:pos x="hc" y="b"/>
              </a:cxn>
              <a:cxn ang="cd2">
                <a:pos x="l" y="vc"/>
              </a:cxn>
            </a:cxnLst>
            <a:rect l="f23" t="f23" r="f26" b="f27"/>
            <a:pathLst>
              <a:path stroke="0">
                <a:moveTo>
                  <a:pt x="f23" y="f23"/>
                </a:moveTo>
                <a:lnTo>
                  <a:pt x="f26" y="f23"/>
                </a:lnTo>
                <a:lnTo>
                  <a:pt x="f26" y="f27"/>
                </a:lnTo>
                <a:lnTo>
                  <a:pt x="f23" y="f27"/>
                </a:lnTo>
                <a:close/>
                <a:moveTo>
                  <a:pt x="f52" y="f63"/>
                </a:moveTo>
                <a:lnTo>
                  <a:pt x="f66" y="f53"/>
                </a:lnTo>
                <a:lnTo>
                  <a:pt x="f36" y="f63"/>
                </a:lnTo>
                <a:lnTo>
                  <a:pt x="f67" y="f63"/>
                </a:lnTo>
                <a:lnTo>
                  <a:pt x="f67" y="f68"/>
                </a:lnTo>
                <a:arcTo wR="f54" hR="f54" stAng="f5" swAng="f1"/>
                <a:lnTo>
                  <a:pt x="f69" y="f70"/>
                </a:lnTo>
                <a:arcTo wR="f54" hR="f54" stAng="f1" swAng="f1"/>
                <a:lnTo>
                  <a:pt x="f64" y="f63"/>
                </a:lnTo>
                <a:lnTo>
                  <a:pt x="f55" y="f63"/>
                </a:lnTo>
                <a:lnTo>
                  <a:pt x="f55" y="f68"/>
                </a:lnTo>
                <a:arcTo wR="f65" hR="f65" stAng="f0" swAng="f6"/>
                <a:lnTo>
                  <a:pt x="f36" y="f56"/>
                </a:lnTo>
                <a:arcTo wR="f65" hR="f65" stAng="f1" swAng="f6"/>
                <a:lnTo>
                  <a:pt x="f71" y="f63"/>
                </a:lnTo>
                <a:close/>
              </a:path>
              <a:path stroke="0">
                <a:moveTo>
                  <a:pt x="f52" y="f63"/>
                </a:moveTo>
                <a:lnTo>
                  <a:pt x="f66" y="f53"/>
                </a:lnTo>
                <a:lnTo>
                  <a:pt x="f36" y="f63"/>
                </a:lnTo>
                <a:lnTo>
                  <a:pt x="f67" y="f63"/>
                </a:lnTo>
                <a:lnTo>
                  <a:pt x="f67" y="f68"/>
                </a:lnTo>
                <a:arcTo wR="f54" hR="f54" stAng="f5" swAng="f1"/>
                <a:lnTo>
                  <a:pt x="f69" y="f70"/>
                </a:lnTo>
                <a:arcTo wR="f54" hR="f54" stAng="f1" swAng="f1"/>
                <a:lnTo>
                  <a:pt x="f64" y="f63"/>
                </a:lnTo>
                <a:lnTo>
                  <a:pt x="f55" y="f63"/>
                </a:lnTo>
                <a:lnTo>
                  <a:pt x="f55" y="f68"/>
                </a:lnTo>
                <a:arcTo wR="f65" hR="f65" stAng="f0" swAng="f6"/>
                <a:lnTo>
                  <a:pt x="f36" y="f56"/>
                </a:lnTo>
                <a:arcTo wR="f65" hR="f65" stAng="f1" swAng="f6"/>
                <a:lnTo>
                  <a:pt x="f71" y="f63"/>
                </a:lnTo>
                <a:close/>
              </a:path>
              <a:path fill="none">
                <a:moveTo>
                  <a:pt x="f52" y="f63"/>
                </a:moveTo>
                <a:lnTo>
                  <a:pt x="f71" y="f63"/>
                </a:lnTo>
                <a:lnTo>
                  <a:pt x="f71" y="f68"/>
                </a:lnTo>
                <a:arcTo wR="f65" hR="f65" stAng="f5" swAng="f1"/>
                <a:lnTo>
                  <a:pt x="f69" y="f56"/>
                </a:lnTo>
                <a:arcTo wR="f65" hR="f65" stAng="f1" swAng="f1"/>
                <a:lnTo>
                  <a:pt x="f55" y="f63"/>
                </a:lnTo>
                <a:lnTo>
                  <a:pt x="f64" y="f63"/>
                </a:lnTo>
                <a:lnTo>
                  <a:pt x="f64" y="f68"/>
                </a:lnTo>
                <a:arcTo wR="f54" hR="f54" stAng="f0" swAng="f6"/>
                <a:lnTo>
                  <a:pt x="f36" y="f70"/>
                </a:lnTo>
                <a:arcTo wR="f54" hR="f54" stAng="f1" swAng="f6"/>
                <a:lnTo>
                  <a:pt x="f67" y="f63"/>
                </a:lnTo>
                <a:lnTo>
                  <a:pt x="f36" y="f63"/>
                </a:lnTo>
                <a:lnTo>
                  <a:pt x="f66" y="f53"/>
                </a:lnTo>
                <a:close/>
              </a:path>
              <a:path fill="none">
                <a:moveTo>
                  <a:pt x="f23" y="f23"/>
                </a:moveTo>
                <a:lnTo>
                  <a:pt x="f26" y="f23"/>
                </a:lnTo>
                <a:lnTo>
                  <a:pt x="f26" y="f27"/>
                </a:lnTo>
                <a:lnTo>
                  <a:pt x="f23" y="f27"/>
                </a:lnTo>
                <a:close/>
              </a:path>
            </a:pathLst>
          </a:custGeom>
          <a:solidFill>
            <a:srgbClr val="00B0F0"/>
          </a:solidFill>
          <a:ln w="19046" cap="flat">
            <a:solidFill>
              <a:srgbClr val="042433"/>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endParaRPr lang="vi-VN" sz="1800" b="0" i="0" u="none" strike="noStrike" kern="1200" cap="none" spc="0" baseline="0%" dirty="0">
              <a:solidFill>
                <a:srgbClr val="FFFFFF"/>
              </a:solidFill>
              <a:uFillTx/>
              <a:latin typeface="Arial" pitchFamily="34"/>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outVertical)">
                                      <p:cBhvr>
                                        <p:cTn id="7" dur="500"/>
                                        <p:tgtEl>
                                          <p:spTgt spid="2"/>
                                        </p:tgtEl>
                                      </p:cBhvr>
                                    </p:animEffect>
                                  </p:childTnLst>
                                </p:cTn>
                              </p:par>
                              <p:par>
                                <p:cTn id="8" presetID="16" presetClass="entr" presetSubtype="37"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barn(outVertical)">
                                      <p:cBhvr>
                                        <p:cTn id="10" dur="5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37"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barn(outVertical)">
                                      <p:cBhvr>
                                        <p:cTn id="15"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8.xml><?xml version="1.0" encoding="utf-8"?>
<p:sld xmlns:a="http://purl.oclc.org/ooxml/drawingml/main" xmlns:r="http://purl.oclc.org/ooxml/officeDocument/relationships" xmlns:p="http://purl.oclc.org/ooxml/presentationml/main">
  <p:cSld name="Slide13">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85C7C096-58E3-FCD2-3B82-C7614C64AB67}"/>
              </a:ext>
            </a:extLst>
          </p:cNvPr>
          <p:cNvSpPr txBox="1">
            <a:spLocks noGrp="1"/>
          </p:cNvSpPr>
          <p:nvPr>
            <p:ph type="title"/>
          </p:nvPr>
        </p:nvSpPr>
        <p:spPr>
          <a:xfrm>
            <a:off x="1866903" y="152403"/>
            <a:ext cx="5410203" cy="944566"/>
          </a:xfrm>
        </p:spPr>
        <p:txBody>
          <a:bodyPr/>
          <a:lstStyle/>
          <a:p>
            <a:pPr lvl="0"/>
            <a:r>
              <a:rPr lang="en-US" sz="4000">
                <a:latin typeface="Times New Roman" pitchFamily="18"/>
                <a:cs typeface="Times New Roman" pitchFamily="18"/>
              </a:rPr>
              <a:t>Ví dụ minh chứng một vấn đề</a:t>
            </a:r>
          </a:p>
        </p:txBody>
      </p:sp>
      <p:sp>
        <p:nvSpPr>
          <p:cNvPr id="3" name="Rectangle 3">
            <a:extLst>
              <a:ext uri="{FF2B5EF4-FFF2-40B4-BE49-F238E27FC236}">
                <a16:creationId xmlns:a16="http://schemas.microsoft.com/office/drawing/2014/main" id="{10D2D883-0CBF-6428-8AEF-125389A5AF9A}"/>
              </a:ext>
            </a:extLst>
          </p:cNvPr>
          <p:cNvSpPr txBox="1">
            <a:spLocks noGrp="1"/>
          </p:cNvSpPr>
          <p:nvPr>
            <p:ph idx="1"/>
          </p:nvPr>
        </p:nvSpPr>
        <p:spPr>
          <a:xfrm>
            <a:off x="761996" y="1524003"/>
            <a:ext cx="8077196" cy="4767260"/>
          </a:xfrm>
        </p:spPr>
        <p:txBody>
          <a:bodyPr/>
          <a:lstStyle/>
          <a:p>
            <a:pPr lvl="0">
              <a:spcBef>
                <a:spcPts val="800"/>
              </a:spcBef>
            </a:pPr>
            <a:r>
              <a:rPr lang="en-US" sz="3200">
                <a:solidFill>
                  <a:srgbClr val="000000"/>
                </a:solidFill>
                <a:latin typeface="Times New Roman" pitchFamily="18"/>
                <a:cs typeface="Times New Roman" pitchFamily="18"/>
              </a:rPr>
              <a:t>Bảng thống kê tuyển sinh 2020</a:t>
            </a:r>
          </a:p>
        </p:txBody>
      </p:sp>
      <p:graphicFrame>
        <p:nvGraphicFramePr>
          <p:cNvPr id="4" name="Table 3">
            <a:extLst>
              <a:ext uri="{FF2B5EF4-FFF2-40B4-BE49-F238E27FC236}">
                <a16:creationId xmlns:a16="http://schemas.microsoft.com/office/drawing/2014/main" id="{097DF224-ED5C-D3A0-24DF-EE77D174E019}"/>
              </a:ext>
            </a:extLst>
          </p:cNvPr>
          <p:cNvGraphicFramePr>
            <a:graphicFrameLocks noGrp="1"/>
          </p:cNvGraphicFramePr>
          <p:nvPr/>
        </p:nvGraphicFramePr>
        <p:xfrm>
          <a:off x="1085850" y="2209803"/>
          <a:ext cx="7429499" cy="4190960"/>
        </p:xfrm>
        <a:graphic>
          <a:graphicData uri="http://purl.oclc.org/ooxml/drawingml/table">
            <a:tbl>
              <a:tblPr firstRow="1" bandRow="1">
                <a:effectLst/>
                <a:tableStyleId>{5C22544A-7EE6-4342-B048-85BDC9FD1C3A}</a:tableStyleId>
              </a:tblPr>
              <a:tblGrid>
                <a:gridCol w="5050386">
                  <a:extLst>
                    <a:ext uri="{9D8B030D-6E8A-4147-A177-3AD203B41FA5}">
                      <a16:colId xmlns:a16="http://schemas.microsoft.com/office/drawing/2014/main" val="3935875395"/>
                    </a:ext>
                  </a:extLst>
                </a:gridCol>
                <a:gridCol w="2379113">
                  <a:extLst>
                    <a:ext uri="{9D8B030D-6E8A-4147-A177-3AD203B41FA5}">
                      <a16:colId xmlns:a16="http://schemas.microsoft.com/office/drawing/2014/main" val="958794978"/>
                    </a:ext>
                  </a:extLst>
                </a:gridCol>
              </a:tblGrid>
              <a:tr h="419096">
                <a:tc>
                  <a:txBody>
                    <a:bodyPr/>
                    <a:lstStyle/>
                    <a:p>
                      <a:pPr lvl="0"/>
                      <a:r>
                        <a:rPr lang="en-US" sz="2000">
                          <a:solidFill>
                            <a:srgbClr val="000000"/>
                          </a:solidFill>
                          <a:latin typeface="Times New Roman" pitchFamily="18"/>
                          <a:cs typeface="Times New Roman" pitchFamily="18"/>
                        </a:rPr>
                        <a:t>Tên ngành/chuyên ngành</a:t>
                      </a:r>
                    </a:p>
                  </a:txBody>
                  <a:tcPr>
                    <a:lnL w="12701" cap="flat" cmpd="sng" algn="ctr">
                      <a:solidFill>
                        <a:srgbClr val="000000"/>
                      </a:solidFill>
                      <a:prstDash val="solid"/>
                      <a:round/>
                      <a:headEnd type="none" w="med" len="med"/>
                      <a:tailEnd type="none" w="med" len="med"/>
                    </a:lnL>
                    <a:lnR w="12701" cap="flat" cmpd="sng" algn="ctr">
                      <a:solidFill>
                        <a:srgbClr val="000000"/>
                      </a:solidFill>
                      <a:prstDash val="solid"/>
                      <a:round/>
                      <a:headEnd type="none" w="med" len="med"/>
                      <a:tailEnd type="none" w="med" len="med"/>
                    </a:lnR>
                    <a:lnT w="12701" cap="flat" cmpd="sng" algn="ctr">
                      <a:solidFill>
                        <a:srgbClr val="000000"/>
                      </a:solidFill>
                      <a:prstDash val="solid"/>
                      <a:round/>
                      <a:headEnd type="none" w="med" len="med"/>
                      <a:tailEnd type="none" w="med" len="med"/>
                    </a:lnT>
                    <a:lnB w="12701" cap="flat" cmpd="sng" algn="ctr">
                      <a:solidFill>
                        <a:srgbClr val="000000"/>
                      </a:solidFill>
                      <a:prstDash val="solid"/>
                      <a:round/>
                      <a:headEnd type="none" w="med" len="med"/>
                      <a:tailEnd type="none" w="med" len="med"/>
                    </a:lnB>
                    <a:solidFill>
                      <a:srgbClr val="FFFFFF"/>
                    </a:solidFill>
                  </a:tcPr>
                </a:tc>
                <a:tc>
                  <a:txBody>
                    <a:bodyPr/>
                    <a:lstStyle/>
                    <a:p>
                      <a:pPr lvl="0" algn="r"/>
                      <a:r>
                        <a:rPr lang="en-US" sz="2000">
                          <a:solidFill>
                            <a:srgbClr val="000000"/>
                          </a:solidFill>
                          <a:latin typeface="Times New Roman" pitchFamily="18"/>
                          <a:cs typeface="Times New Roman" pitchFamily="18"/>
                        </a:rPr>
                        <a:t>Số lượng tuyển sinh</a:t>
                      </a:r>
                    </a:p>
                  </a:txBody>
                  <a:tcPr>
                    <a:lnL w="12701" cap="flat" cmpd="sng" algn="ctr">
                      <a:solidFill>
                        <a:srgbClr val="000000"/>
                      </a:solidFill>
                      <a:prstDash val="solid"/>
                      <a:round/>
                      <a:headEnd type="none" w="med" len="med"/>
                      <a:tailEnd type="none" w="med" len="med"/>
                    </a:lnL>
                    <a:lnR w="12701" cap="flat" cmpd="sng" algn="ctr">
                      <a:solidFill>
                        <a:srgbClr val="000000"/>
                      </a:solidFill>
                      <a:prstDash val="solid"/>
                      <a:round/>
                      <a:headEnd type="none" w="med" len="med"/>
                      <a:tailEnd type="none" w="med" len="med"/>
                    </a:lnR>
                    <a:lnT w="12701" cap="flat" cmpd="sng" algn="ctr">
                      <a:solidFill>
                        <a:srgbClr val="000000"/>
                      </a:solidFill>
                      <a:prstDash val="solid"/>
                      <a:round/>
                      <a:headEnd type="none" w="med" len="med"/>
                      <a:tailEnd type="none" w="med" len="med"/>
                    </a:lnT>
                    <a:lnB w="12701"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200660388"/>
                  </a:ext>
                </a:extLst>
              </a:tr>
              <a:tr h="419096">
                <a:tc>
                  <a:txBody>
                    <a:bodyPr/>
                    <a:lstStyle/>
                    <a:p>
                      <a:pPr lvl="0"/>
                      <a:r>
                        <a:rPr lang="en-US" sz="2000" b="1">
                          <a:solidFill>
                            <a:srgbClr val="000000"/>
                          </a:solidFill>
                          <a:latin typeface="Times New Roman" pitchFamily="18"/>
                          <a:cs typeface="Times New Roman" pitchFamily="18"/>
                        </a:rPr>
                        <a:t>Công nghệ thông tin</a:t>
                      </a:r>
                    </a:p>
                  </a:txBody>
                  <a:tcPr>
                    <a:lnL w="12701" cap="flat" cmpd="sng" algn="ctr">
                      <a:solidFill>
                        <a:srgbClr val="000000"/>
                      </a:solidFill>
                      <a:prstDash val="solid"/>
                      <a:round/>
                      <a:headEnd type="none" w="med" len="med"/>
                      <a:tailEnd type="none" w="med" len="med"/>
                    </a:lnL>
                    <a:lnR w="12701" cap="flat" cmpd="sng" algn="ctr">
                      <a:solidFill>
                        <a:srgbClr val="000000"/>
                      </a:solidFill>
                      <a:prstDash val="solid"/>
                      <a:round/>
                      <a:headEnd type="none" w="med" len="med"/>
                      <a:tailEnd type="none" w="med" len="med"/>
                    </a:lnR>
                    <a:lnT w="12701" cap="flat" cmpd="sng" algn="ctr">
                      <a:solidFill>
                        <a:srgbClr val="000000"/>
                      </a:solidFill>
                      <a:prstDash val="solid"/>
                      <a:round/>
                      <a:headEnd type="none" w="med" len="med"/>
                      <a:tailEnd type="none" w="med" len="med"/>
                    </a:lnT>
                    <a:lnB w="12701" cap="flat" cmpd="sng" algn="ctr">
                      <a:solidFill>
                        <a:srgbClr val="000000"/>
                      </a:solidFill>
                      <a:prstDash val="solid"/>
                      <a:round/>
                      <a:headEnd type="none" w="med" len="med"/>
                      <a:tailEnd type="none" w="med" len="med"/>
                    </a:lnB>
                    <a:solidFill>
                      <a:srgbClr val="FFFFFF"/>
                    </a:solidFill>
                  </a:tcPr>
                </a:tc>
                <a:tc>
                  <a:txBody>
                    <a:bodyPr/>
                    <a:lstStyle/>
                    <a:p>
                      <a:pPr lvl="0" algn="r"/>
                      <a:r>
                        <a:rPr lang="en-US" sz="2000" b="1">
                          <a:solidFill>
                            <a:srgbClr val="000000"/>
                          </a:solidFill>
                          <a:latin typeface="Times New Roman" pitchFamily="18"/>
                          <a:cs typeface="Times New Roman" pitchFamily="18"/>
                        </a:rPr>
                        <a:t>272</a:t>
                      </a:r>
                    </a:p>
                  </a:txBody>
                  <a:tcPr>
                    <a:lnL w="12701" cap="flat" cmpd="sng" algn="ctr">
                      <a:solidFill>
                        <a:srgbClr val="000000"/>
                      </a:solidFill>
                      <a:prstDash val="solid"/>
                      <a:round/>
                      <a:headEnd type="none" w="med" len="med"/>
                      <a:tailEnd type="none" w="med" len="med"/>
                    </a:lnL>
                    <a:lnR w="12701" cap="flat" cmpd="sng" algn="ctr">
                      <a:solidFill>
                        <a:srgbClr val="000000"/>
                      </a:solidFill>
                      <a:prstDash val="solid"/>
                      <a:round/>
                      <a:headEnd type="none" w="med" len="med"/>
                      <a:tailEnd type="none" w="med" len="med"/>
                    </a:lnR>
                    <a:lnT w="12701" cap="flat" cmpd="sng" algn="ctr">
                      <a:solidFill>
                        <a:srgbClr val="000000"/>
                      </a:solidFill>
                      <a:prstDash val="solid"/>
                      <a:round/>
                      <a:headEnd type="none" w="med" len="med"/>
                      <a:tailEnd type="none" w="med" len="med"/>
                    </a:lnT>
                    <a:lnB w="12701"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484058635"/>
                  </a:ext>
                </a:extLst>
              </a:tr>
              <a:tr h="419096">
                <a:tc>
                  <a:txBody>
                    <a:bodyPr/>
                    <a:lstStyle/>
                    <a:p>
                      <a:pPr lvl="0"/>
                      <a:r>
                        <a:rPr lang="en-US" sz="2000" b="1">
                          <a:solidFill>
                            <a:srgbClr val="000000"/>
                          </a:solidFill>
                          <a:latin typeface="Times New Roman" pitchFamily="18"/>
                          <a:cs typeface="Times New Roman" pitchFamily="18"/>
                        </a:rPr>
                        <a:t>Công nghệ thông tin – CLC</a:t>
                      </a:r>
                    </a:p>
                  </a:txBody>
                  <a:tcPr>
                    <a:lnL w="12701" cap="flat" cmpd="sng" algn="ctr">
                      <a:solidFill>
                        <a:srgbClr val="000000"/>
                      </a:solidFill>
                      <a:prstDash val="solid"/>
                      <a:round/>
                      <a:headEnd type="none" w="med" len="med"/>
                      <a:tailEnd type="none" w="med" len="med"/>
                    </a:lnL>
                    <a:lnR w="12701" cap="flat" cmpd="sng" algn="ctr">
                      <a:solidFill>
                        <a:srgbClr val="000000"/>
                      </a:solidFill>
                      <a:prstDash val="solid"/>
                      <a:round/>
                      <a:headEnd type="none" w="med" len="med"/>
                      <a:tailEnd type="none" w="med" len="med"/>
                    </a:lnR>
                    <a:lnT w="12701" cap="flat" cmpd="sng" algn="ctr">
                      <a:solidFill>
                        <a:srgbClr val="000000"/>
                      </a:solidFill>
                      <a:prstDash val="solid"/>
                      <a:round/>
                      <a:headEnd type="none" w="med" len="med"/>
                      <a:tailEnd type="none" w="med" len="med"/>
                    </a:lnT>
                    <a:lnB w="12701" cap="flat" cmpd="sng" algn="ctr">
                      <a:solidFill>
                        <a:srgbClr val="000000"/>
                      </a:solidFill>
                      <a:prstDash val="solid"/>
                      <a:round/>
                      <a:headEnd type="none" w="med" len="med"/>
                      <a:tailEnd type="none" w="med" len="med"/>
                    </a:lnB>
                    <a:solidFill>
                      <a:srgbClr val="FFFFFF"/>
                    </a:solidFill>
                  </a:tcPr>
                </a:tc>
                <a:tc>
                  <a:txBody>
                    <a:bodyPr/>
                    <a:lstStyle/>
                    <a:p>
                      <a:pPr lvl="0" algn="r"/>
                      <a:r>
                        <a:rPr lang="en-US" sz="2000" b="1">
                          <a:solidFill>
                            <a:srgbClr val="000000"/>
                          </a:solidFill>
                          <a:latin typeface="Times New Roman" pitchFamily="18"/>
                          <a:cs typeface="Times New Roman" pitchFamily="18"/>
                        </a:rPr>
                        <a:t>144</a:t>
                      </a:r>
                    </a:p>
                  </a:txBody>
                  <a:tcPr>
                    <a:lnL w="12701" cap="flat" cmpd="sng" algn="ctr">
                      <a:solidFill>
                        <a:srgbClr val="000000"/>
                      </a:solidFill>
                      <a:prstDash val="solid"/>
                      <a:round/>
                      <a:headEnd type="none" w="med" len="med"/>
                      <a:tailEnd type="none" w="med" len="med"/>
                    </a:lnL>
                    <a:lnR w="12701" cap="flat" cmpd="sng" algn="ctr">
                      <a:solidFill>
                        <a:srgbClr val="000000"/>
                      </a:solidFill>
                      <a:prstDash val="solid"/>
                      <a:round/>
                      <a:headEnd type="none" w="med" len="med"/>
                      <a:tailEnd type="none" w="med" len="med"/>
                    </a:lnR>
                    <a:lnT w="12701" cap="flat" cmpd="sng" algn="ctr">
                      <a:solidFill>
                        <a:srgbClr val="000000"/>
                      </a:solidFill>
                      <a:prstDash val="solid"/>
                      <a:round/>
                      <a:headEnd type="none" w="med" len="med"/>
                      <a:tailEnd type="none" w="med" len="med"/>
                    </a:lnT>
                    <a:lnB w="12701"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881324617"/>
                  </a:ext>
                </a:extLst>
              </a:tr>
              <a:tr h="419096">
                <a:tc>
                  <a:txBody>
                    <a:bodyPr/>
                    <a:lstStyle/>
                    <a:p>
                      <a:pPr lvl="0"/>
                      <a:r>
                        <a:rPr lang="en-US" sz="2000" b="1">
                          <a:solidFill>
                            <a:srgbClr val="000000"/>
                          </a:solidFill>
                          <a:latin typeface="Times New Roman" pitchFamily="18"/>
                          <a:cs typeface="Times New Roman" pitchFamily="18"/>
                        </a:rPr>
                        <a:t>Công nghệ thông tin – HA</a:t>
                      </a:r>
                    </a:p>
                  </a:txBody>
                  <a:tcPr>
                    <a:lnL w="12701" cap="flat" cmpd="sng" algn="ctr">
                      <a:solidFill>
                        <a:srgbClr val="000000"/>
                      </a:solidFill>
                      <a:prstDash val="solid"/>
                      <a:round/>
                      <a:headEnd type="none" w="med" len="med"/>
                      <a:tailEnd type="none" w="med" len="med"/>
                    </a:lnL>
                    <a:lnR w="12701" cap="flat" cmpd="sng" algn="ctr">
                      <a:solidFill>
                        <a:srgbClr val="000000"/>
                      </a:solidFill>
                      <a:prstDash val="solid"/>
                      <a:round/>
                      <a:headEnd type="none" w="med" len="med"/>
                      <a:tailEnd type="none" w="med" len="med"/>
                    </a:lnR>
                    <a:lnT w="12701" cap="flat" cmpd="sng" algn="ctr">
                      <a:solidFill>
                        <a:srgbClr val="000000"/>
                      </a:solidFill>
                      <a:prstDash val="solid"/>
                      <a:round/>
                      <a:headEnd type="none" w="med" len="med"/>
                      <a:tailEnd type="none" w="med" len="med"/>
                    </a:lnT>
                    <a:lnB w="12701" cap="flat" cmpd="sng" algn="ctr">
                      <a:solidFill>
                        <a:srgbClr val="000000"/>
                      </a:solidFill>
                      <a:prstDash val="solid"/>
                      <a:round/>
                      <a:headEnd type="none" w="med" len="med"/>
                      <a:tailEnd type="none" w="med" len="med"/>
                    </a:lnB>
                    <a:solidFill>
                      <a:srgbClr val="FFFFFF"/>
                    </a:solidFill>
                  </a:tcPr>
                </a:tc>
                <a:tc>
                  <a:txBody>
                    <a:bodyPr/>
                    <a:lstStyle/>
                    <a:p>
                      <a:pPr lvl="0" algn="r"/>
                      <a:r>
                        <a:rPr lang="en-US" sz="2000" b="1">
                          <a:solidFill>
                            <a:srgbClr val="000000"/>
                          </a:solidFill>
                          <a:latin typeface="Times New Roman" pitchFamily="18"/>
                          <a:cs typeface="Times New Roman" pitchFamily="18"/>
                        </a:rPr>
                        <a:t>75</a:t>
                      </a:r>
                    </a:p>
                  </a:txBody>
                  <a:tcPr>
                    <a:lnL w="12701" cap="flat" cmpd="sng" algn="ctr">
                      <a:solidFill>
                        <a:srgbClr val="000000"/>
                      </a:solidFill>
                      <a:prstDash val="solid"/>
                      <a:round/>
                      <a:headEnd type="none" w="med" len="med"/>
                      <a:tailEnd type="none" w="med" len="med"/>
                    </a:lnL>
                    <a:lnR w="12701" cap="flat" cmpd="sng" algn="ctr">
                      <a:solidFill>
                        <a:srgbClr val="000000"/>
                      </a:solidFill>
                      <a:prstDash val="solid"/>
                      <a:round/>
                      <a:headEnd type="none" w="med" len="med"/>
                      <a:tailEnd type="none" w="med" len="med"/>
                    </a:lnR>
                    <a:lnT w="12701" cap="flat" cmpd="sng" algn="ctr">
                      <a:solidFill>
                        <a:srgbClr val="000000"/>
                      </a:solidFill>
                      <a:prstDash val="solid"/>
                      <a:round/>
                      <a:headEnd type="none" w="med" len="med"/>
                      <a:tailEnd type="none" w="med" len="med"/>
                    </a:lnT>
                    <a:lnB w="12701"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827718324"/>
                  </a:ext>
                </a:extLst>
              </a:tr>
              <a:tr h="419096">
                <a:tc>
                  <a:txBody>
                    <a:bodyPr/>
                    <a:lstStyle/>
                    <a:p>
                      <a:pPr lvl="0"/>
                      <a:r>
                        <a:rPr lang="en-US" sz="2000" b="1">
                          <a:solidFill>
                            <a:srgbClr val="000000"/>
                          </a:solidFill>
                          <a:latin typeface="Times New Roman" pitchFamily="18"/>
                          <a:cs typeface="Times New Roman" pitchFamily="18"/>
                        </a:rPr>
                        <a:t>Mạng máy tính và truyền thông dữ liệu</a:t>
                      </a:r>
                    </a:p>
                  </a:txBody>
                  <a:tcPr>
                    <a:lnL w="12701" cap="flat" cmpd="sng" algn="ctr">
                      <a:solidFill>
                        <a:srgbClr val="000000"/>
                      </a:solidFill>
                      <a:prstDash val="solid"/>
                      <a:round/>
                      <a:headEnd type="none" w="med" len="med"/>
                      <a:tailEnd type="none" w="med" len="med"/>
                    </a:lnL>
                    <a:lnR w="12701" cap="flat" cmpd="sng" algn="ctr">
                      <a:solidFill>
                        <a:srgbClr val="000000"/>
                      </a:solidFill>
                      <a:prstDash val="solid"/>
                      <a:round/>
                      <a:headEnd type="none" w="med" len="med"/>
                      <a:tailEnd type="none" w="med" len="med"/>
                    </a:lnR>
                    <a:lnT w="12701" cap="flat" cmpd="sng" algn="ctr">
                      <a:solidFill>
                        <a:srgbClr val="000000"/>
                      </a:solidFill>
                      <a:prstDash val="solid"/>
                      <a:round/>
                      <a:headEnd type="none" w="med" len="med"/>
                      <a:tailEnd type="none" w="med" len="med"/>
                    </a:lnT>
                    <a:lnB w="12701" cap="flat" cmpd="sng" algn="ctr">
                      <a:solidFill>
                        <a:srgbClr val="000000"/>
                      </a:solidFill>
                      <a:prstDash val="solid"/>
                      <a:round/>
                      <a:headEnd type="none" w="med" len="med"/>
                      <a:tailEnd type="none" w="med" len="med"/>
                    </a:lnB>
                    <a:solidFill>
                      <a:srgbClr val="FFFFFF"/>
                    </a:solidFill>
                  </a:tcPr>
                </a:tc>
                <a:tc>
                  <a:txBody>
                    <a:bodyPr/>
                    <a:lstStyle/>
                    <a:p>
                      <a:pPr lvl="0" algn="r"/>
                      <a:r>
                        <a:rPr lang="en-US" sz="2000" b="1">
                          <a:solidFill>
                            <a:srgbClr val="000000"/>
                          </a:solidFill>
                          <a:latin typeface="Times New Roman" pitchFamily="18"/>
                          <a:cs typeface="Times New Roman" pitchFamily="18"/>
                        </a:rPr>
                        <a:t>149</a:t>
                      </a:r>
                    </a:p>
                  </a:txBody>
                  <a:tcPr>
                    <a:lnL w="12701" cap="flat" cmpd="sng" algn="ctr">
                      <a:solidFill>
                        <a:srgbClr val="000000"/>
                      </a:solidFill>
                      <a:prstDash val="solid"/>
                      <a:round/>
                      <a:headEnd type="none" w="med" len="med"/>
                      <a:tailEnd type="none" w="med" len="med"/>
                    </a:lnL>
                    <a:lnR w="12701" cap="flat" cmpd="sng" algn="ctr">
                      <a:solidFill>
                        <a:srgbClr val="000000"/>
                      </a:solidFill>
                      <a:prstDash val="solid"/>
                      <a:round/>
                      <a:headEnd type="none" w="med" len="med"/>
                      <a:tailEnd type="none" w="med" len="med"/>
                    </a:lnR>
                    <a:lnT w="12701" cap="flat" cmpd="sng" algn="ctr">
                      <a:solidFill>
                        <a:srgbClr val="000000"/>
                      </a:solidFill>
                      <a:prstDash val="solid"/>
                      <a:round/>
                      <a:headEnd type="none" w="med" len="med"/>
                      <a:tailEnd type="none" w="med" len="med"/>
                    </a:lnT>
                    <a:lnB w="12701"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865975461"/>
                  </a:ext>
                </a:extLst>
              </a:tr>
              <a:tr h="419096">
                <a:tc>
                  <a:txBody>
                    <a:bodyPr/>
                    <a:lstStyle/>
                    <a:p>
                      <a:pPr lvl="0"/>
                      <a:r>
                        <a:rPr lang="en-US" sz="2000" b="1">
                          <a:solidFill>
                            <a:srgbClr val="000000"/>
                          </a:solidFill>
                          <a:latin typeface="Times New Roman" pitchFamily="18"/>
                          <a:cs typeface="Times New Roman" pitchFamily="18"/>
                        </a:rPr>
                        <a:t>Kỹ thuật phần mềm</a:t>
                      </a:r>
                    </a:p>
                  </a:txBody>
                  <a:tcPr>
                    <a:lnL w="12701" cap="flat" cmpd="sng" algn="ctr">
                      <a:solidFill>
                        <a:srgbClr val="000000"/>
                      </a:solidFill>
                      <a:prstDash val="solid"/>
                      <a:round/>
                      <a:headEnd type="none" w="med" len="med"/>
                      <a:tailEnd type="none" w="med" len="med"/>
                    </a:lnL>
                    <a:lnR w="12701" cap="flat" cmpd="sng" algn="ctr">
                      <a:solidFill>
                        <a:srgbClr val="000000"/>
                      </a:solidFill>
                      <a:prstDash val="solid"/>
                      <a:round/>
                      <a:headEnd type="none" w="med" len="med"/>
                      <a:tailEnd type="none" w="med" len="med"/>
                    </a:lnR>
                    <a:lnT w="12701" cap="flat" cmpd="sng" algn="ctr">
                      <a:solidFill>
                        <a:srgbClr val="000000"/>
                      </a:solidFill>
                      <a:prstDash val="solid"/>
                      <a:round/>
                      <a:headEnd type="none" w="med" len="med"/>
                      <a:tailEnd type="none" w="med" len="med"/>
                    </a:lnT>
                    <a:lnB w="12701" cap="flat" cmpd="sng" algn="ctr">
                      <a:solidFill>
                        <a:srgbClr val="000000"/>
                      </a:solidFill>
                      <a:prstDash val="solid"/>
                      <a:round/>
                      <a:headEnd type="none" w="med" len="med"/>
                      <a:tailEnd type="none" w="med" len="med"/>
                    </a:lnB>
                    <a:solidFill>
                      <a:srgbClr val="FFFFFF"/>
                    </a:solidFill>
                  </a:tcPr>
                </a:tc>
                <a:tc>
                  <a:txBody>
                    <a:bodyPr/>
                    <a:lstStyle/>
                    <a:p>
                      <a:pPr lvl="0" algn="r"/>
                      <a:r>
                        <a:rPr lang="en-US" sz="2000" b="1">
                          <a:solidFill>
                            <a:srgbClr val="000000"/>
                          </a:solidFill>
                          <a:latin typeface="Times New Roman" pitchFamily="18"/>
                          <a:cs typeface="Times New Roman" pitchFamily="18"/>
                        </a:rPr>
                        <a:t>266</a:t>
                      </a:r>
                    </a:p>
                  </a:txBody>
                  <a:tcPr>
                    <a:lnL w="12701" cap="flat" cmpd="sng" algn="ctr">
                      <a:solidFill>
                        <a:srgbClr val="000000"/>
                      </a:solidFill>
                      <a:prstDash val="solid"/>
                      <a:round/>
                      <a:headEnd type="none" w="med" len="med"/>
                      <a:tailEnd type="none" w="med" len="med"/>
                    </a:lnL>
                    <a:lnR w="12701" cap="flat" cmpd="sng" algn="ctr">
                      <a:solidFill>
                        <a:srgbClr val="000000"/>
                      </a:solidFill>
                      <a:prstDash val="solid"/>
                      <a:round/>
                      <a:headEnd type="none" w="med" len="med"/>
                      <a:tailEnd type="none" w="med" len="med"/>
                    </a:lnR>
                    <a:lnT w="12701" cap="flat" cmpd="sng" algn="ctr">
                      <a:solidFill>
                        <a:srgbClr val="000000"/>
                      </a:solidFill>
                      <a:prstDash val="solid"/>
                      <a:round/>
                      <a:headEnd type="none" w="med" len="med"/>
                      <a:tailEnd type="none" w="med" len="med"/>
                    </a:lnT>
                    <a:lnB w="12701"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430906297"/>
                  </a:ext>
                </a:extLst>
              </a:tr>
              <a:tr h="419096">
                <a:tc>
                  <a:txBody>
                    <a:bodyPr/>
                    <a:lstStyle/>
                    <a:p>
                      <a:pPr lvl="0"/>
                      <a:r>
                        <a:rPr lang="en-US" sz="2000" b="1">
                          <a:solidFill>
                            <a:srgbClr val="000000"/>
                          </a:solidFill>
                          <a:latin typeface="Times New Roman" pitchFamily="18"/>
                          <a:cs typeface="Times New Roman" pitchFamily="18"/>
                        </a:rPr>
                        <a:t>Hệ thống thông tin</a:t>
                      </a:r>
                    </a:p>
                  </a:txBody>
                  <a:tcPr>
                    <a:lnL w="12701" cap="flat" cmpd="sng" algn="ctr">
                      <a:solidFill>
                        <a:srgbClr val="000000"/>
                      </a:solidFill>
                      <a:prstDash val="solid"/>
                      <a:round/>
                      <a:headEnd type="none" w="med" len="med"/>
                      <a:tailEnd type="none" w="med" len="med"/>
                    </a:lnL>
                    <a:lnR w="12701" cap="flat" cmpd="sng" algn="ctr">
                      <a:solidFill>
                        <a:srgbClr val="000000"/>
                      </a:solidFill>
                      <a:prstDash val="solid"/>
                      <a:round/>
                      <a:headEnd type="none" w="med" len="med"/>
                      <a:tailEnd type="none" w="med" len="med"/>
                    </a:lnR>
                    <a:lnT w="12701" cap="flat" cmpd="sng" algn="ctr">
                      <a:solidFill>
                        <a:srgbClr val="000000"/>
                      </a:solidFill>
                      <a:prstDash val="solid"/>
                      <a:round/>
                      <a:headEnd type="none" w="med" len="med"/>
                      <a:tailEnd type="none" w="med" len="med"/>
                    </a:lnT>
                    <a:lnB w="12701" cap="flat" cmpd="sng" algn="ctr">
                      <a:solidFill>
                        <a:srgbClr val="000000"/>
                      </a:solidFill>
                      <a:prstDash val="solid"/>
                      <a:round/>
                      <a:headEnd type="none" w="med" len="med"/>
                      <a:tailEnd type="none" w="med" len="med"/>
                    </a:lnB>
                    <a:solidFill>
                      <a:srgbClr val="FFFFFF"/>
                    </a:solidFill>
                  </a:tcPr>
                </a:tc>
                <a:tc>
                  <a:txBody>
                    <a:bodyPr/>
                    <a:lstStyle/>
                    <a:p>
                      <a:pPr lvl="0" algn="r"/>
                      <a:r>
                        <a:rPr lang="en-US" sz="2000" b="1">
                          <a:solidFill>
                            <a:srgbClr val="000000"/>
                          </a:solidFill>
                          <a:latin typeface="Times New Roman" pitchFamily="18"/>
                          <a:cs typeface="Times New Roman" pitchFamily="18"/>
                        </a:rPr>
                        <a:t>135</a:t>
                      </a:r>
                    </a:p>
                  </a:txBody>
                  <a:tcPr>
                    <a:lnL w="12701" cap="flat" cmpd="sng" algn="ctr">
                      <a:solidFill>
                        <a:srgbClr val="000000"/>
                      </a:solidFill>
                      <a:prstDash val="solid"/>
                      <a:round/>
                      <a:headEnd type="none" w="med" len="med"/>
                      <a:tailEnd type="none" w="med" len="med"/>
                    </a:lnL>
                    <a:lnR w="12701" cap="flat" cmpd="sng" algn="ctr">
                      <a:solidFill>
                        <a:srgbClr val="000000"/>
                      </a:solidFill>
                      <a:prstDash val="solid"/>
                      <a:round/>
                      <a:headEnd type="none" w="med" len="med"/>
                      <a:tailEnd type="none" w="med" len="med"/>
                    </a:lnR>
                    <a:lnT w="12701" cap="flat" cmpd="sng" algn="ctr">
                      <a:solidFill>
                        <a:srgbClr val="000000"/>
                      </a:solidFill>
                      <a:prstDash val="solid"/>
                      <a:round/>
                      <a:headEnd type="none" w="med" len="med"/>
                      <a:tailEnd type="none" w="med" len="med"/>
                    </a:lnT>
                    <a:lnB w="12701"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920984400"/>
                  </a:ext>
                </a:extLst>
              </a:tr>
              <a:tr h="419096">
                <a:tc>
                  <a:txBody>
                    <a:bodyPr/>
                    <a:lstStyle/>
                    <a:p>
                      <a:pPr lvl="0"/>
                      <a:r>
                        <a:rPr lang="en-US" sz="2000" b="1">
                          <a:solidFill>
                            <a:srgbClr val="000000"/>
                          </a:solidFill>
                          <a:latin typeface="Times New Roman" pitchFamily="18"/>
                          <a:cs typeface="Times New Roman" pitchFamily="18"/>
                        </a:rPr>
                        <a:t>Khoa học máy tính</a:t>
                      </a:r>
                    </a:p>
                  </a:txBody>
                  <a:tcPr>
                    <a:lnL w="12701" cap="flat" cmpd="sng" algn="ctr">
                      <a:solidFill>
                        <a:srgbClr val="000000"/>
                      </a:solidFill>
                      <a:prstDash val="solid"/>
                      <a:round/>
                      <a:headEnd type="none" w="med" len="med"/>
                      <a:tailEnd type="none" w="med" len="med"/>
                    </a:lnL>
                    <a:lnR w="12701" cap="flat" cmpd="sng" algn="ctr">
                      <a:solidFill>
                        <a:srgbClr val="000000"/>
                      </a:solidFill>
                      <a:prstDash val="solid"/>
                      <a:round/>
                      <a:headEnd type="none" w="med" len="med"/>
                      <a:tailEnd type="none" w="med" len="med"/>
                    </a:lnR>
                    <a:lnT w="12701" cap="flat" cmpd="sng" algn="ctr">
                      <a:solidFill>
                        <a:srgbClr val="000000"/>
                      </a:solidFill>
                      <a:prstDash val="solid"/>
                      <a:round/>
                      <a:headEnd type="none" w="med" len="med"/>
                      <a:tailEnd type="none" w="med" len="med"/>
                    </a:lnT>
                    <a:lnB w="12701" cap="flat" cmpd="sng" algn="ctr">
                      <a:solidFill>
                        <a:srgbClr val="000000"/>
                      </a:solidFill>
                      <a:prstDash val="solid"/>
                      <a:round/>
                      <a:headEnd type="none" w="med" len="med"/>
                      <a:tailEnd type="none" w="med" len="med"/>
                    </a:lnB>
                    <a:solidFill>
                      <a:srgbClr val="FFFFFF"/>
                    </a:solidFill>
                  </a:tcPr>
                </a:tc>
                <a:tc>
                  <a:txBody>
                    <a:bodyPr/>
                    <a:lstStyle/>
                    <a:p>
                      <a:pPr lvl="0" algn="r"/>
                      <a:r>
                        <a:rPr lang="en-US" sz="2000" b="1">
                          <a:solidFill>
                            <a:srgbClr val="000000"/>
                          </a:solidFill>
                          <a:latin typeface="Times New Roman" pitchFamily="18"/>
                          <a:cs typeface="Times New Roman" pitchFamily="18"/>
                        </a:rPr>
                        <a:t>178</a:t>
                      </a:r>
                    </a:p>
                  </a:txBody>
                  <a:tcPr>
                    <a:lnL w="12701" cap="flat" cmpd="sng" algn="ctr">
                      <a:solidFill>
                        <a:srgbClr val="000000"/>
                      </a:solidFill>
                      <a:prstDash val="solid"/>
                      <a:round/>
                      <a:headEnd type="none" w="med" len="med"/>
                      <a:tailEnd type="none" w="med" len="med"/>
                    </a:lnL>
                    <a:lnR w="12701" cap="flat" cmpd="sng" algn="ctr">
                      <a:solidFill>
                        <a:srgbClr val="000000"/>
                      </a:solidFill>
                      <a:prstDash val="solid"/>
                      <a:round/>
                      <a:headEnd type="none" w="med" len="med"/>
                      <a:tailEnd type="none" w="med" len="med"/>
                    </a:lnR>
                    <a:lnT w="12701" cap="flat" cmpd="sng" algn="ctr">
                      <a:solidFill>
                        <a:srgbClr val="000000"/>
                      </a:solidFill>
                      <a:prstDash val="solid"/>
                      <a:round/>
                      <a:headEnd type="none" w="med" len="med"/>
                      <a:tailEnd type="none" w="med" len="med"/>
                    </a:lnT>
                    <a:lnB w="12701"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210698099"/>
                  </a:ext>
                </a:extLst>
              </a:tr>
              <a:tr h="419096">
                <a:tc>
                  <a:txBody>
                    <a:bodyPr/>
                    <a:lstStyle/>
                    <a:p>
                      <a:pPr lvl="0"/>
                      <a:r>
                        <a:rPr lang="en-US" sz="2000" b="1">
                          <a:solidFill>
                            <a:srgbClr val="000000"/>
                          </a:solidFill>
                          <a:latin typeface="Times New Roman" pitchFamily="18"/>
                          <a:cs typeface="Times New Roman" pitchFamily="18"/>
                        </a:rPr>
                        <a:t>Tin học ứng dụng</a:t>
                      </a:r>
                    </a:p>
                  </a:txBody>
                  <a:tcPr>
                    <a:lnL w="12701" cap="flat" cmpd="sng" algn="ctr">
                      <a:solidFill>
                        <a:srgbClr val="000000"/>
                      </a:solidFill>
                      <a:prstDash val="solid"/>
                      <a:round/>
                      <a:headEnd type="none" w="med" len="med"/>
                      <a:tailEnd type="none" w="med" len="med"/>
                    </a:lnL>
                    <a:lnR w="12701" cap="flat" cmpd="sng" algn="ctr">
                      <a:solidFill>
                        <a:srgbClr val="000000"/>
                      </a:solidFill>
                      <a:prstDash val="solid"/>
                      <a:round/>
                      <a:headEnd type="none" w="med" len="med"/>
                      <a:tailEnd type="none" w="med" len="med"/>
                    </a:lnR>
                    <a:lnT w="12701" cap="flat" cmpd="sng" algn="ctr">
                      <a:solidFill>
                        <a:srgbClr val="000000"/>
                      </a:solidFill>
                      <a:prstDash val="solid"/>
                      <a:round/>
                      <a:headEnd type="none" w="med" len="med"/>
                      <a:tailEnd type="none" w="med" len="med"/>
                    </a:lnT>
                    <a:lnB w="12701" cap="flat" cmpd="sng" algn="ctr">
                      <a:solidFill>
                        <a:srgbClr val="000000"/>
                      </a:solidFill>
                      <a:prstDash val="solid"/>
                      <a:round/>
                      <a:headEnd type="none" w="med" len="med"/>
                      <a:tailEnd type="none" w="med" len="med"/>
                    </a:lnB>
                    <a:solidFill>
                      <a:srgbClr val="FFFFFF"/>
                    </a:solidFill>
                  </a:tcPr>
                </a:tc>
                <a:tc>
                  <a:txBody>
                    <a:bodyPr/>
                    <a:lstStyle/>
                    <a:p>
                      <a:pPr lvl="0" algn="r"/>
                      <a:r>
                        <a:rPr lang="en-US" sz="2000" b="1">
                          <a:solidFill>
                            <a:srgbClr val="000000"/>
                          </a:solidFill>
                          <a:latin typeface="Times New Roman" pitchFamily="18"/>
                          <a:cs typeface="Times New Roman" pitchFamily="18"/>
                        </a:rPr>
                        <a:t>32</a:t>
                      </a:r>
                    </a:p>
                  </a:txBody>
                  <a:tcPr>
                    <a:lnL w="12701" cap="flat" cmpd="sng" algn="ctr">
                      <a:solidFill>
                        <a:srgbClr val="000000"/>
                      </a:solidFill>
                      <a:prstDash val="solid"/>
                      <a:round/>
                      <a:headEnd type="none" w="med" len="med"/>
                      <a:tailEnd type="none" w="med" len="med"/>
                    </a:lnL>
                    <a:lnR w="12701" cap="flat" cmpd="sng" algn="ctr">
                      <a:solidFill>
                        <a:srgbClr val="000000"/>
                      </a:solidFill>
                      <a:prstDash val="solid"/>
                      <a:round/>
                      <a:headEnd type="none" w="med" len="med"/>
                      <a:tailEnd type="none" w="med" len="med"/>
                    </a:lnR>
                    <a:lnT w="12701" cap="flat" cmpd="sng" algn="ctr">
                      <a:solidFill>
                        <a:srgbClr val="000000"/>
                      </a:solidFill>
                      <a:prstDash val="solid"/>
                      <a:round/>
                      <a:headEnd type="none" w="med" len="med"/>
                      <a:tailEnd type="none" w="med" len="med"/>
                    </a:lnT>
                    <a:lnB w="12701"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143807049"/>
                  </a:ext>
                </a:extLst>
              </a:tr>
              <a:tr h="419096">
                <a:tc>
                  <a:txBody>
                    <a:bodyPr/>
                    <a:lstStyle/>
                    <a:p>
                      <a:pPr lvl="0"/>
                      <a:r>
                        <a:rPr lang="en-US" sz="2000" b="1">
                          <a:solidFill>
                            <a:srgbClr val="000000"/>
                          </a:solidFill>
                          <a:latin typeface="Times New Roman" pitchFamily="18"/>
                          <a:cs typeface="Times New Roman" pitchFamily="18"/>
                        </a:rPr>
                        <a:t>Tổng</a:t>
                      </a:r>
                    </a:p>
                  </a:txBody>
                  <a:tcPr>
                    <a:lnL w="12701" cap="flat" cmpd="sng" algn="ctr">
                      <a:solidFill>
                        <a:srgbClr val="000000"/>
                      </a:solidFill>
                      <a:prstDash val="solid"/>
                      <a:round/>
                      <a:headEnd type="none" w="med" len="med"/>
                      <a:tailEnd type="none" w="med" len="med"/>
                    </a:lnL>
                    <a:lnR w="12701" cap="flat" cmpd="sng" algn="ctr">
                      <a:solidFill>
                        <a:srgbClr val="000000"/>
                      </a:solidFill>
                      <a:prstDash val="solid"/>
                      <a:round/>
                      <a:headEnd type="none" w="med" len="med"/>
                      <a:tailEnd type="none" w="med" len="med"/>
                    </a:lnR>
                    <a:lnT w="12701" cap="flat" cmpd="sng" algn="ctr">
                      <a:solidFill>
                        <a:srgbClr val="000000"/>
                      </a:solidFill>
                      <a:prstDash val="solid"/>
                      <a:round/>
                      <a:headEnd type="none" w="med" len="med"/>
                      <a:tailEnd type="none" w="med" len="med"/>
                    </a:lnT>
                    <a:lnB w="12701" cap="flat" cmpd="sng" algn="ctr">
                      <a:solidFill>
                        <a:srgbClr val="000000"/>
                      </a:solidFill>
                      <a:prstDash val="solid"/>
                      <a:round/>
                      <a:headEnd type="none" w="med" len="med"/>
                      <a:tailEnd type="none" w="med" len="med"/>
                    </a:lnB>
                    <a:solidFill>
                      <a:srgbClr val="FFFFFF"/>
                    </a:solidFill>
                  </a:tcPr>
                </a:tc>
                <a:tc>
                  <a:txBody>
                    <a:bodyPr/>
                    <a:lstStyle/>
                    <a:p>
                      <a:pPr lvl="0" algn="r"/>
                      <a:r>
                        <a:rPr lang="en-US" sz="2000" b="1">
                          <a:solidFill>
                            <a:srgbClr val="000000"/>
                          </a:solidFill>
                          <a:latin typeface="Times New Roman" pitchFamily="18"/>
                          <a:cs typeface="Times New Roman" pitchFamily="18"/>
                        </a:rPr>
                        <a:t>1251</a:t>
                      </a:r>
                    </a:p>
                  </a:txBody>
                  <a:tcPr>
                    <a:lnL w="12701" cap="flat" cmpd="sng" algn="ctr">
                      <a:solidFill>
                        <a:srgbClr val="000000"/>
                      </a:solidFill>
                      <a:prstDash val="solid"/>
                      <a:round/>
                      <a:headEnd type="none" w="med" len="med"/>
                      <a:tailEnd type="none" w="med" len="med"/>
                    </a:lnL>
                    <a:lnR w="12701" cap="flat" cmpd="sng" algn="ctr">
                      <a:solidFill>
                        <a:srgbClr val="000000"/>
                      </a:solidFill>
                      <a:prstDash val="solid"/>
                      <a:round/>
                      <a:headEnd type="none" w="med" len="med"/>
                      <a:tailEnd type="none" w="med" len="med"/>
                    </a:lnR>
                    <a:lnT w="12701" cap="flat" cmpd="sng" algn="ctr">
                      <a:solidFill>
                        <a:srgbClr val="000000"/>
                      </a:solidFill>
                      <a:prstDash val="solid"/>
                      <a:round/>
                      <a:headEnd type="none" w="med" len="med"/>
                      <a:tailEnd type="none" w="med" len="med"/>
                    </a:lnT>
                    <a:lnB w="12701"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569674313"/>
                  </a:ext>
                </a:extLst>
              </a:tr>
            </a:tbl>
          </a:graphicData>
        </a:graphic>
      </p:graphicFrame>
      <p:sp>
        <p:nvSpPr>
          <p:cNvPr id="5" name="Action Button: Return 4">
            <a:hlinkClick r:id="rId2" action="ppaction://hlinksldjump"/>
            <a:extLst>
              <a:ext uri="{FF2B5EF4-FFF2-40B4-BE49-F238E27FC236}">
                <a16:creationId xmlns:a16="http://schemas.microsoft.com/office/drawing/2014/main" id="{39D78C62-F71A-F16C-6739-01BFB84E8164}"/>
              </a:ext>
            </a:extLst>
          </p:cNvPr>
          <p:cNvSpPr/>
          <p:nvPr/>
        </p:nvSpPr>
        <p:spPr>
          <a:xfrm>
            <a:off x="7020232" y="1477737"/>
            <a:ext cx="993058" cy="622566"/>
          </a:xfrm>
          <a:custGeom>
            <a:avLst/>
            <a:gdLst>
              <a:gd name="f0" fmla="val 10800000"/>
              <a:gd name="f1" fmla="val 5400000"/>
              <a:gd name="f2" fmla="val w"/>
              <a:gd name="f3" fmla="val h"/>
              <a:gd name="f4" fmla="val ss"/>
              <a:gd name="f5" fmla="val 0"/>
              <a:gd name="f6" fmla="+- 0 0 5400000"/>
              <a:gd name="f7" fmla="abs f2"/>
              <a:gd name="f8" fmla="abs f3"/>
              <a:gd name="f9" fmla="abs f4"/>
              <a:gd name="f10" fmla="val f5"/>
              <a:gd name="f11" fmla="?: f7 f2 1"/>
              <a:gd name="f12" fmla="?: f8 f3 1"/>
              <a:gd name="f13" fmla="?: f9 f4 1"/>
              <a:gd name="f14" fmla="*/ f11 1 21600"/>
              <a:gd name="f15" fmla="*/ f12 1 21600"/>
              <a:gd name="f16" fmla="*/ 21600 f11 1"/>
              <a:gd name="f17" fmla="*/ 21600 f12 1"/>
              <a:gd name="f18" fmla="min f15 f14"/>
              <a:gd name="f19" fmla="*/ f16 1 f13"/>
              <a:gd name="f20" fmla="*/ f17 1 f13"/>
              <a:gd name="f21" fmla="val f19"/>
              <a:gd name="f22" fmla="val f20"/>
              <a:gd name="f23" fmla="*/ f10 f18 1"/>
              <a:gd name="f24" fmla="+- f22 0 f10"/>
              <a:gd name="f25" fmla="+- f21 0 f10"/>
              <a:gd name="f26" fmla="*/ f21 f18 1"/>
              <a:gd name="f27" fmla="*/ f22 f18 1"/>
              <a:gd name="f28" fmla="*/ f24 1 2"/>
              <a:gd name="f29" fmla="*/ f25 1 2"/>
              <a:gd name="f30" fmla="min f25 f24"/>
              <a:gd name="f31" fmla="+- f10 f28 0"/>
              <a:gd name="f32" fmla="+- f10 f29 0"/>
              <a:gd name="f33" fmla="*/ f30 3 1"/>
              <a:gd name="f34" fmla="*/ f33 1 8"/>
              <a:gd name="f35" fmla="*/ f33 1 4"/>
              <a:gd name="f36" fmla="*/ f32 f18 1"/>
              <a:gd name="f37" fmla="+- f31 0 f34"/>
              <a:gd name="f38" fmla="+- f31 f34 0"/>
              <a:gd name="f39" fmla="+- f32 0 f34"/>
              <a:gd name="f40" fmla="+- f32 f34 0"/>
              <a:gd name="f41" fmla="*/ f35 7 1"/>
              <a:gd name="f42" fmla="*/ f35 3 1"/>
              <a:gd name="f43" fmla="*/ f35 5 1"/>
              <a:gd name="f44" fmla="*/ f35 1 4"/>
              <a:gd name="f45" fmla="*/ f35 1 8"/>
              <a:gd name="f46" fmla="*/ f41 1 8"/>
              <a:gd name="f47" fmla="*/ f42 1 4"/>
              <a:gd name="f48" fmla="*/ f43 1 8"/>
              <a:gd name="f49" fmla="*/ f42 1 8"/>
              <a:gd name="f50" fmla="+- f37 f44 0"/>
              <a:gd name="f51" fmla="+- f39 f44 0"/>
              <a:gd name="f52" fmla="*/ f40 f18 1"/>
              <a:gd name="f53" fmla="*/ f37 f18 1"/>
              <a:gd name="f54" fmla="*/ f45 f18 1"/>
              <a:gd name="f55" fmla="*/ f39 f18 1"/>
              <a:gd name="f56" fmla="*/ f38 f18 1"/>
              <a:gd name="f57" fmla="+- f37 f47 0"/>
              <a:gd name="f58" fmla="+- f37 f48 0"/>
              <a:gd name="f59" fmla="+- f39 f46 0"/>
              <a:gd name="f60" fmla="+- f39 f47 0"/>
              <a:gd name="f61" fmla="+- f39 f48 0"/>
              <a:gd name="f62" fmla="+- f39 f49 0"/>
              <a:gd name="f63" fmla="*/ f50 f18 1"/>
              <a:gd name="f64" fmla="*/ f51 f18 1"/>
              <a:gd name="f65" fmla="*/ f49 f18 1"/>
              <a:gd name="f66" fmla="*/ f60 f18 1"/>
              <a:gd name="f67" fmla="*/ f61 f18 1"/>
              <a:gd name="f68" fmla="*/ f58 f18 1"/>
              <a:gd name="f69" fmla="*/ f62 f18 1"/>
              <a:gd name="f70" fmla="*/ f57 f18 1"/>
              <a:gd name="f71" fmla="*/ f59 f18 1"/>
            </a:gdLst>
            <a:ahLst/>
            <a:cxnLst>
              <a:cxn ang="3cd4">
                <a:pos x="hc" y="t"/>
              </a:cxn>
              <a:cxn ang="0">
                <a:pos x="r" y="vc"/>
              </a:cxn>
              <a:cxn ang="cd4">
                <a:pos x="hc" y="b"/>
              </a:cxn>
              <a:cxn ang="cd2">
                <a:pos x="l" y="vc"/>
              </a:cxn>
            </a:cxnLst>
            <a:rect l="f23" t="f23" r="f26" b="f27"/>
            <a:pathLst>
              <a:path stroke="0">
                <a:moveTo>
                  <a:pt x="f23" y="f23"/>
                </a:moveTo>
                <a:lnTo>
                  <a:pt x="f26" y="f23"/>
                </a:lnTo>
                <a:lnTo>
                  <a:pt x="f26" y="f27"/>
                </a:lnTo>
                <a:lnTo>
                  <a:pt x="f23" y="f27"/>
                </a:lnTo>
                <a:close/>
                <a:moveTo>
                  <a:pt x="f52" y="f63"/>
                </a:moveTo>
                <a:lnTo>
                  <a:pt x="f66" y="f53"/>
                </a:lnTo>
                <a:lnTo>
                  <a:pt x="f36" y="f63"/>
                </a:lnTo>
                <a:lnTo>
                  <a:pt x="f67" y="f63"/>
                </a:lnTo>
                <a:lnTo>
                  <a:pt x="f67" y="f68"/>
                </a:lnTo>
                <a:arcTo wR="f54" hR="f54" stAng="f5" swAng="f1"/>
                <a:lnTo>
                  <a:pt x="f69" y="f70"/>
                </a:lnTo>
                <a:arcTo wR="f54" hR="f54" stAng="f1" swAng="f1"/>
                <a:lnTo>
                  <a:pt x="f64" y="f63"/>
                </a:lnTo>
                <a:lnTo>
                  <a:pt x="f55" y="f63"/>
                </a:lnTo>
                <a:lnTo>
                  <a:pt x="f55" y="f68"/>
                </a:lnTo>
                <a:arcTo wR="f65" hR="f65" stAng="f0" swAng="f6"/>
                <a:lnTo>
                  <a:pt x="f36" y="f56"/>
                </a:lnTo>
                <a:arcTo wR="f65" hR="f65" stAng="f1" swAng="f6"/>
                <a:lnTo>
                  <a:pt x="f71" y="f63"/>
                </a:lnTo>
                <a:close/>
              </a:path>
              <a:path stroke="0">
                <a:moveTo>
                  <a:pt x="f52" y="f63"/>
                </a:moveTo>
                <a:lnTo>
                  <a:pt x="f66" y="f53"/>
                </a:lnTo>
                <a:lnTo>
                  <a:pt x="f36" y="f63"/>
                </a:lnTo>
                <a:lnTo>
                  <a:pt x="f67" y="f63"/>
                </a:lnTo>
                <a:lnTo>
                  <a:pt x="f67" y="f68"/>
                </a:lnTo>
                <a:arcTo wR="f54" hR="f54" stAng="f5" swAng="f1"/>
                <a:lnTo>
                  <a:pt x="f69" y="f70"/>
                </a:lnTo>
                <a:arcTo wR="f54" hR="f54" stAng="f1" swAng="f1"/>
                <a:lnTo>
                  <a:pt x="f64" y="f63"/>
                </a:lnTo>
                <a:lnTo>
                  <a:pt x="f55" y="f63"/>
                </a:lnTo>
                <a:lnTo>
                  <a:pt x="f55" y="f68"/>
                </a:lnTo>
                <a:arcTo wR="f65" hR="f65" stAng="f0" swAng="f6"/>
                <a:lnTo>
                  <a:pt x="f36" y="f56"/>
                </a:lnTo>
                <a:arcTo wR="f65" hR="f65" stAng="f1" swAng="f6"/>
                <a:lnTo>
                  <a:pt x="f71" y="f63"/>
                </a:lnTo>
                <a:close/>
              </a:path>
              <a:path fill="none">
                <a:moveTo>
                  <a:pt x="f52" y="f63"/>
                </a:moveTo>
                <a:lnTo>
                  <a:pt x="f71" y="f63"/>
                </a:lnTo>
                <a:lnTo>
                  <a:pt x="f71" y="f68"/>
                </a:lnTo>
                <a:arcTo wR="f65" hR="f65" stAng="f5" swAng="f1"/>
                <a:lnTo>
                  <a:pt x="f69" y="f56"/>
                </a:lnTo>
                <a:arcTo wR="f65" hR="f65" stAng="f1" swAng="f1"/>
                <a:lnTo>
                  <a:pt x="f55" y="f63"/>
                </a:lnTo>
                <a:lnTo>
                  <a:pt x="f64" y="f63"/>
                </a:lnTo>
                <a:lnTo>
                  <a:pt x="f64" y="f68"/>
                </a:lnTo>
                <a:arcTo wR="f54" hR="f54" stAng="f0" swAng="f6"/>
                <a:lnTo>
                  <a:pt x="f36" y="f70"/>
                </a:lnTo>
                <a:arcTo wR="f54" hR="f54" stAng="f1" swAng="f6"/>
                <a:lnTo>
                  <a:pt x="f67" y="f63"/>
                </a:lnTo>
                <a:lnTo>
                  <a:pt x="f36" y="f63"/>
                </a:lnTo>
                <a:lnTo>
                  <a:pt x="f66" y="f53"/>
                </a:lnTo>
                <a:close/>
              </a:path>
              <a:path fill="none">
                <a:moveTo>
                  <a:pt x="f23" y="f23"/>
                </a:moveTo>
                <a:lnTo>
                  <a:pt x="f26" y="f23"/>
                </a:lnTo>
                <a:lnTo>
                  <a:pt x="f26" y="f27"/>
                </a:lnTo>
                <a:lnTo>
                  <a:pt x="f23" y="f27"/>
                </a:lnTo>
                <a:close/>
              </a:path>
            </a:pathLst>
          </a:custGeom>
          <a:solidFill>
            <a:srgbClr val="00B0F0"/>
          </a:solidFill>
          <a:ln w="19046" cap="flat">
            <a:solidFill>
              <a:srgbClr val="042433"/>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endParaRPr lang="vi-VN" sz="1800" b="0" i="0" u="none" strike="noStrike" kern="1200" cap="none" spc="0" baseline="0%" dirty="0">
              <a:solidFill>
                <a:srgbClr val="FFFFFF"/>
              </a:solidFill>
              <a:uFillTx/>
              <a:latin typeface="Arial" pitchFamily="34"/>
            </a:endParaRPr>
          </a:p>
        </p:txBody>
      </p:sp>
    </p:spTree>
  </p:cSld>
  <p:clrMapOvr>
    <a:masterClrMapping/>
  </p:clrMapOvr>
  <p:transition spd="slow">
    <p:circl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anim calcmode="lin" valueType="num">
                                      <p:cBhvr>
                                        <p:cTn id="8" dur="2000" fill="hold"/>
                                        <p:tgtEl>
                                          <p:spTgt spid="2"/>
                                        </p:tgtEl>
                                        <p:attrNameLst>
                                          <p:attrName>ppt_w</p:attrName>
                                        </p:attrNameLst>
                                      </p:cBhvr>
                                      <p:tavLst>
                                        <p:tav tm="0%" fmla="#ppt_w*sin(2.5*pi*$)">
                                          <p:val>
                                            <p:strVal val="0"/>
                                          </p:val>
                                        </p:tav>
                                        <p:tav tm="100%">
                                          <p:val>
                                            <p:strVal val="1"/>
                                          </p:val>
                                        </p:tav>
                                      </p:tavLst>
                                    </p:anim>
                                    <p:anim calcmode="lin" valueType="num">
                                      <p:cBhvr>
                                        <p:cTn id="9" dur="2000" fill="hold"/>
                                        <p:tgtEl>
                                          <p:spTgt spid="2"/>
                                        </p:tgtEl>
                                        <p:attrNameLst>
                                          <p:attrName>ppt_h</p:attrName>
                                        </p:attrNameLst>
                                      </p:cBhvr>
                                      <p:tavLst>
                                        <p:tav tm="0%">
                                          <p:val>
                                            <p:strVal val="#ppt_h"/>
                                          </p:val>
                                        </p:tav>
                                        <p:tav tm="100%">
                                          <p:val>
                                            <p:strVal val="#ppt_h"/>
                                          </p:val>
                                        </p:tav>
                                      </p:tavLst>
                                    </p:anim>
                                  </p:childTnLst>
                                </p:cTn>
                              </p:par>
                              <p:par>
                                <p:cTn id="10" presetID="45" presetClass="entr" presetSubtype="0" fill="hold" grpId="0" nodeType="with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2000"/>
                                        <p:tgtEl>
                                          <p:spTgt spid="3">
                                            <p:txEl>
                                              <p:pRg st="0" end="0"/>
                                            </p:txEl>
                                          </p:spTgt>
                                        </p:tgtEl>
                                      </p:cBhvr>
                                    </p:animEffect>
                                    <p:anim calcmode="lin" valueType="num">
                                      <p:cBhvr>
                                        <p:cTn id="13" dur="2000" fill="hold"/>
                                        <p:tgtEl>
                                          <p:spTgt spid="3">
                                            <p:txEl>
                                              <p:pRg st="0" end="0"/>
                                            </p:txEl>
                                          </p:spTgt>
                                        </p:tgtEl>
                                        <p:attrNameLst>
                                          <p:attrName>ppt_w</p:attrName>
                                        </p:attrNameLst>
                                      </p:cBhvr>
                                      <p:tavLst>
                                        <p:tav tm="0%" fmla="#ppt_w*sin(2.5*pi*$)">
                                          <p:val>
                                            <p:strVal val="0"/>
                                          </p:val>
                                        </p:tav>
                                        <p:tav tm="100%">
                                          <p:val>
                                            <p:strVal val="1"/>
                                          </p:val>
                                        </p:tav>
                                      </p:tavLst>
                                    </p:anim>
                                    <p:anim calcmode="lin" valueType="num">
                                      <p:cBhvr>
                                        <p:cTn id="14" dur="2000" fill="hold"/>
                                        <p:tgtEl>
                                          <p:spTgt spid="3">
                                            <p:txEl>
                                              <p:pRg st="0" end="0"/>
                                            </p:txEl>
                                          </p:spTgt>
                                        </p:tgtEl>
                                        <p:attrNameLst>
                                          <p:attrName>ppt_h</p:attrName>
                                        </p:attrNameLst>
                                      </p:cBhvr>
                                      <p:tavLst>
                                        <p:tav tm="0%">
                                          <p:val>
                                            <p:strVal val="#ppt_h"/>
                                          </p:val>
                                        </p:tav>
                                        <p:tav tm="1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theme/theme1.xml><?xml version="1.0" encoding="utf-8"?>
<a:theme xmlns:a="http://purl.oclc.org/ooxml/drawingml/main" name="Default Design">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
                <a:satMod val="105%"/>
                <a:tint val="67%"/>
              </a:schemeClr>
            </a:gs>
            <a:gs pos="50%">
              <a:schemeClr val="phClr">
                <a:lumMod val="105%"/>
                <a:satMod val="103%"/>
                <a:tint val="73%"/>
              </a:schemeClr>
            </a:gs>
            <a:gs pos="100%">
              <a:schemeClr val="phClr">
                <a:lumMod val="105%"/>
                <a:satMod val="109%"/>
                <a:tint val="81%"/>
              </a:schemeClr>
            </a:gs>
          </a:gsLst>
          <a:lin ang="5400000" scaled="0"/>
        </a:gradFill>
        <a:gradFill rotWithShape="1">
          <a:gsLst>
            <a:gs pos="0%">
              <a:schemeClr val="phClr">
                <a:satMod val="103%"/>
                <a:lumMod val="102%"/>
                <a:tint val="94%"/>
              </a:schemeClr>
            </a:gs>
            <a:gs pos="50%">
              <a:schemeClr val="phClr">
                <a:satMod val="110%"/>
                <a:lumMod val="100%"/>
                <a:shade val="100%"/>
              </a:schemeClr>
            </a:gs>
            <a:gs pos="100%">
              <a:schemeClr val="phClr">
                <a:lumMod val="99%"/>
                <a:satMod val="120%"/>
                <a:shade val="78%"/>
              </a:schemeClr>
            </a:gs>
          </a:gsLst>
          <a:lin ang="5400000" scaled="0"/>
        </a:gradFill>
      </a:fillStyleLst>
      <a:lnStyleLst>
        <a:ln w="12700" cap="flat" cmpd="sng" algn="ctr">
          <a:solidFill>
            <a:schemeClr val="phClr"/>
          </a:solidFill>
          <a:prstDash val="solid"/>
          <a:miter lim="800%"/>
        </a:ln>
        <a:ln w="19050" cap="flat" cmpd="sng" algn="ctr">
          <a:solidFill>
            <a:schemeClr val="phClr"/>
          </a:solidFill>
          <a:prstDash val="solid"/>
          <a:miter lim="800%"/>
        </a:ln>
        <a:ln w="25400" cap="flat" cmpd="sng" algn="ctr">
          <a:solidFill>
            <a:schemeClr val="phClr"/>
          </a:solidFill>
          <a:prstDash val="solid"/>
          <a:miter lim="800%"/>
        </a:ln>
      </a:lnStyleLst>
      <a:effectStyleLst>
        <a:effectStyle>
          <a:effectLst/>
        </a:effectStyle>
        <a:effectStyle>
          <a:effectLst/>
        </a:effectStyle>
        <a:effectStyle>
          <a:effectLst>
            <a:outerShdw blurRad="57150" dist="19050" dir="5400000" algn="ctr" rotWithShape="0">
              <a:srgbClr val="000000">
                <a:alpha val="63%"/>
              </a:srgbClr>
            </a:outerShdw>
          </a:effectLst>
        </a:effectStyle>
      </a:effectStyleLst>
      <a:bgFillStyleLst>
        <a:solidFill>
          <a:schemeClr val="phClr"/>
        </a:solidFill>
        <a:solidFill>
          <a:schemeClr val="phClr">
            <a:tint val="95%"/>
            <a:satMod val="170%"/>
          </a:schemeClr>
        </a:solidFill>
        <a:gradFill rotWithShape="1">
          <a:gsLst>
            <a:gs pos="0%">
              <a:schemeClr val="phClr">
                <a:tint val="93%"/>
                <a:satMod val="150%"/>
                <a:shade val="98%"/>
                <a:lumMod val="102%"/>
              </a:schemeClr>
            </a:gs>
            <a:gs pos="50%">
              <a:schemeClr val="phClr">
                <a:tint val="98%"/>
                <a:satMod val="130%"/>
                <a:shade val="90%"/>
                <a:lumMod val="103%"/>
              </a:schemeClr>
            </a:gs>
            <a:gs pos="100%">
              <a:schemeClr val="phClr">
                <a:shade val="63%"/>
                <a:satMod val="12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purl.oclc.org/ooxml/officeDocument/extendedProperties" xmlns:vt="http://purl.oclc.org/ooxml/officeDocument/docPropsVTypes">
  <TotalTime>749</TotalTime>
  <Words>373</Words>
  <Application>Microsoft Office PowerPoint</Application>
  <PresentationFormat>Widescreen</PresentationFormat>
  <Paragraphs>56</Paragraphs>
  <Slides>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Times New Roman</vt:lpstr>
      <vt:lpstr>Default Design</vt:lpstr>
      <vt:lpstr>BỐ CỤC MỘT BÀI THUYẾT TRÌNH</vt:lpstr>
      <vt:lpstr>Giới thiệu</vt:lpstr>
      <vt:lpstr>Phần mở đầu</vt:lpstr>
      <vt:lpstr>Phần chính </vt:lpstr>
      <vt:lpstr>Phần kết</vt:lpstr>
      <vt:lpstr>PowerPoint Presentation</vt:lpstr>
      <vt:lpstr>Ví dụ : sử dụng đoạn trích dẫn khi giới thiệu</vt:lpstr>
      <vt:lpstr>Ví dụ minh chứng một vấn đề</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LRC</dc:creator>
  <cp:lastModifiedBy>pdanh6848@gmail.com</cp:lastModifiedBy>
  <cp:revision>111</cp:revision>
  <dcterms:created xsi:type="dcterms:W3CDTF">2008-08-06T06:37:20Z</dcterms:created>
  <dcterms:modified xsi:type="dcterms:W3CDTF">2025-10-16T00:28:06Z</dcterms:modified>
</cp:coreProperties>
</file>

<file path=docProps/custom.xml><?xml version="1.0" encoding="utf-8"?>
<Properties xmlns="http://purl.oclc.org/ooxml/officeDocument/customProperties" xmlns:vt="http://purl.oclc.org/ooxml/officeDocument/docPropsVTypes">
  <property fmtid="{D5CDD505-2E9C-101B-9397-08002B2CF9AE}" pid="2" name="ContentTypeId">
    <vt:lpwstr>0x010100D4556196BDA0074585AA5D2DF7FFBED3</vt:lpwstr>
  </property>
</Properties>
</file>